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30" d="100"/>
          <a:sy n="30" d="100"/>
        </p:scale>
        <p:origin x="2645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12F58E-B87B-4730-9778-188C732E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A858E1-20C0-40A4-8E9E-7A4F6220D6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64E727-3D4E-47AD-A6A3-1FAE4ECE8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7A9882-C9A3-4E35-8F2D-D7BCED21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A4269B-EF7F-4AFA-928C-DCA552DF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330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B00A2-2654-42E9-B043-775A13985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823F8F-B4F8-41A7-A6C6-FAB2BBB7B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F733B-64E0-4C86-8F54-00BCA68D0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4B3E73-7DB5-4A0F-A4D7-1515758C5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7BC716-69D3-4110-8F06-0676B4C7D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27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DA1869E-D8C6-4EDE-85D2-5F5B1999B0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714D582-48CE-4BBE-93EF-609432A55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FE13E2-F8CE-4D44-BFA7-2F024E66D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EABF33-5B61-4721-A936-6630132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2F26AF-65D7-4D2F-B5A8-C7037F03E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98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1D1462-A832-4562-A755-5443636B4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DF8045-FCCC-45FE-86D5-57EE07474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F9EDCA-69F3-4A59-994A-AAE6BC35C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9BA7BF-3993-4689-A744-BF39702D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A9D21F-7D1D-4678-80EE-4E3F94E73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36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26C689-5490-4DB4-861A-52FD38E4E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3BE9BB-0CF4-4AB3-80BF-C0C5D0788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12F8713-2C2D-4981-99DB-15453D78B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EA0598-5055-4A4E-B1BC-D17C3E5A5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3EEDCF-266D-4CE2-8AB8-C1F3F86FB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0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9B9BC9-0153-4CDC-BE91-20433992A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1E7C9B-515D-4D62-B67B-7A94B27A3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E74221C-4A23-49E6-9A35-A96116DD7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3B0320B-29B9-4BC3-8638-A22C65D7A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20DF3D-05CF-43B9-85B7-43C5396EA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536D63-7BAB-4327-BF22-5707E6E4C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53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88ABB1-B493-470C-AE01-7B5200EFF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26EE07-AE49-42ED-835C-FA9E3F0E1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F3C448-00B9-4718-884E-B9928668CB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9175EB7-90D8-4691-B3D8-2CFECD630A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93A0F0B-AB00-4B51-976C-E714D668A1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6CD0B5F-A625-409A-9CE0-C9F4D464B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9C206F5-8FF9-45B9-9D89-696F510A3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247C0D0-F539-4376-A223-778321374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02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A944EB-7733-49A3-9EED-E30BA7327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746F761-D1E3-42D4-BD52-909F10531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B149ED0-BD12-481D-926B-84ECA3F23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250222-D1A7-4857-A68E-6732933E0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327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163F0D9-5FFF-403A-BBDB-3BE52BC8D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12EF96E-1C96-4670-B2A3-7C42ED763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E5D9F9-6A9F-4245-9B99-98BEBE1FB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336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0856E2-0C22-4B59-9D28-39E9B67C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7A4BB4-CF3E-4A60-B456-2709BF007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2CEAD8A-CA9A-4118-9837-2F4102E60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4B4ECD-2D04-4F7C-9137-9BD79010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DB1F62C-E533-4DA3-AEB3-5529D462C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4CBFB00-F2BF-45E2-92AA-A697EEB22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216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80EB36-33A4-4AC0-ACD4-420558879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2C7CBCE-E1AA-4135-8F1C-6A1D8D226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054450-A5EE-4F81-BFF5-46A3AE336F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8974F9-9A84-4486-BD21-89E494D3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06828EE-0D16-44FF-A92D-13AC65FA3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4D662D-3A3C-4727-BBDD-BC7521E80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89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91A42B3-CFC6-4C1B-BEA9-50B260B8D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B91C9CE-1A6A-4306-A308-FEABAD4F2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FAD552-71AF-4CF5-8DEC-3F7CB2A88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32D7B-D3B2-4701-B605-5DE876623F11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3C64F8-C995-4D20-8D5A-611149D87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E8D0128-6E38-4D35-A04F-13EBBC3AE6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945B-2191-4572-BC1A-DE9DC591A9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469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671" Type="http://schemas.openxmlformats.org/officeDocument/2006/relationships/tags" Target="../tags/tag671.xml"/><Relationship Id="rId769" Type="http://schemas.openxmlformats.org/officeDocument/2006/relationships/tags" Target="../tags/tag769.xml"/><Relationship Id="rId976" Type="http://schemas.openxmlformats.org/officeDocument/2006/relationships/tags" Target="../tags/tag976.xml"/><Relationship Id="rId21" Type="http://schemas.openxmlformats.org/officeDocument/2006/relationships/tags" Target="../tags/tag21.xml"/><Relationship Id="rId324" Type="http://schemas.openxmlformats.org/officeDocument/2006/relationships/tags" Target="../tags/tag324.xml"/><Relationship Id="rId531" Type="http://schemas.openxmlformats.org/officeDocument/2006/relationships/tags" Target="../tags/tag531.xml"/><Relationship Id="rId629" Type="http://schemas.openxmlformats.org/officeDocument/2006/relationships/tags" Target="../tags/tag629.xml"/><Relationship Id="rId170" Type="http://schemas.openxmlformats.org/officeDocument/2006/relationships/tags" Target="../tags/tag170.xml"/><Relationship Id="rId836" Type="http://schemas.openxmlformats.org/officeDocument/2006/relationships/tags" Target="../tags/tag836.xml"/><Relationship Id="rId1021" Type="http://schemas.openxmlformats.org/officeDocument/2006/relationships/tags" Target="../tags/tag1021.xml"/><Relationship Id="rId1119" Type="http://schemas.openxmlformats.org/officeDocument/2006/relationships/tags" Target="../tags/tag1119.xml"/><Relationship Id="rId268" Type="http://schemas.openxmlformats.org/officeDocument/2006/relationships/tags" Target="../tags/tag268.xml"/><Relationship Id="rId475" Type="http://schemas.openxmlformats.org/officeDocument/2006/relationships/tags" Target="../tags/tag475.xml"/><Relationship Id="rId682" Type="http://schemas.openxmlformats.org/officeDocument/2006/relationships/tags" Target="../tags/tag682.xml"/><Relationship Id="rId903" Type="http://schemas.openxmlformats.org/officeDocument/2006/relationships/tags" Target="../tags/tag903.xml"/><Relationship Id="rId32" Type="http://schemas.openxmlformats.org/officeDocument/2006/relationships/tags" Target="../tags/tag32.xml"/><Relationship Id="rId128" Type="http://schemas.openxmlformats.org/officeDocument/2006/relationships/tags" Target="../tags/tag128.xml"/><Relationship Id="rId335" Type="http://schemas.openxmlformats.org/officeDocument/2006/relationships/tags" Target="../tags/tag335.xml"/><Relationship Id="rId542" Type="http://schemas.openxmlformats.org/officeDocument/2006/relationships/tags" Target="../tags/tag542.xml"/><Relationship Id="rId987" Type="http://schemas.openxmlformats.org/officeDocument/2006/relationships/tags" Target="../tags/tag987.xml"/><Relationship Id="rId181" Type="http://schemas.openxmlformats.org/officeDocument/2006/relationships/tags" Target="../tags/tag181.xml"/><Relationship Id="rId402" Type="http://schemas.openxmlformats.org/officeDocument/2006/relationships/tags" Target="../tags/tag402.xml"/><Relationship Id="rId847" Type="http://schemas.openxmlformats.org/officeDocument/2006/relationships/tags" Target="../tags/tag847.xml"/><Relationship Id="rId1032" Type="http://schemas.openxmlformats.org/officeDocument/2006/relationships/tags" Target="../tags/tag1032.xml"/><Relationship Id="rId279" Type="http://schemas.openxmlformats.org/officeDocument/2006/relationships/tags" Target="../tags/tag279.xml"/><Relationship Id="rId486" Type="http://schemas.openxmlformats.org/officeDocument/2006/relationships/tags" Target="../tags/tag486.xml"/><Relationship Id="rId693" Type="http://schemas.openxmlformats.org/officeDocument/2006/relationships/tags" Target="../tags/tag693.xml"/><Relationship Id="rId707" Type="http://schemas.openxmlformats.org/officeDocument/2006/relationships/tags" Target="../tags/tag707.xml"/><Relationship Id="rId914" Type="http://schemas.openxmlformats.org/officeDocument/2006/relationships/tags" Target="../tags/tag914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346" Type="http://schemas.openxmlformats.org/officeDocument/2006/relationships/tags" Target="../tags/tag346.xml"/><Relationship Id="rId553" Type="http://schemas.openxmlformats.org/officeDocument/2006/relationships/tags" Target="../tags/tag553.xml"/><Relationship Id="rId760" Type="http://schemas.openxmlformats.org/officeDocument/2006/relationships/tags" Target="../tags/tag760.xml"/><Relationship Id="rId998" Type="http://schemas.openxmlformats.org/officeDocument/2006/relationships/tags" Target="../tags/tag998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413" Type="http://schemas.openxmlformats.org/officeDocument/2006/relationships/tags" Target="../tags/tag413.xml"/><Relationship Id="rId858" Type="http://schemas.openxmlformats.org/officeDocument/2006/relationships/tags" Target="../tags/tag858.xml"/><Relationship Id="rId1043" Type="http://schemas.openxmlformats.org/officeDocument/2006/relationships/tags" Target="../tags/tag1043.xml"/><Relationship Id="rId497" Type="http://schemas.openxmlformats.org/officeDocument/2006/relationships/tags" Target="../tags/tag497.xml"/><Relationship Id="rId620" Type="http://schemas.openxmlformats.org/officeDocument/2006/relationships/tags" Target="../tags/tag620.xml"/><Relationship Id="rId718" Type="http://schemas.openxmlformats.org/officeDocument/2006/relationships/tags" Target="../tags/tag718.xml"/><Relationship Id="rId925" Type="http://schemas.openxmlformats.org/officeDocument/2006/relationships/tags" Target="../tags/tag925.xml"/><Relationship Id="rId357" Type="http://schemas.openxmlformats.org/officeDocument/2006/relationships/tags" Target="../tags/tag357.xml"/><Relationship Id="rId1110" Type="http://schemas.openxmlformats.org/officeDocument/2006/relationships/tags" Target="../tags/tag1110.xml"/><Relationship Id="rId54" Type="http://schemas.openxmlformats.org/officeDocument/2006/relationships/tags" Target="../tags/tag54.xml"/><Relationship Id="rId217" Type="http://schemas.openxmlformats.org/officeDocument/2006/relationships/tags" Target="../tags/tag217.xml"/><Relationship Id="rId564" Type="http://schemas.openxmlformats.org/officeDocument/2006/relationships/tags" Target="../tags/tag564.xml"/><Relationship Id="rId771" Type="http://schemas.openxmlformats.org/officeDocument/2006/relationships/tags" Target="../tags/tag771.xml"/><Relationship Id="rId869" Type="http://schemas.openxmlformats.org/officeDocument/2006/relationships/tags" Target="../tags/tag869.xml"/><Relationship Id="rId424" Type="http://schemas.openxmlformats.org/officeDocument/2006/relationships/tags" Target="../tags/tag424.xml"/><Relationship Id="rId631" Type="http://schemas.openxmlformats.org/officeDocument/2006/relationships/tags" Target="../tags/tag631.xml"/><Relationship Id="rId729" Type="http://schemas.openxmlformats.org/officeDocument/2006/relationships/tags" Target="../tags/tag729.xml"/><Relationship Id="rId1054" Type="http://schemas.openxmlformats.org/officeDocument/2006/relationships/tags" Target="../tags/tag1054.xml"/><Relationship Id="rId270" Type="http://schemas.openxmlformats.org/officeDocument/2006/relationships/tags" Target="../tags/tag270.xml"/><Relationship Id="rId936" Type="http://schemas.openxmlformats.org/officeDocument/2006/relationships/tags" Target="../tags/tag936.xml"/><Relationship Id="rId1121" Type="http://schemas.openxmlformats.org/officeDocument/2006/relationships/tags" Target="../tags/tag1121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8.xml"/><Relationship Id="rId575" Type="http://schemas.openxmlformats.org/officeDocument/2006/relationships/tags" Target="../tags/tag575.xml"/><Relationship Id="rId782" Type="http://schemas.openxmlformats.org/officeDocument/2006/relationships/tags" Target="../tags/tag782.xml"/><Relationship Id="rId228" Type="http://schemas.openxmlformats.org/officeDocument/2006/relationships/tags" Target="../tags/tag228.xml"/><Relationship Id="rId435" Type="http://schemas.openxmlformats.org/officeDocument/2006/relationships/tags" Target="../tags/tag435.xml"/><Relationship Id="rId642" Type="http://schemas.openxmlformats.org/officeDocument/2006/relationships/tags" Target="../tags/tag642.xml"/><Relationship Id="rId1065" Type="http://schemas.openxmlformats.org/officeDocument/2006/relationships/tags" Target="../tags/tag1065.xml"/><Relationship Id="rId281" Type="http://schemas.openxmlformats.org/officeDocument/2006/relationships/tags" Target="../tags/tag281.xml"/><Relationship Id="rId502" Type="http://schemas.openxmlformats.org/officeDocument/2006/relationships/tags" Target="../tags/tag502.xml"/><Relationship Id="rId947" Type="http://schemas.openxmlformats.org/officeDocument/2006/relationships/tags" Target="../tags/tag947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9.xml"/><Relationship Id="rId586" Type="http://schemas.openxmlformats.org/officeDocument/2006/relationships/tags" Target="../tags/tag586.xml"/><Relationship Id="rId793" Type="http://schemas.openxmlformats.org/officeDocument/2006/relationships/tags" Target="../tags/tag793.xml"/><Relationship Id="rId807" Type="http://schemas.openxmlformats.org/officeDocument/2006/relationships/tags" Target="../tags/tag807.xml"/><Relationship Id="rId7" Type="http://schemas.openxmlformats.org/officeDocument/2006/relationships/tags" Target="../tags/tag7.xml"/><Relationship Id="rId239" Type="http://schemas.openxmlformats.org/officeDocument/2006/relationships/tags" Target="../tags/tag239.xml"/><Relationship Id="rId446" Type="http://schemas.openxmlformats.org/officeDocument/2006/relationships/tags" Target="../tags/tag446.xml"/><Relationship Id="rId653" Type="http://schemas.openxmlformats.org/officeDocument/2006/relationships/tags" Target="../tags/tag653.xml"/><Relationship Id="rId1076" Type="http://schemas.openxmlformats.org/officeDocument/2006/relationships/tags" Target="../tags/tag1076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860" Type="http://schemas.openxmlformats.org/officeDocument/2006/relationships/tags" Target="../tags/tag860.xml"/><Relationship Id="rId958" Type="http://schemas.openxmlformats.org/officeDocument/2006/relationships/tags" Target="../tags/tag958.xml"/><Relationship Id="rId87" Type="http://schemas.openxmlformats.org/officeDocument/2006/relationships/tags" Target="../tags/tag87.xml"/><Relationship Id="rId513" Type="http://schemas.openxmlformats.org/officeDocument/2006/relationships/tags" Target="../tags/tag513.xml"/><Relationship Id="rId597" Type="http://schemas.openxmlformats.org/officeDocument/2006/relationships/tags" Target="../tags/tag597.xml"/><Relationship Id="rId720" Type="http://schemas.openxmlformats.org/officeDocument/2006/relationships/tags" Target="../tags/tag720.xml"/><Relationship Id="rId818" Type="http://schemas.openxmlformats.org/officeDocument/2006/relationships/tags" Target="../tags/tag818.xml"/><Relationship Id="rId152" Type="http://schemas.openxmlformats.org/officeDocument/2006/relationships/tags" Target="../tags/tag152.xml"/><Relationship Id="rId457" Type="http://schemas.openxmlformats.org/officeDocument/2006/relationships/tags" Target="../tags/tag457.xml"/><Relationship Id="rId1003" Type="http://schemas.openxmlformats.org/officeDocument/2006/relationships/tags" Target="../tags/tag1003.xml"/><Relationship Id="rId1087" Type="http://schemas.openxmlformats.org/officeDocument/2006/relationships/tags" Target="../tags/tag1087.xml"/><Relationship Id="rId664" Type="http://schemas.openxmlformats.org/officeDocument/2006/relationships/tags" Target="../tags/tag664.xml"/><Relationship Id="rId871" Type="http://schemas.openxmlformats.org/officeDocument/2006/relationships/tags" Target="../tags/tag871.xml"/><Relationship Id="rId969" Type="http://schemas.openxmlformats.org/officeDocument/2006/relationships/tags" Target="../tags/tag969.xml"/><Relationship Id="rId14" Type="http://schemas.openxmlformats.org/officeDocument/2006/relationships/tags" Target="../tags/tag14.xml"/><Relationship Id="rId317" Type="http://schemas.openxmlformats.org/officeDocument/2006/relationships/tags" Target="../tags/tag317.xml"/><Relationship Id="rId524" Type="http://schemas.openxmlformats.org/officeDocument/2006/relationships/tags" Target="../tags/tag524.xml"/><Relationship Id="rId731" Type="http://schemas.openxmlformats.org/officeDocument/2006/relationships/tags" Target="../tags/tag731.xml"/><Relationship Id="rId98" Type="http://schemas.openxmlformats.org/officeDocument/2006/relationships/tags" Target="../tags/tag98.xml"/><Relationship Id="rId163" Type="http://schemas.openxmlformats.org/officeDocument/2006/relationships/tags" Target="../tags/tag163.xml"/><Relationship Id="rId370" Type="http://schemas.openxmlformats.org/officeDocument/2006/relationships/tags" Target="../tags/tag370.xml"/><Relationship Id="rId829" Type="http://schemas.openxmlformats.org/officeDocument/2006/relationships/tags" Target="../tags/tag829.xml"/><Relationship Id="rId1014" Type="http://schemas.openxmlformats.org/officeDocument/2006/relationships/tags" Target="../tags/tag1014.xml"/><Relationship Id="rId230" Type="http://schemas.openxmlformats.org/officeDocument/2006/relationships/tags" Target="../tags/tag230.xml"/><Relationship Id="rId468" Type="http://schemas.openxmlformats.org/officeDocument/2006/relationships/tags" Target="../tags/tag468.xml"/><Relationship Id="rId675" Type="http://schemas.openxmlformats.org/officeDocument/2006/relationships/tags" Target="../tags/tag675.xml"/><Relationship Id="rId882" Type="http://schemas.openxmlformats.org/officeDocument/2006/relationships/tags" Target="../tags/tag882.xml"/><Relationship Id="rId1098" Type="http://schemas.openxmlformats.org/officeDocument/2006/relationships/tags" Target="../tags/tag1098.xml"/><Relationship Id="rId25" Type="http://schemas.openxmlformats.org/officeDocument/2006/relationships/tags" Target="../tags/tag25.xml"/><Relationship Id="rId328" Type="http://schemas.openxmlformats.org/officeDocument/2006/relationships/tags" Target="../tags/tag328.xml"/><Relationship Id="rId535" Type="http://schemas.openxmlformats.org/officeDocument/2006/relationships/tags" Target="../tags/tag535.xml"/><Relationship Id="rId742" Type="http://schemas.openxmlformats.org/officeDocument/2006/relationships/tags" Target="../tags/tag742.xml"/><Relationship Id="rId174" Type="http://schemas.openxmlformats.org/officeDocument/2006/relationships/tags" Target="../tags/tag174.xml"/><Relationship Id="rId381" Type="http://schemas.openxmlformats.org/officeDocument/2006/relationships/tags" Target="../tags/tag381.xml"/><Relationship Id="rId602" Type="http://schemas.openxmlformats.org/officeDocument/2006/relationships/tags" Target="../tags/tag602.xml"/><Relationship Id="rId1025" Type="http://schemas.openxmlformats.org/officeDocument/2006/relationships/tags" Target="../tags/tag1025.xml"/><Relationship Id="rId241" Type="http://schemas.openxmlformats.org/officeDocument/2006/relationships/tags" Target="../tags/tag241.xml"/><Relationship Id="rId479" Type="http://schemas.openxmlformats.org/officeDocument/2006/relationships/tags" Target="../tags/tag479.xml"/><Relationship Id="rId686" Type="http://schemas.openxmlformats.org/officeDocument/2006/relationships/tags" Target="../tags/tag686.xml"/><Relationship Id="rId893" Type="http://schemas.openxmlformats.org/officeDocument/2006/relationships/tags" Target="../tags/tag893.xml"/><Relationship Id="rId907" Type="http://schemas.openxmlformats.org/officeDocument/2006/relationships/tags" Target="../tags/tag907.xml"/><Relationship Id="rId36" Type="http://schemas.openxmlformats.org/officeDocument/2006/relationships/tags" Target="../tags/tag36.xml"/><Relationship Id="rId339" Type="http://schemas.openxmlformats.org/officeDocument/2006/relationships/tags" Target="../tags/tag339.xml"/><Relationship Id="rId546" Type="http://schemas.openxmlformats.org/officeDocument/2006/relationships/tags" Target="../tags/tag546.xml"/><Relationship Id="rId753" Type="http://schemas.openxmlformats.org/officeDocument/2006/relationships/tags" Target="../tags/tag753.xml"/><Relationship Id="rId101" Type="http://schemas.openxmlformats.org/officeDocument/2006/relationships/tags" Target="../tags/tag101.xml"/><Relationship Id="rId185" Type="http://schemas.openxmlformats.org/officeDocument/2006/relationships/tags" Target="../tags/tag185.xml"/><Relationship Id="rId406" Type="http://schemas.openxmlformats.org/officeDocument/2006/relationships/tags" Target="../tags/tag406.xml"/><Relationship Id="rId960" Type="http://schemas.openxmlformats.org/officeDocument/2006/relationships/tags" Target="../tags/tag960.xml"/><Relationship Id="rId1036" Type="http://schemas.openxmlformats.org/officeDocument/2006/relationships/tags" Target="../tags/tag1036.xml"/><Relationship Id="rId392" Type="http://schemas.openxmlformats.org/officeDocument/2006/relationships/tags" Target="../tags/tag392.xml"/><Relationship Id="rId613" Type="http://schemas.openxmlformats.org/officeDocument/2006/relationships/tags" Target="../tags/tag613.xml"/><Relationship Id="rId697" Type="http://schemas.openxmlformats.org/officeDocument/2006/relationships/tags" Target="../tags/tag697.xml"/><Relationship Id="rId820" Type="http://schemas.openxmlformats.org/officeDocument/2006/relationships/tags" Target="../tags/tag820.xml"/><Relationship Id="rId918" Type="http://schemas.openxmlformats.org/officeDocument/2006/relationships/tags" Target="../tags/tag918.xml"/><Relationship Id="rId252" Type="http://schemas.openxmlformats.org/officeDocument/2006/relationships/tags" Target="../tags/tag252.xml"/><Relationship Id="rId1103" Type="http://schemas.openxmlformats.org/officeDocument/2006/relationships/tags" Target="../tags/tag1103.xml"/><Relationship Id="rId47" Type="http://schemas.openxmlformats.org/officeDocument/2006/relationships/tags" Target="../tags/tag47.xml"/><Relationship Id="rId112" Type="http://schemas.openxmlformats.org/officeDocument/2006/relationships/tags" Target="../tags/tag112.xml"/><Relationship Id="rId557" Type="http://schemas.openxmlformats.org/officeDocument/2006/relationships/tags" Target="../tags/tag557.xml"/><Relationship Id="rId764" Type="http://schemas.openxmlformats.org/officeDocument/2006/relationships/tags" Target="../tags/tag764.xml"/><Relationship Id="rId971" Type="http://schemas.openxmlformats.org/officeDocument/2006/relationships/tags" Target="../tags/tag971.xml"/><Relationship Id="rId196" Type="http://schemas.openxmlformats.org/officeDocument/2006/relationships/tags" Target="../tags/tag196.xml"/><Relationship Id="rId417" Type="http://schemas.openxmlformats.org/officeDocument/2006/relationships/tags" Target="../tags/tag417.xml"/><Relationship Id="rId624" Type="http://schemas.openxmlformats.org/officeDocument/2006/relationships/tags" Target="../tags/tag624.xml"/><Relationship Id="rId831" Type="http://schemas.openxmlformats.org/officeDocument/2006/relationships/tags" Target="../tags/tag831.xml"/><Relationship Id="rId1047" Type="http://schemas.openxmlformats.org/officeDocument/2006/relationships/tags" Target="../tags/tag1047.xml"/><Relationship Id="rId263" Type="http://schemas.openxmlformats.org/officeDocument/2006/relationships/tags" Target="../tags/tag263.xml"/><Relationship Id="rId470" Type="http://schemas.openxmlformats.org/officeDocument/2006/relationships/tags" Target="../tags/tag470.xml"/><Relationship Id="rId929" Type="http://schemas.openxmlformats.org/officeDocument/2006/relationships/tags" Target="../tags/tag929.xml"/><Relationship Id="rId1114" Type="http://schemas.openxmlformats.org/officeDocument/2006/relationships/tags" Target="../tags/tag1114.xml"/><Relationship Id="rId58" Type="http://schemas.openxmlformats.org/officeDocument/2006/relationships/tags" Target="../tags/tag58.xml"/><Relationship Id="rId123" Type="http://schemas.openxmlformats.org/officeDocument/2006/relationships/tags" Target="../tags/tag123.xml"/><Relationship Id="rId330" Type="http://schemas.openxmlformats.org/officeDocument/2006/relationships/tags" Target="../tags/tag330.xml"/><Relationship Id="rId568" Type="http://schemas.openxmlformats.org/officeDocument/2006/relationships/tags" Target="../tags/tag568.xml"/><Relationship Id="rId775" Type="http://schemas.openxmlformats.org/officeDocument/2006/relationships/tags" Target="../tags/tag775.xml"/><Relationship Id="rId982" Type="http://schemas.openxmlformats.org/officeDocument/2006/relationships/tags" Target="../tags/tag982.xml"/><Relationship Id="rId428" Type="http://schemas.openxmlformats.org/officeDocument/2006/relationships/tags" Target="../tags/tag428.xml"/><Relationship Id="rId635" Type="http://schemas.openxmlformats.org/officeDocument/2006/relationships/tags" Target="../tags/tag635.xml"/><Relationship Id="rId842" Type="http://schemas.openxmlformats.org/officeDocument/2006/relationships/tags" Target="../tags/tag842.xml"/><Relationship Id="rId1058" Type="http://schemas.openxmlformats.org/officeDocument/2006/relationships/tags" Target="../tags/tag1058.xml"/><Relationship Id="rId274" Type="http://schemas.openxmlformats.org/officeDocument/2006/relationships/tags" Target="../tags/tag274.xml"/><Relationship Id="rId481" Type="http://schemas.openxmlformats.org/officeDocument/2006/relationships/tags" Target="../tags/tag481.xml"/><Relationship Id="rId702" Type="http://schemas.openxmlformats.org/officeDocument/2006/relationships/tags" Target="../tags/tag702.xml"/><Relationship Id="rId1125" Type="http://schemas.openxmlformats.org/officeDocument/2006/relationships/tags" Target="../tags/tag1125.xml"/><Relationship Id="rId69" Type="http://schemas.openxmlformats.org/officeDocument/2006/relationships/tags" Target="../tags/tag69.xml"/><Relationship Id="rId134" Type="http://schemas.openxmlformats.org/officeDocument/2006/relationships/tags" Target="../tags/tag134.xml"/><Relationship Id="rId579" Type="http://schemas.openxmlformats.org/officeDocument/2006/relationships/tags" Target="../tags/tag579.xml"/><Relationship Id="rId786" Type="http://schemas.openxmlformats.org/officeDocument/2006/relationships/tags" Target="../tags/tag786.xml"/><Relationship Id="rId993" Type="http://schemas.openxmlformats.org/officeDocument/2006/relationships/tags" Target="../tags/tag993.xml"/><Relationship Id="rId341" Type="http://schemas.openxmlformats.org/officeDocument/2006/relationships/tags" Target="../tags/tag341.xml"/><Relationship Id="rId439" Type="http://schemas.openxmlformats.org/officeDocument/2006/relationships/tags" Target="../tags/tag439.xml"/><Relationship Id="rId646" Type="http://schemas.openxmlformats.org/officeDocument/2006/relationships/tags" Target="../tags/tag646.xml"/><Relationship Id="rId1069" Type="http://schemas.openxmlformats.org/officeDocument/2006/relationships/tags" Target="../tags/tag1069.xml"/><Relationship Id="rId201" Type="http://schemas.openxmlformats.org/officeDocument/2006/relationships/tags" Target="../tags/tag201.xml"/><Relationship Id="rId285" Type="http://schemas.openxmlformats.org/officeDocument/2006/relationships/tags" Target="../tags/tag285.xml"/><Relationship Id="rId506" Type="http://schemas.openxmlformats.org/officeDocument/2006/relationships/tags" Target="../tags/tag506.xml"/><Relationship Id="rId853" Type="http://schemas.openxmlformats.org/officeDocument/2006/relationships/tags" Target="../tags/tag853.xml"/><Relationship Id="rId492" Type="http://schemas.openxmlformats.org/officeDocument/2006/relationships/tags" Target="../tags/tag492.xml"/><Relationship Id="rId713" Type="http://schemas.openxmlformats.org/officeDocument/2006/relationships/tags" Target="../tags/tag713.xml"/><Relationship Id="rId797" Type="http://schemas.openxmlformats.org/officeDocument/2006/relationships/tags" Target="../tags/tag797.xml"/><Relationship Id="rId920" Type="http://schemas.openxmlformats.org/officeDocument/2006/relationships/tags" Target="../tags/tag920.xml"/><Relationship Id="rId145" Type="http://schemas.openxmlformats.org/officeDocument/2006/relationships/tags" Target="../tags/tag145.xml"/><Relationship Id="rId352" Type="http://schemas.openxmlformats.org/officeDocument/2006/relationships/tags" Target="../tags/tag352.xml"/><Relationship Id="rId212" Type="http://schemas.openxmlformats.org/officeDocument/2006/relationships/tags" Target="../tags/tag212.xml"/><Relationship Id="rId657" Type="http://schemas.openxmlformats.org/officeDocument/2006/relationships/tags" Target="../tags/tag657.xml"/><Relationship Id="rId864" Type="http://schemas.openxmlformats.org/officeDocument/2006/relationships/tags" Target="../tags/tag864.xml"/><Relationship Id="rId296" Type="http://schemas.openxmlformats.org/officeDocument/2006/relationships/tags" Target="../tags/tag296.xml"/><Relationship Id="rId517" Type="http://schemas.openxmlformats.org/officeDocument/2006/relationships/tags" Target="../tags/tag517.xml"/><Relationship Id="rId724" Type="http://schemas.openxmlformats.org/officeDocument/2006/relationships/tags" Target="../tags/tag724.xml"/><Relationship Id="rId931" Type="http://schemas.openxmlformats.org/officeDocument/2006/relationships/tags" Target="../tags/tag931.xml"/><Relationship Id="rId60" Type="http://schemas.openxmlformats.org/officeDocument/2006/relationships/tags" Target="../tags/tag60.xml"/><Relationship Id="rId156" Type="http://schemas.openxmlformats.org/officeDocument/2006/relationships/tags" Target="../tags/tag156.xml"/><Relationship Id="rId363" Type="http://schemas.openxmlformats.org/officeDocument/2006/relationships/tags" Target="../tags/tag363.xml"/><Relationship Id="rId570" Type="http://schemas.openxmlformats.org/officeDocument/2006/relationships/tags" Target="../tags/tag570.xml"/><Relationship Id="rId1007" Type="http://schemas.openxmlformats.org/officeDocument/2006/relationships/tags" Target="../tags/tag1007.xml"/><Relationship Id="rId223" Type="http://schemas.openxmlformats.org/officeDocument/2006/relationships/tags" Target="../tags/tag223.xml"/><Relationship Id="rId430" Type="http://schemas.openxmlformats.org/officeDocument/2006/relationships/tags" Target="../tags/tag430.xml"/><Relationship Id="rId668" Type="http://schemas.openxmlformats.org/officeDocument/2006/relationships/tags" Target="../tags/tag668.xml"/><Relationship Id="rId875" Type="http://schemas.openxmlformats.org/officeDocument/2006/relationships/tags" Target="../tags/tag875.xml"/><Relationship Id="rId1060" Type="http://schemas.openxmlformats.org/officeDocument/2006/relationships/tags" Target="../tags/tag1060.xml"/><Relationship Id="rId18" Type="http://schemas.openxmlformats.org/officeDocument/2006/relationships/tags" Target="../tags/tag18.xml"/><Relationship Id="rId528" Type="http://schemas.openxmlformats.org/officeDocument/2006/relationships/tags" Target="../tags/tag528.xml"/><Relationship Id="rId735" Type="http://schemas.openxmlformats.org/officeDocument/2006/relationships/tags" Target="../tags/tag735.xml"/><Relationship Id="rId942" Type="http://schemas.openxmlformats.org/officeDocument/2006/relationships/tags" Target="../tags/tag942.xml"/><Relationship Id="rId167" Type="http://schemas.openxmlformats.org/officeDocument/2006/relationships/tags" Target="../tags/tag167.xml"/><Relationship Id="rId374" Type="http://schemas.openxmlformats.org/officeDocument/2006/relationships/tags" Target="../tags/tag374.xml"/><Relationship Id="rId581" Type="http://schemas.openxmlformats.org/officeDocument/2006/relationships/tags" Target="../tags/tag581.xml"/><Relationship Id="rId1018" Type="http://schemas.openxmlformats.org/officeDocument/2006/relationships/tags" Target="../tags/tag1018.xml"/><Relationship Id="rId71" Type="http://schemas.openxmlformats.org/officeDocument/2006/relationships/tags" Target="../tags/tag71.xml"/><Relationship Id="rId234" Type="http://schemas.openxmlformats.org/officeDocument/2006/relationships/tags" Target="../tags/tag234.xml"/><Relationship Id="rId679" Type="http://schemas.openxmlformats.org/officeDocument/2006/relationships/tags" Target="../tags/tag679.xml"/><Relationship Id="rId802" Type="http://schemas.openxmlformats.org/officeDocument/2006/relationships/tags" Target="../tags/tag802.xml"/><Relationship Id="rId886" Type="http://schemas.openxmlformats.org/officeDocument/2006/relationships/tags" Target="../tags/tag886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441" Type="http://schemas.openxmlformats.org/officeDocument/2006/relationships/tags" Target="../tags/tag441.xml"/><Relationship Id="rId539" Type="http://schemas.openxmlformats.org/officeDocument/2006/relationships/tags" Target="../tags/tag539.xml"/><Relationship Id="rId746" Type="http://schemas.openxmlformats.org/officeDocument/2006/relationships/tags" Target="../tags/tag746.xml"/><Relationship Id="rId1071" Type="http://schemas.openxmlformats.org/officeDocument/2006/relationships/tags" Target="../tags/tag1071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953" Type="http://schemas.openxmlformats.org/officeDocument/2006/relationships/tags" Target="../tags/tag953.xml"/><Relationship Id="rId1029" Type="http://schemas.openxmlformats.org/officeDocument/2006/relationships/tags" Target="../tags/tag1029.xml"/><Relationship Id="rId82" Type="http://schemas.openxmlformats.org/officeDocument/2006/relationships/tags" Target="../tags/tag82.xml"/><Relationship Id="rId385" Type="http://schemas.openxmlformats.org/officeDocument/2006/relationships/tags" Target="../tags/tag385.xml"/><Relationship Id="rId592" Type="http://schemas.openxmlformats.org/officeDocument/2006/relationships/tags" Target="../tags/tag592.xml"/><Relationship Id="rId606" Type="http://schemas.openxmlformats.org/officeDocument/2006/relationships/tags" Target="../tags/tag606.xml"/><Relationship Id="rId813" Type="http://schemas.openxmlformats.org/officeDocument/2006/relationships/tags" Target="../tags/tag813.xml"/><Relationship Id="rId245" Type="http://schemas.openxmlformats.org/officeDocument/2006/relationships/tags" Target="../tags/tag245.xml"/><Relationship Id="rId452" Type="http://schemas.openxmlformats.org/officeDocument/2006/relationships/tags" Target="../tags/tag452.xml"/><Relationship Id="rId897" Type="http://schemas.openxmlformats.org/officeDocument/2006/relationships/tags" Target="../tags/tag897.xml"/><Relationship Id="rId1082" Type="http://schemas.openxmlformats.org/officeDocument/2006/relationships/tags" Target="../tags/tag1082.xml"/><Relationship Id="rId105" Type="http://schemas.openxmlformats.org/officeDocument/2006/relationships/tags" Target="../tags/tag105.xml"/><Relationship Id="rId312" Type="http://schemas.openxmlformats.org/officeDocument/2006/relationships/tags" Target="../tags/tag312.xml"/><Relationship Id="rId757" Type="http://schemas.openxmlformats.org/officeDocument/2006/relationships/tags" Target="../tags/tag757.xml"/><Relationship Id="rId964" Type="http://schemas.openxmlformats.org/officeDocument/2006/relationships/tags" Target="../tags/tag964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96" Type="http://schemas.openxmlformats.org/officeDocument/2006/relationships/tags" Target="../tags/tag396.xml"/><Relationship Id="rId617" Type="http://schemas.openxmlformats.org/officeDocument/2006/relationships/tags" Target="../tags/tag617.xml"/><Relationship Id="rId824" Type="http://schemas.openxmlformats.org/officeDocument/2006/relationships/tags" Target="../tags/tag824.xml"/><Relationship Id="rId256" Type="http://schemas.openxmlformats.org/officeDocument/2006/relationships/tags" Target="../tags/tag256.xml"/><Relationship Id="rId463" Type="http://schemas.openxmlformats.org/officeDocument/2006/relationships/tags" Target="../tags/tag463.xml"/><Relationship Id="rId670" Type="http://schemas.openxmlformats.org/officeDocument/2006/relationships/tags" Target="../tags/tag670.xml"/><Relationship Id="rId1093" Type="http://schemas.openxmlformats.org/officeDocument/2006/relationships/tags" Target="../tags/tag1093.xml"/><Relationship Id="rId1107" Type="http://schemas.openxmlformats.org/officeDocument/2006/relationships/tags" Target="../tags/tag1107.xml"/><Relationship Id="rId116" Type="http://schemas.openxmlformats.org/officeDocument/2006/relationships/tags" Target="../tags/tag116.xml"/><Relationship Id="rId323" Type="http://schemas.openxmlformats.org/officeDocument/2006/relationships/tags" Target="../tags/tag323.xml"/><Relationship Id="rId530" Type="http://schemas.openxmlformats.org/officeDocument/2006/relationships/tags" Target="../tags/tag530.xml"/><Relationship Id="rId768" Type="http://schemas.openxmlformats.org/officeDocument/2006/relationships/tags" Target="../tags/tag768.xml"/><Relationship Id="rId975" Type="http://schemas.openxmlformats.org/officeDocument/2006/relationships/tags" Target="../tags/tag975.xml"/><Relationship Id="rId20" Type="http://schemas.openxmlformats.org/officeDocument/2006/relationships/tags" Target="../tags/tag20.xml"/><Relationship Id="rId628" Type="http://schemas.openxmlformats.org/officeDocument/2006/relationships/tags" Target="../tags/tag628.xml"/><Relationship Id="rId835" Type="http://schemas.openxmlformats.org/officeDocument/2006/relationships/tags" Target="../tags/tag835.xml"/><Relationship Id="rId267" Type="http://schemas.openxmlformats.org/officeDocument/2006/relationships/tags" Target="../tags/tag267.xml"/><Relationship Id="rId474" Type="http://schemas.openxmlformats.org/officeDocument/2006/relationships/tags" Target="../tags/tag474.xml"/><Relationship Id="rId1020" Type="http://schemas.openxmlformats.org/officeDocument/2006/relationships/tags" Target="../tags/tag1020.xml"/><Relationship Id="rId1118" Type="http://schemas.openxmlformats.org/officeDocument/2006/relationships/tags" Target="../tags/tag1118.xml"/><Relationship Id="rId127" Type="http://schemas.openxmlformats.org/officeDocument/2006/relationships/tags" Target="../tags/tag127.xml"/><Relationship Id="rId681" Type="http://schemas.openxmlformats.org/officeDocument/2006/relationships/tags" Target="../tags/tag681.xml"/><Relationship Id="rId737" Type="http://schemas.openxmlformats.org/officeDocument/2006/relationships/tags" Target="../tags/tag737.xml"/><Relationship Id="rId779" Type="http://schemas.openxmlformats.org/officeDocument/2006/relationships/tags" Target="../tags/tag779.xml"/><Relationship Id="rId902" Type="http://schemas.openxmlformats.org/officeDocument/2006/relationships/tags" Target="../tags/tag902.xml"/><Relationship Id="rId944" Type="http://schemas.openxmlformats.org/officeDocument/2006/relationships/tags" Target="../tags/tag944.xml"/><Relationship Id="rId986" Type="http://schemas.openxmlformats.org/officeDocument/2006/relationships/tags" Target="../tags/tag986.xml"/><Relationship Id="rId31" Type="http://schemas.openxmlformats.org/officeDocument/2006/relationships/tags" Target="../tags/tag31.xml"/><Relationship Id="rId73" Type="http://schemas.openxmlformats.org/officeDocument/2006/relationships/tags" Target="../tags/tag73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76" Type="http://schemas.openxmlformats.org/officeDocument/2006/relationships/tags" Target="../tags/tag376.xml"/><Relationship Id="rId541" Type="http://schemas.openxmlformats.org/officeDocument/2006/relationships/tags" Target="../tags/tag541.xml"/><Relationship Id="rId583" Type="http://schemas.openxmlformats.org/officeDocument/2006/relationships/tags" Target="../tags/tag583.xml"/><Relationship Id="rId639" Type="http://schemas.openxmlformats.org/officeDocument/2006/relationships/tags" Target="../tags/tag639.xml"/><Relationship Id="rId790" Type="http://schemas.openxmlformats.org/officeDocument/2006/relationships/tags" Target="../tags/tag790.xml"/><Relationship Id="rId804" Type="http://schemas.openxmlformats.org/officeDocument/2006/relationships/tags" Target="../tags/tag804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36" Type="http://schemas.openxmlformats.org/officeDocument/2006/relationships/tags" Target="../tags/tag236.xml"/><Relationship Id="rId278" Type="http://schemas.openxmlformats.org/officeDocument/2006/relationships/tags" Target="../tags/tag278.xml"/><Relationship Id="rId401" Type="http://schemas.openxmlformats.org/officeDocument/2006/relationships/tags" Target="../tags/tag401.xml"/><Relationship Id="rId443" Type="http://schemas.openxmlformats.org/officeDocument/2006/relationships/tags" Target="../tags/tag443.xml"/><Relationship Id="rId650" Type="http://schemas.openxmlformats.org/officeDocument/2006/relationships/tags" Target="../tags/tag650.xml"/><Relationship Id="rId846" Type="http://schemas.openxmlformats.org/officeDocument/2006/relationships/tags" Target="../tags/tag846.xml"/><Relationship Id="rId888" Type="http://schemas.openxmlformats.org/officeDocument/2006/relationships/tags" Target="../tags/tag888.xml"/><Relationship Id="rId1031" Type="http://schemas.openxmlformats.org/officeDocument/2006/relationships/tags" Target="../tags/tag1031.xml"/><Relationship Id="rId1073" Type="http://schemas.openxmlformats.org/officeDocument/2006/relationships/tags" Target="../tags/tag1073.xml"/><Relationship Id="rId1129" Type="http://schemas.openxmlformats.org/officeDocument/2006/relationships/tags" Target="../tags/tag1129.xml"/><Relationship Id="rId303" Type="http://schemas.openxmlformats.org/officeDocument/2006/relationships/tags" Target="../tags/tag303.xml"/><Relationship Id="rId485" Type="http://schemas.openxmlformats.org/officeDocument/2006/relationships/tags" Target="../tags/tag485.xml"/><Relationship Id="rId692" Type="http://schemas.openxmlformats.org/officeDocument/2006/relationships/tags" Target="../tags/tag692.xml"/><Relationship Id="rId706" Type="http://schemas.openxmlformats.org/officeDocument/2006/relationships/tags" Target="../tags/tag706.xml"/><Relationship Id="rId748" Type="http://schemas.openxmlformats.org/officeDocument/2006/relationships/tags" Target="../tags/tag748.xml"/><Relationship Id="rId913" Type="http://schemas.openxmlformats.org/officeDocument/2006/relationships/tags" Target="../tags/tag913.xml"/><Relationship Id="rId955" Type="http://schemas.openxmlformats.org/officeDocument/2006/relationships/tags" Target="../tags/tag955.xml"/><Relationship Id="rId42" Type="http://schemas.openxmlformats.org/officeDocument/2006/relationships/tags" Target="../tags/tag42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345" Type="http://schemas.openxmlformats.org/officeDocument/2006/relationships/tags" Target="../tags/tag345.xml"/><Relationship Id="rId387" Type="http://schemas.openxmlformats.org/officeDocument/2006/relationships/tags" Target="../tags/tag387.xml"/><Relationship Id="rId510" Type="http://schemas.openxmlformats.org/officeDocument/2006/relationships/tags" Target="../tags/tag510.xml"/><Relationship Id="rId552" Type="http://schemas.openxmlformats.org/officeDocument/2006/relationships/tags" Target="../tags/tag552.xml"/><Relationship Id="rId594" Type="http://schemas.openxmlformats.org/officeDocument/2006/relationships/tags" Target="../tags/tag594.xml"/><Relationship Id="rId608" Type="http://schemas.openxmlformats.org/officeDocument/2006/relationships/tags" Target="../tags/tag608.xml"/><Relationship Id="rId815" Type="http://schemas.openxmlformats.org/officeDocument/2006/relationships/tags" Target="../tags/tag815.xml"/><Relationship Id="rId997" Type="http://schemas.openxmlformats.org/officeDocument/2006/relationships/tags" Target="../tags/tag997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47" Type="http://schemas.openxmlformats.org/officeDocument/2006/relationships/tags" Target="../tags/tag247.xml"/><Relationship Id="rId412" Type="http://schemas.openxmlformats.org/officeDocument/2006/relationships/tags" Target="../tags/tag412.xml"/><Relationship Id="rId857" Type="http://schemas.openxmlformats.org/officeDocument/2006/relationships/tags" Target="../tags/tag857.xml"/><Relationship Id="rId899" Type="http://schemas.openxmlformats.org/officeDocument/2006/relationships/tags" Target="../tags/tag899.xml"/><Relationship Id="rId1000" Type="http://schemas.openxmlformats.org/officeDocument/2006/relationships/tags" Target="../tags/tag1000.xml"/><Relationship Id="rId1042" Type="http://schemas.openxmlformats.org/officeDocument/2006/relationships/tags" Target="../tags/tag1042.xml"/><Relationship Id="rId1084" Type="http://schemas.openxmlformats.org/officeDocument/2006/relationships/tags" Target="../tags/tag1084.xml"/><Relationship Id="rId107" Type="http://schemas.openxmlformats.org/officeDocument/2006/relationships/tags" Target="../tags/tag107.xml"/><Relationship Id="rId289" Type="http://schemas.openxmlformats.org/officeDocument/2006/relationships/tags" Target="../tags/tag289.xml"/><Relationship Id="rId454" Type="http://schemas.openxmlformats.org/officeDocument/2006/relationships/tags" Target="../tags/tag454.xml"/><Relationship Id="rId496" Type="http://schemas.openxmlformats.org/officeDocument/2006/relationships/tags" Target="../tags/tag496.xml"/><Relationship Id="rId661" Type="http://schemas.openxmlformats.org/officeDocument/2006/relationships/tags" Target="../tags/tag661.xml"/><Relationship Id="rId717" Type="http://schemas.openxmlformats.org/officeDocument/2006/relationships/tags" Target="../tags/tag717.xml"/><Relationship Id="rId759" Type="http://schemas.openxmlformats.org/officeDocument/2006/relationships/tags" Target="../tags/tag759.xml"/><Relationship Id="rId924" Type="http://schemas.openxmlformats.org/officeDocument/2006/relationships/tags" Target="../tags/tag924.xml"/><Relationship Id="rId966" Type="http://schemas.openxmlformats.org/officeDocument/2006/relationships/tags" Target="../tags/tag966.xml"/><Relationship Id="rId11" Type="http://schemas.openxmlformats.org/officeDocument/2006/relationships/tags" Target="../tags/tag11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56" Type="http://schemas.openxmlformats.org/officeDocument/2006/relationships/tags" Target="../tags/tag356.xml"/><Relationship Id="rId398" Type="http://schemas.openxmlformats.org/officeDocument/2006/relationships/tags" Target="../tags/tag398.xml"/><Relationship Id="rId521" Type="http://schemas.openxmlformats.org/officeDocument/2006/relationships/tags" Target="../tags/tag521.xml"/><Relationship Id="rId563" Type="http://schemas.openxmlformats.org/officeDocument/2006/relationships/tags" Target="../tags/tag563.xml"/><Relationship Id="rId619" Type="http://schemas.openxmlformats.org/officeDocument/2006/relationships/tags" Target="../tags/tag619.xml"/><Relationship Id="rId770" Type="http://schemas.openxmlformats.org/officeDocument/2006/relationships/tags" Target="../tags/tag770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16" Type="http://schemas.openxmlformats.org/officeDocument/2006/relationships/tags" Target="../tags/tag216.xml"/><Relationship Id="rId423" Type="http://schemas.openxmlformats.org/officeDocument/2006/relationships/tags" Target="../tags/tag423.xml"/><Relationship Id="rId826" Type="http://schemas.openxmlformats.org/officeDocument/2006/relationships/tags" Target="../tags/tag826.xml"/><Relationship Id="rId868" Type="http://schemas.openxmlformats.org/officeDocument/2006/relationships/tags" Target="../tags/tag868.xml"/><Relationship Id="rId1011" Type="http://schemas.openxmlformats.org/officeDocument/2006/relationships/tags" Target="../tags/tag1011.xml"/><Relationship Id="rId1053" Type="http://schemas.openxmlformats.org/officeDocument/2006/relationships/tags" Target="../tags/tag1053.xml"/><Relationship Id="rId1109" Type="http://schemas.openxmlformats.org/officeDocument/2006/relationships/tags" Target="../tags/tag1109.xml"/><Relationship Id="rId258" Type="http://schemas.openxmlformats.org/officeDocument/2006/relationships/tags" Target="../tags/tag258.xml"/><Relationship Id="rId465" Type="http://schemas.openxmlformats.org/officeDocument/2006/relationships/tags" Target="../tags/tag465.xml"/><Relationship Id="rId630" Type="http://schemas.openxmlformats.org/officeDocument/2006/relationships/tags" Target="../tags/tag630.xml"/><Relationship Id="rId672" Type="http://schemas.openxmlformats.org/officeDocument/2006/relationships/tags" Target="../tags/tag672.xml"/><Relationship Id="rId728" Type="http://schemas.openxmlformats.org/officeDocument/2006/relationships/tags" Target="../tags/tag728.xml"/><Relationship Id="rId935" Type="http://schemas.openxmlformats.org/officeDocument/2006/relationships/tags" Target="../tags/tag935.xml"/><Relationship Id="rId1095" Type="http://schemas.openxmlformats.org/officeDocument/2006/relationships/tags" Target="../tags/tag1095.xml"/><Relationship Id="rId22" Type="http://schemas.openxmlformats.org/officeDocument/2006/relationships/tags" Target="../tags/tag22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325" Type="http://schemas.openxmlformats.org/officeDocument/2006/relationships/tags" Target="../tags/tag325.xml"/><Relationship Id="rId367" Type="http://schemas.openxmlformats.org/officeDocument/2006/relationships/tags" Target="../tags/tag367.xml"/><Relationship Id="rId532" Type="http://schemas.openxmlformats.org/officeDocument/2006/relationships/tags" Target="../tags/tag532.xml"/><Relationship Id="rId574" Type="http://schemas.openxmlformats.org/officeDocument/2006/relationships/tags" Target="../tags/tag574.xml"/><Relationship Id="rId977" Type="http://schemas.openxmlformats.org/officeDocument/2006/relationships/tags" Target="../tags/tag977.xml"/><Relationship Id="rId1120" Type="http://schemas.openxmlformats.org/officeDocument/2006/relationships/tags" Target="../tags/tag1120.xml"/><Relationship Id="rId171" Type="http://schemas.openxmlformats.org/officeDocument/2006/relationships/tags" Target="../tags/tag171.xml"/><Relationship Id="rId227" Type="http://schemas.openxmlformats.org/officeDocument/2006/relationships/tags" Target="../tags/tag227.xml"/><Relationship Id="rId781" Type="http://schemas.openxmlformats.org/officeDocument/2006/relationships/tags" Target="../tags/tag781.xml"/><Relationship Id="rId837" Type="http://schemas.openxmlformats.org/officeDocument/2006/relationships/tags" Target="../tags/tag837.xml"/><Relationship Id="rId879" Type="http://schemas.openxmlformats.org/officeDocument/2006/relationships/tags" Target="../tags/tag879.xml"/><Relationship Id="rId1022" Type="http://schemas.openxmlformats.org/officeDocument/2006/relationships/tags" Target="../tags/tag1022.xml"/><Relationship Id="rId269" Type="http://schemas.openxmlformats.org/officeDocument/2006/relationships/tags" Target="../tags/tag269.xml"/><Relationship Id="rId434" Type="http://schemas.openxmlformats.org/officeDocument/2006/relationships/tags" Target="../tags/tag434.xml"/><Relationship Id="rId476" Type="http://schemas.openxmlformats.org/officeDocument/2006/relationships/tags" Target="../tags/tag476.xml"/><Relationship Id="rId641" Type="http://schemas.openxmlformats.org/officeDocument/2006/relationships/tags" Target="../tags/tag641.xml"/><Relationship Id="rId683" Type="http://schemas.openxmlformats.org/officeDocument/2006/relationships/tags" Target="../tags/tag683.xml"/><Relationship Id="rId739" Type="http://schemas.openxmlformats.org/officeDocument/2006/relationships/tags" Target="../tags/tag739.xml"/><Relationship Id="rId890" Type="http://schemas.openxmlformats.org/officeDocument/2006/relationships/tags" Target="../tags/tag890.xml"/><Relationship Id="rId904" Type="http://schemas.openxmlformats.org/officeDocument/2006/relationships/tags" Target="../tags/tag904.xml"/><Relationship Id="rId1064" Type="http://schemas.openxmlformats.org/officeDocument/2006/relationships/tags" Target="../tags/tag1064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36" Type="http://schemas.openxmlformats.org/officeDocument/2006/relationships/tags" Target="../tags/tag336.xml"/><Relationship Id="rId501" Type="http://schemas.openxmlformats.org/officeDocument/2006/relationships/tags" Target="../tags/tag501.xml"/><Relationship Id="rId543" Type="http://schemas.openxmlformats.org/officeDocument/2006/relationships/tags" Target="../tags/tag543.xml"/><Relationship Id="rId946" Type="http://schemas.openxmlformats.org/officeDocument/2006/relationships/tags" Target="../tags/tag946.xml"/><Relationship Id="rId988" Type="http://schemas.openxmlformats.org/officeDocument/2006/relationships/tags" Target="../tags/tag988.xml"/><Relationship Id="rId1131" Type="http://schemas.openxmlformats.org/officeDocument/2006/relationships/slideLayout" Target="../slideLayouts/slideLayout7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182" Type="http://schemas.openxmlformats.org/officeDocument/2006/relationships/tags" Target="../tags/tag182.xml"/><Relationship Id="rId378" Type="http://schemas.openxmlformats.org/officeDocument/2006/relationships/tags" Target="../tags/tag378.xml"/><Relationship Id="rId403" Type="http://schemas.openxmlformats.org/officeDocument/2006/relationships/tags" Target="../tags/tag403.xml"/><Relationship Id="rId585" Type="http://schemas.openxmlformats.org/officeDocument/2006/relationships/tags" Target="../tags/tag585.xml"/><Relationship Id="rId750" Type="http://schemas.openxmlformats.org/officeDocument/2006/relationships/tags" Target="../tags/tag750.xml"/><Relationship Id="rId792" Type="http://schemas.openxmlformats.org/officeDocument/2006/relationships/tags" Target="../tags/tag792.xml"/><Relationship Id="rId806" Type="http://schemas.openxmlformats.org/officeDocument/2006/relationships/tags" Target="../tags/tag806.xml"/><Relationship Id="rId848" Type="http://schemas.openxmlformats.org/officeDocument/2006/relationships/tags" Target="../tags/tag848.xml"/><Relationship Id="rId1033" Type="http://schemas.openxmlformats.org/officeDocument/2006/relationships/tags" Target="../tags/tag1033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445" Type="http://schemas.openxmlformats.org/officeDocument/2006/relationships/tags" Target="../tags/tag445.xml"/><Relationship Id="rId487" Type="http://schemas.openxmlformats.org/officeDocument/2006/relationships/tags" Target="../tags/tag487.xml"/><Relationship Id="rId610" Type="http://schemas.openxmlformats.org/officeDocument/2006/relationships/tags" Target="../tags/tag610.xml"/><Relationship Id="rId652" Type="http://schemas.openxmlformats.org/officeDocument/2006/relationships/tags" Target="../tags/tag652.xml"/><Relationship Id="rId694" Type="http://schemas.openxmlformats.org/officeDocument/2006/relationships/tags" Target="../tags/tag694.xml"/><Relationship Id="rId708" Type="http://schemas.openxmlformats.org/officeDocument/2006/relationships/tags" Target="../tags/tag708.xml"/><Relationship Id="rId915" Type="http://schemas.openxmlformats.org/officeDocument/2006/relationships/tags" Target="../tags/tag915.xml"/><Relationship Id="rId1075" Type="http://schemas.openxmlformats.org/officeDocument/2006/relationships/tags" Target="../tags/tag1075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47" Type="http://schemas.openxmlformats.org/officeDocument/2006/relationships/tags" Target="../tags/tag347.xml"/><Relationship Id="rId512" Type="http://schemas.openxmlformats.org/officeDocument/2006/relationships/tags" Target="../tags/tag512.xml"/><Relationship Id="rId957" Type="http://schemas.openxmlformats.org/officeDocument/2006/relationships/tags" Target="../tags/tag957.xml"/><Relationship Id="rId999" Type="http://schemas.openxmlformats.org/officeDocument/2006/relationships/tags" Target="../tags/tag999.xml"/><Relationship Id="rId1100" Type="http://schemas.openxmlformats.org/officeDocument/2006/relationships/tags" Target="../tags/tag1100.xml"/><Relationship Id="rId44" Type="http://schemas.openxmlformats.org/officeDocument/2006/relationships/tags" Target="../tags/tag44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tags" Target="../tags/tag389.xml"/><Relationship Id="rId554" Type="http://schemas.openxmlformats.org/officeDocument/2006/relationships/tags" Target="../tags/tag554.xml"/><Relationship Id="rId596" Type="http://schemas.openxmlformats.org/officeDocument/2006/relationships/tags" Target="../tags/tag596.xml"/><Relationship Id="rId761" Type="http://schemas.openxmlformats.org/officeDocument/2006/relationships/tags" Target="../tags/tag761.xml"/><Relationship Id="rId817" Type="http://schemas.openxmlformats.org/officeDocument/2006/relationships/tags" Target="../tags/tag817.xml"/><Relationship Id="rId859" Type="http://schemas.openxmlformats.org/officeDocument/2006/relationships/tags" Target="../tags/tag859.xml"/><Relationship Id="rId1002" Type="http://schemas.openxmlformats.org/officeDocument/2006/relationships/tags" Target="../tags/tag100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49" Type="http://schemas.openxmlformats.org/officeDocument/2006/relationships/tags" Target="../tags/tag249.xml"/><Relationship Id="rId414" Type="http://schemas.openxmlformats.org/officeDocument/2006/relationships/tags" Target="../tags/tag414.xml"/><Relationship Id="rId456" Type="http://schemas.openxmlformats.org/officeDocument/2006/relationships/tags" Target="../tags/tag456.xml"/><Relationship Id="rId498" Type="http://schemas.openxmlformats.org/officeDocument/2006/relationships/tags" Target="../tags/tag498.xml"/><Relationship Id="rId621" Type="http://schemas.openxmlformats.org/officeDocument/2006/relationships/tags" Target="../tags/tag621.xml"/><Relationship Id="rId663" Type="http://schemas.openxmlformats.org/officeDocument/2006/relationships/tags" Target="../tags/tag663.xml"/><Relationship Id="rId870" Type="http://schemas.openxmlformats.org/officeDocument/2006/relationships/tags" Target="../tags/tag870.xml"/><Relationship Id="rId1044" Type="http://schemas.openxmlformats.org/officeDocument/2006/relationships/tags" Target="../tags/tag1044.xml"/><Relationship Id="rId1086" Type="http://schemas.openxmlformats.org/officeDocument/2006/relationships/tags" Target="../tags/tag1086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316" Type="http://schemas.openxmlformats.org/officeDocument/2006/relationships/tags" Target="../tags/tag316.xml"/><Relationship Id="rId523" Type="http://schemas.openxmlformats.org/officeDocument/2006/relationships/tags" Target="../tags/tag523.xml"/><Relationship Id="rId719" Type="http://schemas.openxmlformats.org/officeDocument/2006/relationships/tags" Target="../tags/tag719.xml"/><Relationship Id="rId926" Type="http://schemas.openxmlformats.org/officeDocument/2006/relationships/tags" Target="../tags/tag926.xml"/><Relationship Id="rId968" Type="http://schemas.openxmlformats.org/officeDocument/2006/relationships/tags" Target="../tags/tag968.xml"/><Relationship Id="rId1111" Type="http://schemas.openxmlformats.org/officeDocument/2006/relationships/tags" Target="../tags/tag1111.xml"/><Relationship Id="rId55" Type="http://schemas.openxmlformats.org/officeDocument/2006/relationships/tags" Target="../tags/tag55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358" Type="http://schemas.openxmlformats.org/officeDocument/2006/relationships/tags" Target="../tags/tag358.xml"/><Relationship Id="rId565" Type="http://schemas.openxmlformats.org/officeDocument/2006/relationships/tags" Target="../tags/tag565.xml"/><Relationship Id="rId730" Type="http://schemas.openxmlformats.org/officeDocument/2006/relationships/tags" Target="../tags/tag730.xml"/><Relationship Id="rId772" Type="http://schemas.openxmlformats.org/officeDocument/2006/relationships/tags" Target="../tags/tag772.xml"/><Relationship Id="rId828" Type="http://schemas.openxmlformats.org/officeDocument/2006/relationships/tags" Target="../tags/tag828.xml"/><Relationship Id="rId1013" Type="http://schemas.openxmlformats.org/officeDocument/2006/relationships/tags" Target="../tags/tag1013.xml"/><Relationship Id="rId162" Type="http://schemas.openxmlformats.org/officeDocument/2006/relationships/tags" Target="../tags/tag162.xml"/><Relationship Id="rId218" Type="http://schemas.openxmlformats.org/officeDocument/2006/relationships/tags" Target="../tags/tag218.xml"/><Relationship Id="rId425" Type="http://schemas.openxmlformats.org/officeDocument/2006/relationships/tags" Target="../tags/tag425.xml"/><Relationship Id="rId467" Type="http://schemas.openxmlformats.org/officeDocument/2006/relationships/tags" Target="../tags/tag467.xml"/><Relationship Id="rId632" Type="http://schemas.openxmlformats.org/officeDocument/2006/relationships/tags" Target="../tags/tag632.xml"/><Relationship Id="rId1055" Type="http://schemas.openxmlformats.org/officeDocument/2006/relationships/tags" Target="../tags/tag1055.xml"/><Relationship Id="rId1097" Type="http://schemas.openxmlformats.org/officeDocument/2006/relationships/tags" Target="../tags/tag1097.xml"/><Relationship Id="rId271" Type="http://schemas.openxmlformats.org/officeDocument/2006/relationships/tags" Target="../tags/tag271.xml"/><Relationship Id="rId674" Type="http://schemas.openxmlformats.org/officeDocument/2006/relationships/tags" Target="../tags/tag674.xml"/><Relationship Id="rId881" Type="http://schemas.openxmlformats.org/officeDocument/2006/relationships/tags" Target="../tags/tag881.xml"/><Relationship Id="rId937" Type="http://schemas.openxmlformats.org/officeDocument/2006/relationships/tags" Target="../tags/tag937.xml"/><Relationship Id="rId979" Type="http://schemas.openxmlformats.org/officeDocument/2006/relationships/tags" Target="../tags/tag979.xml"/><Relationship Id="rId1122" Type="http://schemas.openxmlformats.org/officeDocument/2006/relationships/tags" Target="../tags/tag1122.xml"/><Relationship Id="rId24" Type="http://schemas.openxmlformats.org/officeDocument/2006/relationships/tags" Target="../tags/tag24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69" Type="http://schemas.openxmlformats.org/officeDocument/2006/relationships/tags" Target="../tags/tag369.xml"/><Relationship Id="rId534" Type="http://schemas.openxmlformats.org/officeDocument/2006/relationships/tags" Target="../tags/tag534.xml"/><Relationship Id="rId576" Type="http://schemas.openxmlformats.org/officeDocument/2006/relationships/tags" Target="../tags/tag576.xml"/><Relationship Id="rId741" Type="http://schemas.openxmlformats.org/officeDocument/2006/relationships/tags" Target="../tags/tag741.xml"/><Relationship Id="rId783" Type="http://schemas.openxmlformats.org/officeDocument/2006/relationships/tags" Target="../tags/tag783.xml"/><Relationship Id="rId839" Type="http://schemas.openxmlformats.org/officeDocument/2006/relationships/tags" Target="../tags/tag839.xml"/><Relationship Id="rId990" Type="http://schemas.openxmlformats.org/officeDocument/2006/relationships/tags" Target="../tags/tag990.xml"/><Relationship Id="rId173" Type="http://schemas.openxmlformats.org/officeDocument/2006/relationships/tags" Target="../tags/tag173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436" Type="http://schemas.openxmlformats.org/officeDocument/2006/relationships/tags" Target="../tags/tag436.xml"/><Relationship Id="rId601" Type="http://schemas.openxmlformats.org/officeDocument/2006/relationships/tags" Target="../tags/tag601.xml"/><Relationship Id="rId643" Type="http://schemas.openxmlformats.org/officeDocument/2006/relationships/tags" Target="../tags/tag643.xml"/><Relationship Id="rId1024" Type="http://schemas.openxmlformats.org/officeDocument/2006/relationships/tags" Target="../tags/tag1024.xml"/><Relationship Id="rId1066" Type="http://schemas.openxmlformats.org/officeDocument/2006/relationships/tags" Target="../tags/tag1066.xml"/><Relationship Id="rId240" Type="http://schemas.openxmlformats.org/officeDocument/2006/relationships/tags" Target="../tags/tag240.xml"/><Relationship Id="rId478" Type="http://schemas.openxmlformats.org/officeDocument/2006/relationships/tags" Target="../tags/tag478.xml"/><Relationship Id="rId685" Type="http://schemas.openxmlformats.org/officeDocument/2006/relationships/tags" Target="../tags/tag685.xml"/><Relationship Id="rId850" Type="http://schemas.openxmlformats.org/officeDocument/2006/relationships/tags" Target="../tags/tag850.xml"/><Relationship Id="rId892" Type="http://schemas.openxmlformats.org/officeDocument/2006/relationships/tags" Target="../tags/tag892.xml"/><Relationship Id="rId906" Type="http://schemas.openxmlformats.org/officeDocument/2006/relationships/tags" Target="../tags/tag906.xml"/><Relationship Id="rId948" Type="http://schemas.openxmlformats.org/officeDocument/2006/relationships/tags" Target="../tags/tag948.xml"/><Relationship Id="rId35" Type="http://schemas.openxmlformats.org/officeDocument/2006/relationships/tags" Target="../tags/tag35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38" Type="http://schemas.openxmlformats.org/officeDocument/2006/relationships/tags" Target="../tags/tag338.xml"/><Relationship Id="rId503" Type="http://schemas.openxmlformats.org/officeDocument/2006/relationships/tags" Target="../tags/tag503.xml"/><Relationship Id="rId545" Type="http://schemas.openxmlformats.org/officeDocument/2006/relationships/tags" Target="../tags/tag545.xml"/><Relationship Id="rId587" Type="http://schemas.openxmlformats.org/officeDocument/2006/relationships/tags" Target="../tags/tag587.xml"/><Relationship Id="rId710" Type="http://schemas.openxmlformats.org/officeDocument/2006/relationships/tags" Target="../tags/tag710.xml"/><Relationship Id="rId752" Type="http://schemas.openxmlformats.org/officeDocument/2006/relationships/tags" Target="../tags/tag752.xml"/><Relationship Id="rId808" Type="http://schemas.openxmlformats.org/officeDocument/2006/relationships/tags" Target="../tags/tag808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184" Type="http://schemas.openxmlformats.org/officeDocument/2006/relationships/tags" Target="../tags/tag184.xml"/><Relationship Id="rId391" Type="http://schemas.openxmlformats.org/officeDocument/2006/relationships/tags" Target="../tags/tag391.xml"/><Relationship Id="rId405" Type="http://schemas.openxmlformats.org/officeDocument/2006/relationships/tags" Target="../tags/tag405.xml"/><Relationship Id="rId447" Type="http://schemas.openxmlformats.org/officeDocument/2006/relationships/tags" Target="../tags/tag447.xml"/><Relationship Id="rId612" Type="http://schemas.openxmlformats.org/officeDocument/2006/relationships/tags" Target="../tags/tag612.xml"/><Relationship Id="rId794" Type="http://schemas.openxmlformats.org/officeDocument/2006/relationships/tags" Target="../tags/tag794.xml"/><Relationship Id="rId1035" Type="http://schemas.openxmlformats.org/officeDocument/2006/relationships/tags" Target="../tags/tag1035.xml"/><Relationship Id="rId1077" Type="http://schemas.openxmlformats.org/officeDocument/2006/relationships/tags" Target="../tags/tag1077.xml"/><Relationship Id="rId251" Type="http://schemas.openxmlformats.org/officeDocument/2006/relationships/tags" Target="../tags/tag251.xml"/><Relationship Id="rId489" Type="http://schemas.openxmlformats.org/officeDocument/2006/relationships/tags" Target="../tags/tag489.xml"/><Relationship Id="rId654" Type="http://schemas.openxmlformats.org/officeDocument/2006/relationships/tags" Target="../tags/tag654.xml"/><Relationship Id="rId696" Type="http://schemas.openxmlformats.org/officeDocument/2006/relationships/tags" Target="../tags/tag696.xml"/><Relationship Id="rId861" Type="http://schemas.openxmlformats.org/officeDocument/2006/relationships/tags" Target="../tags/tag861.xml"/><Relationship Id="rId917" Type="http://schemas.openxmlformats.org/officeDocument/2006/relationships/tags" Target="../tags/tag917.xml"/><Relationship Id="rId959" Type="http://schemas.openxmlformats.org/officeDocument/2006/relationships/tags" Target="../tags/tag959.xml"/><Relationship Id="rId1102" Type="http://schemas.openxmlformats.org/officeDocument/2006/relationships/tags" Target="../tags/tag1102.xml"/><Relationship Id="rId46" Type="http://schemas.openxmlformats.org/officeDocument/2006/relationships/tags" Target="../tags/tag46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49" Type="http://schemas.openxmlformats.org/officeDocument/2006/relationships/tags" Target="../tags/tag349.xml"/><Relationship Id="rId514" Type="http://schemas.openxmlformats.org/officeDocument/2006/relationships/tags" Target="../tags/tag514.xml"/><Relationship Id="rId556" Type="http://schemas.openxmlformats.org/officeDocument/2006/relationships/tags" Target="../tags/tag556.xml"/><Relationship Id="rId721" Type="http://schemas.openxmlformats.org/officeDocument/2006/relationships/tags" Target="../tags/tag721.xml"/><Relationship Id="rId763" Type="http://schemas.openxmlformats.org/officeDocument/2006/relationships/tags" Target="../tags/tag76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53" Type="http://schemas.openxmlformats.org/officeDocument/2006/relationships/tags" Target="../tags/tag153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416" Type="http://schemas.openxmlformats.org/officeDocument/2006/relationships/tags" Target="../tags/tag416.xml"/><Relationship Id="rId598" Type="http://schemas.openxmlformats.org/officeDocument/2006/relationships/tags" Target="../tags/tag598.xml"/><Relationship Id="rId819" Type="http://schemas.openxmlformats.org/officeDocument/2006/relationships/tags" Target="../tags/tag819.xml"/><Relationship Id="rId970" Type="http://schemas.openxmlformats.org/officeDocument/2006/relationships/tags" Target="../tags/tag970.xml"/><Relationship Id="rId1004" Type="http://schemas.openxmlformats.org/officeDocument/2006/relationships/tags" Target="../tags/tag1004.xml"/><Relationship Id="rId1046" Type="http://schemas.openxmlformats.org/officeDocument/2006/relationships/tags" Target="../tags/tag1046.xml"/><Relationship Id="rId220" Type="http://schemas.openxmlformats.org/officeDocument/2006/relationships/tags" Target="../tags/tag220.xml"/><Relationship Id="rId458" Type="http://schemas.openxmlformats.org/officeDocument/2006/relationships/tags" Target="../tags/tag458.xml"/><Relationship Id="rId623" Type="http://schemas.openxmlformats.org/officeDocument/2006/relationships/tags" Target="../tags/tag623.xml"/><Relationship Id="rId665" Type="http://schemas.openxmlformats.org/officeDocument/2006/relationships/tags" Target="../tags/tag665.xml"/><Relationship Id="rId830" Type="http://schemas.openxmlformats.org/officeDocument/2006/relationships/tags" Target="../tags/tag830.xml"/><Relationship Id="rId872" Type="http://schemas.openxmlformats.org/officeDocument/2006/relationships/tags" Target="../tags/tag872.xml"/><Relationship Id="rId928" Type="http://schemas.openxmlformats.org/officeDocument/2006/relationships/tags" Target="../tags/tag928.xml"/><Relationship Id="rId1088" Type="http://schemas.openxmlformats.org/officeDocument/2006/relationships/tags" Target="../tags/tag1088.xml"/><Relationship Id="rId15" Type="http://schemas.openxmlformats.org/officeDocument/2006/relationships/tags" Target="../tags/tag15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318" Type="http://schemas.openxmlformats.org/officeDocument/2006/relationships/tags" Target="../tags/tag318.xml"/><Relationship Id="rId525" Type="http://schemas.openxmlformats.org/officeDocument/2006/relationships/tags" Target="../tags/tag525.xml"/><Relationship Id="rId567" Type="http://schemas.openxmlformats.org/officeDocument/2006/relationships/tags" Target="../tags/tag567.xml"/><Relationship Id="rId732" Type="http://schemas.openxmlformats.org/officeDocument/2006/relationships/tags" Target="../tags/tag732.xml"/><Relationship Id="rId1113" Type="http://schemas.openxmlformats.org/officeDocument/2006/relationships/tags" Target="../tags/tag1113.xml"/><Relationship Id="rId99" Type="http://schemas.openxmlformats.org/officeDocument/2006/relationships/tags" Target="../tags/tag99.xml"/><Relationship Id="rId122" Type="http://schemas.openxmlformats.org/officeDocument/2006/relationships/tags" Target="../tags/tag122.xml"/><Relationship Id="rId164" Type="http://schemas.openxmlformats.org/officeDocument/2006/relationships/tags" Target="../tags/tag164.xml"/><Relationship Id="rId371" Type="http://schemas.openxmlformats.org/officeDocument/2006/relationships/tags" Target="../tags/tag371.xml"/><Relationship Id="rId774" Type="http://schemas.openxmlformats.org/officeDocument/2006/relationships/tags" Target="../tags/tag774.xml"/><Relationship Id="rId981" Type="http://schemas.openxmlformats.org/officeDocument/2006/relationships/tags" Target="../tags/tag981.xml"/><Relationship Id="rId1015" Type="http://schemas.openxmlformats.org/officeDocument/2006/relationships/tags" Target="../tags/tag1015.xml"/><Relationship Id="rId1057" Type="http://schemas.openxmlformats.org/officeDocument/2006/relationships/tags" Target="../tags/tag1057.xml"/><Relationship Id="rId427" Type="http://schemas.openxmlformats.org/officeDocument/2006/relationships/tags" Target="../tags/tag427.xml"/><Relationship Id="rId469" Type="http://schemas.openxmlformats.org/officeDocument/2006/relationships/tags" Target="../tags/tag469.xml"/><Relationship Id="rId634" Type="http://schemas.openxmlformats.org/officeDocument/2006/relationships/tags" Target="../tags/tag634.xml"/><Relationship Id="rId676" Type="http://schemas.openxmlformats.org/officeDocument/2006/relationships/tags" Target="../tags/tag676.xml"/><Relationship Id="rId841" Type="http://schemas.openxmlformats.org/officeDocument/2006/relationships/tags" Target="../tags/tag841.xml"/><Relationship Id="rId883" Type="http://schemas.openxmlformats.org/officeDocument/2006/relationships/tags" Target="../tags/tag883.xml"/><Relationship Id="rId1099" Type="http://schemas.openxmlformats.org/officeDocument/2006/relationships/tags" Target="../tags/tag1099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73" Type="http://schemas.openxmlformats.org/officeDocument/2006/relationships/tags" Target="../tags/tag273.xml"/><Relationship Id="rId329" Type="http://schemas.openxmlformats.org/officeDocument/2006/relationships/tags" Target="../tags/tag329.xml"/><Relationship Id="rId480" Type="http://schemas.openxmlformats.org/officeDocument/2006/relationships/tags" Target="../tags/tag480.xml"/><Relationship Id="rId536" Type="http://schemas.openxmlformats.org/officeDocument/2006/relationships/tags" Target="../tags/tag536.xml"/><Relationship Id="rId701" Type="http://schemas.openxmlformats.org/officeDocument/2006/relationships/tags" Target="../tags/tag701.xml"/><Relationship Id="rId939" Type="http://schemas.openxmlformats.org/officeDocument/2006/relationships/tags" Target="../tags/tag939.xml"/><Relationship Id="rId1124" Type="http://schemas.openxmlformats.org/officeDocument/2006/relationships/tags" Target="../tags/tag1124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578" Type="http://schemas.openxmlformats.org/officeDocument/2006/relationships/tags" Target="../tags/tag578.xml"/><Relationship Id="rId743" Type="http://schemas.openxmlformats.org/officeDocument/2006/relationships/tags" Target="../tags/tag743.xml"/><Relationship Id="rId785" Type="http://schemas.openxmlformats.org/officeDocument/2006/relationships/tags" Target="../tags/tag785.xml"/><Relationship Id="rId950" Type="http://schemas.openxmlformats.org/officeDocument/2006/relationships/tags" Target="../tags/tag950.xml"/><Relationship Id="rId992" Type="http://schemas.openxmlformats.org/officeDocument/2006/relationships/tags" Target="../tags/tag992.xml"/><Relationship Id="rId1026" Type="http://schemas.openxmlformats.org/officeDocument/2006/relationships/tags" Target="../tags/tag1026.xml"/><Relationship Id="rId200" Type="http://schemas.openxmlformats.org/officeDocument/2006/relationships/tags" Target="../tags/tag200.xml"/><Relationship Id="rId382" Type="http://schemas.openxmlformats.org/officeDocument/2006/relationships/tags" Target="../tags/tag382.xml"/><Relationship Id="rId438" Type="http://schemas.openxmlformats.org/officeDocument/2006/relationships/tags" Target="../tags/tag438.xml"/><Relationship Id="rId603" Type="http://schemas.openxmlformats.org/officeDocument/2006/relationships/tags" Target="../tags/tag603.xml"/><Relationship Id="rId645" Type="http://schemas.openxmlformats.org/officeDocument/2006/relationships/tags" Target="../tags/tag645.xml"/><Relationship Id="rId687" Type="http://schemas.openxmlformats.org/officeDocument/2006/relationships/tags" Target="../tags/tag687.xml"/><Relationship Id="rId810" Type="http://schemas.openxmlformats.org/officeDocument/2006/relationships/tags" Target="../tags/tag810.xml"/><Relationship Id="rId852" Type="http://schemas.openxmlformats.org/officeDocument/2006/relationships/tags" Target="../tags/tag852.xml"/><Relationship Id="rId908" Type="http://schemas.openxmlformats.org/officeDocument/2006/relationships/tags" Target="../tags/tag908.xml"/><Relationship Id="rId1068" Type="http://schemas.openxmlformats.org/officeDocument/2006/relationships/tags" Target="../tags/tag1068.xml"/><Relationship Id="rId242" Type="http://schemas.openxmlformats.org/officeDocument/2006/relationships/tags" Target="../tags/tag242.xml"/><Relationship Id="rId284" Type="http://schemas.openxmlformats.org/officeDocument/2006/relationships/tags" Target="../tags/tag284.xml"/><Relationship Id="rId491" Type="http://schemas.openxmlformats.org/officeDocument/2006/relationships/tags" Target="../tags/tag491.xml"/><Relationship Id="rId505" Type="http://schemas.openxmlformats.org/officeDocument/2006/relationships/tags" Target="../tags/tag505.xml"/><Relationship Id="rId712" Type="http://schemas.openxmlformats.org/officeDocument/2006/relationships/tags" Target="../tags/tag712.xml"/><Relationship Id="rId894" Type="http://schemas.openxmlformats.org/officeDocument/2006/relationships/tags" Target="../tags/tag894.xml"/><Relationship Id="rId37" Type="http://schemas.openxmlformats.org/officeDocument/2006/relationships/tags" Target="../tags/tag37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44" Type="http://schemas.openxmlformats.org/officeDocument/2006/relationships/tags" Target="../tags/tag144.xml"/><Relationship Id="rId547" Type="http://schemas.openxmlformats.org/officeDocument/2006/relationships/tags" Target="../tags/tag547.xml"/><Relationship Id="rId589" Type="http://schemas.openxmlformats.org/officeDocument/2006/relationships/tags" Target="../tags/tag589.xml"/><Relationship Id="rId754" Type="http://schemas.openxmlformats.org/officeDocument/2006/relationships/tags" Target="../tags/tag754.xml"/><Relationship Id="rId796" Type="http://schemas.openxmlformats.org/officeDocument/2006/relationships/tags" Target="../tags/tag796.xml"/><Relationship Id="rId961" Type="http://schemas.openxmlformats.org/officeDocument/2006/relationships/tags" Target="../tags/tag961.xml"/><Relationship Id="rId90" Type="http://schemas.openxmlformats.org/officeDocument/2006/relationships/tags" Target="../tags/tag90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93" Type="http://schemas.openxmlformats.org/officeDocument/2006/relationships/tags" Target="../tags/tag393.xml"/><Relationship Id="rId407" Type="http://schemas.openxmlformats.org/officeDocument/2006/relationships/tags" Target="../tags/tag407.xml"/><Relationship Id="rId449" Type="http://schemas.openxmlformats.org/officeDocument/2006/relationships/tags" Target="../tags/tag449.xml"/><Relationship Id="rId614" Type="http://schemas.openxmlformats.org/officeDocument/2006/relationships/tags" Target="../tags/tag614.xml"/><Relationship Id="rId656" Type="http://schemas.openxmlformats.org/officeDocument/2006/relationships/tags" Target="../tags/tag656.xml"/><Relationship Id="rId821" Type="http://schemas.openxmlformats.org/officeDocument/2006/relationships/tags" Target="../tags/tag821.xml"/><Relationship Id="rId863" Type="http://schemas.openxmlformats.org/officeDocument/2006/relationships/tags" Target="../tags/tag863.xml"/><Relationship Id="rId1037" Type="http://schemas.openxmlformats.org/officeDocument/2006/relationships/tags" Target="../tags/tag1037.xml"/><Relationship Id="rId1079" Type="http://schemas.openxmlformats.org/officeDocument/2006/relationships/tags" Target="../tags/tag1079.xml"/><Relationship Id="rId211" Type="http://schemas.openxmlformats.org/officeDocument/2006/relationships/tags" Target="../tags/tag211.xml"/><Relationship Id="rId253" Type="http://schemas.openxmlformats.org/officeDocument/2006/relationships/tags" Target="../tags/tag253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460" Type="http://schemas.openxmlformats.org/officeDocument/2006/relationships/tags" Target="../tags/tag460.xml"/><Relationship Id="rId516" Type="http://schemas.openxmlformats.org/officeDocument/2006/relationships/tags" Target="../tags/tag516.xml"/><Relationship Id="rId698" Type="http://schemas.openxmlformats.org/officeDocument/2006/relationships/tags" Target="../tags/tag698.xml"/><Relationship Id="rId919" Type="http://schemas.openxmlformats.org/officeDocument/2006/relationships/tags" Target="../tags/tag919.xml"/><Relationship Id="rId1090" Type="http://schemas.openxmlformats.org/officeDocument/2006/relationships/tags" Target="../tags/tag1090.xml"/><Relationship Id="rId1104" Type="http://schemas.openxmlformats.org/officeDocument/2006/relationships/tags" Target="../tags/tag1104.xml"/><Relationship Id="rId48" Type="http://schemas.openxmlformats.org/officeDocument/2006/relationships/tags" Target="../tags/tag48.xml"/><Relationship Id="rId113" Type="http://schemas.openxmlformats.org/officeDocument/2006/relationships/tags" Target="../tags/tag113.xml"/><Relationship Id="rId320" Type="http://schemas.openxmlformats.org/officeDocument/2006/relationships/tags" Target="../tags/tag320.xml"/><Relationship Id="rId558" Type="http://schemas.openxmlformats.org/officeDocument/2006/relationships/tags" Target="../tags/tag558.xml"/><Relationship Id="rId723" Type="http://schemas.openxmlformats.org/officeDocument/2006/relationships/tags" Target="../tags/tag723.xml"/><Relationship Id="rId765" Type="http://schemas.openxmlformats.org/officeDocument/2006/relationships/tags" Target="../tags/tag765.xml"/><Relationship Id="rId930" Type="http://schemas.openxmlformats.org/officeDocument/2006/relationships/tags" Target="../tags/tag930.xml"/><Relationship Id="rId972" Type="http://schemas.openxmlformats.org/officeDocument/2006/relationships/tags" Target="../tags/tag972.xml"/><Relationship Id="rId1006" Type="http://schemas.openxmlformats.org/officeDocument/2006/relationships/tags" Target="../tags/tag1006.xml"/><Relationship Id="rId155" Type="http://schemas.openxmlformats.org/officeDocument/2006/relationships/tags" Target="../tags/tag155.xml"/><Relationship Id="rId197" Type="http://schemas.openxmlformats.org/officeDocument/2006/relationships/tags" Target="../tags/tag197.xml"/><Relationship Id="rId362" Type="http://schemas.openxmlformats.org/officeDocument/2006/relationships/tags" Target="../tags/tag362.xml"/><Relationship Id="rId418" Type="http://schemas.openxmlformats.org/officeDocument/2006/relationships/tags" Target="../tags/tag418.xml"/><Relationship Id="rId625" Type="http://schemas.openxmlformats.org/officeDocument/2006/relationships/tags" Target="../tags/tag625.xml"/><Relationship Id="rId832" Type="http://schemas.openxmlformats.org/officeDocument/2006/relationships/tags" Target="../tags/tag832.xml"/><Relationship Id="rId1048" Type="http://schemas.openxmlformats.org/officeDocument/2006/relationships/tags" Target="../tags/tag1048.xml"/><Relationship Id="rId222" Type="http://schemas.openxmlformats.org/officeDocument/2006/relationships/tags" Target="../tags/tag222.xml"/><Relationship Id="rId264" Type="http://schemas.openxmlformats.org/officeDocument/2006/relationships/tags" Target="../tags/tag264.xml"/><Relationship Id="rId471" Type="http://schemas.openxmlformats.org/officeDocument/2006/relationships/tags" Target="../tags/tag471.xml"/><Relationship Id="rId667" Type="http://schemas.openxmlformats.org/officeDocument/2006/relationships/tags" Target="../tags/tag667.xml"/><Relationship Id="rId874" Type="http://schemas.openxmlformats.org/officeDocument/2006/relationships/tags" Target="../tags/tag874.xml"/><Relationship Id="rId1115" Type="http://schemas.openxmlformats.org/officeDocument/2006/relationships/tags" Target="../tags/tag1115.xml"/><Relationship Id="rId17" Type="http://schemas.openxmlformats.org/officeDocument/2006/relationships/tags" Target="../tags/tag17.xml"/><Relationship Id="rId59" Type="http://schemas.openxmlformats.org/officeDocument/2006/relationships/tags" Target="../tags/tag59.xml"/><Relationship Id="rId124" Type="http://schemas.openxmlformats.org/officeDocument/2006/relationships/tags" Target="../tags/tag124.xml"/><Relationship Id="rId527" Type="http://schemas.openxmlformats.org/officeDocument/2006/relationships/tags" Target="../tags/tag527.xml"/><Relationship Id="rId569" Type="http://schemas.openxmlformats.org/officeDocument/2006/relationships/tags" Target="../tags/tag569.xml"/><Relationship Id="rId734" Type="http://schemas.openxmlformats.org/officeDocument/2006/relationships/tags" Target="../tags/tag734.xml"/><Relationship Id="rId776" Type="http://schemas.openxmlformats.org/officeDocument/2006/relationships/tags" Target="../tags/tag776.xml"/><Relationship Id="rId941" Type="http://schemas.openxmlformats.org/officeDocument/2006/relationships/tags" Target="../tags/tag941.xml"/><Relationship Id="rId983" Type="http://schemas.openxmlformats.org/officeDocument/2006/relationships/tags" Target="../tags/tag983.xml"/><Relationship Id="rId70" Type="http://schemas.openxmlformats.org/officeDocument/2006/relationships/tags" Target="../tags/tag70.xml"/><Relationship Id="rId166" Type="http://schemas.openxmlformats.org/officeDocument/2006/relationships/tags" Target="../tags/tag166.xml"/><Relationship Id="rId331" Type="http://schemas.openxmlformats.org/officeDocument/2006/relationships/tags" Target="../tags/tag331.xml"/><Relationship Id="rId373" Type="http://schemas.openxmlformats.org/officeDocument/2006/relationships/tags" Target="../tags/tag373.xml"/><Relationship Id="rId429" Type="http://schemas.openxmlformats.org/officeDocument/2006/relationships/tags" Target="../tags/tag429.xml"/><Relationship Id="rId580" Type="http://schemas.openxmlformats.org/officeDocument/2006/relationships/tags" Target="../tags/tag580.xml"/><Relationship Id="rId636" Type="http://schemas.openxmlformats.org/officeDocument/2006/relationships/tags" Target="../tags/tag636.xml"/><Relationship Id="rId801" Type="http://schemas.openxmlformats.org/officeDocument/2006/relationships/tags" Target="../tags/tag801.xml"/><Relationship Id="rId1017" Type="http://schemas.openxmlformats.org/officeDocument/2006/relationships/tags" Target="../tags/tag1017.xml"/><Relationship Id="rId1059" Type="http://schemas.openxmlformats.org/officeDocument/2006/relationships/tags" Target="../tags/tag1059.xml"/><Relationship Id="rId1" Type="http://schemas.openxmlformats.org/officeDocument/2006/relationships/tags" Target="../tags/tag1.xml"/><Relationship Id="rId233" Type="http://schemas.openxmlformats.org/officeDocument/2006/relationships/tags" Target="../tags/tag233.xml"/><Relationship Id="rId440" Type="http://schemas.openxmlformats.org/officeDocument/2006/relationships/tags" Target="../tags/tag440.xml"/><Relationship Id="rId678" Type="http://schemas.openxmlformats.org/officeDocument/2006/relationships/tags" Target="../tags/tag678.xml"/><Relationship Id="rId843" Type="http://schemas.openxmlformats.org/officeDocument/2006/relationships/tags" Target="../tags/tag843.xml"/><Relationship Id="rId885" Type="http://schemas.openxmlformats.org/officeDocument/2006/relationships/tags" Target="../tags/tag885.xml"/><Relationship Id="rId1070" Type="http://schemas.openxmlformats.org/officeDocument/2006/relationships/tags" Target="../tags/tag1070.xml"/><Relationship Id="rId1126" Type="http://schemas.openxmlformats.org/officeDocument/2006/relationships/tags" Target="../tags/tag1126.xml"/><Relationship Id="rId28" Type="http://schemas.openxmlformats.org/officeDocument/2006/relationships/tags" Target="../tags/tag28.xml"/><Relationship Id="rId275" Type="http://schemas.openxmlformats.org/officeDocument/2006/relationships/tags" Target="../tags/tag275.xml"/><Relationship Id="rId300" Type="http://schemas.openxmlformats.org/officeDocument/2006/relationships/tags" Target="../tags/tag300.xml"/><Relationship Id="rId482" Type="http://schemas.openxmlformats.org/officeDocument/2006/relationships/tags" Target="../tags/tag482.xml"/><Relationship Id="rId538" Type="http://schemas.openxmlformats.org/officeDocument/2006/relationships/tags" Target="../tags/tag538.xml"/><Relationship Id="rId703" Type="http://schemas.openxmlformats.org/officeDocument/2006/relationships/tags" Target="../tags/tag703.xml"/><Relationship Id="rId745" Type="http://schemas.openxmlformats.org/officeDocument/2006/relationships/tags" Target="../tags/tag745.xml"/><Relationship Id="rId910" Type="http://schemas.openxmlformats.org/officeDocument/2006/relationships/tags" Target="../tags/tag910.xml"/><Relationship Id="rId952" Type="http://schemas.openxmlformats.org/officeDocument/2006/relationships/tags" Target="../tags/tag952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77" Type="http://schemas.openxmlformats.org/officeDocument/2006/relationships/tags" Target="../tags/tag177.xml"/><Relationship Id="rId342" Type="http://schemas.openxmlformats.org/officeDocument/2006/relationships/tags" Target="../tags/tag342.xml"/><Relationship Id="rId384" Type="http://schemas.openxmlformats.org/officeDocument/2006/relationships/tags" Target="../tags/tag384.xml"/><Relationship Id="rId591" Type="http://schemas.openxmlformats.org/officeDocument/2006/relationships/tags" Target="../tags/tag591.xml"/><Relationship Id="rId605" Type="http://schemas.openxmlformats.org/officeDocument/2006/relationships/tags" Target="../tags/tag605.xml"/><Relationship Id="rId787" Type="http://schemas.openxmlformats.org/officeDocument/2006/relationships/tags" Target="../tags/tag787.xml"/><Relationship Id="rId812" Type="http://schemas.openxmlformats.org/officeDocument/2006/relationships/tags" Target="../tags/tag812.xml"/><Relationship Id="rId994" Type="http://schemas.openxmlformats.org/officeDocument/2006/relationships/tags" Target="../tags/tag994.xml"/><Relationship Id="rId1028" Type="http://schemas.openxmlformats.org/officeDocument/2006/relationships/tags" Target="../tags/tag1028.xml"/><Relationship Id="rId202" Type="http://schemas.openxmlformats.org/officeDocument/2006/relationships/tags" Target="../tags/tag202.xml"/><Relationship Id="rId244" Type="http://schemas.openxmlformats.org/officeDocument/2006/relationships/tags" Target="../tags/tag244.xml"/><Relationship Id="rId647" Type="http://schemas.openxmlformats.org/officeDocument/2006/relationships/tags" Target="../tags/tag647.xml"/><Relationship Id="rId689" Type="http://schemas.openxmlformats.org/officeDocument/2006/relationships/tags" Target="../tags/tag689.xml"/><Relationship Id="rId854" Type="http://schemas.openxmlformats.org/officeDocument/2006/relationships/tags" Target="../tags/tag854.xml"/><Relationship Id="rId896" Type="http://schemas.openxmlformats.org/officeDocument/2006/relationships/tags" Target="../tags/tag896.xml"/><Relationship Id="rId1081" Type="http://schemas.openxmlformats.org/officeDocument/2006/relationships/tags" Target="../tags/tag1081.xml"/><Relationship Id="rId39" Type="http://schemas.openxmlformats.org/officeDocument/2006/relationships/tags" Target="../tags/tag39.xml"/><Relationship Id="rId286" Type="http://schemas.openxmlformats.org/officeDocument/2006/relationships/tags" Target="../tags/tag286.xml"/><Relationship Id="rId451" Type="http://schemas.openxmlformats.org/officeDocument/2006/relationships/tags" Target="../tags/tag451.xml"/><Relationship Id="rId493" Type="http://schemas.openxmlformats.org/officeDocument/2006/relationships/tags" Target="../tags/tag493.xml"/><Relationship Id="rId507" Type="http://schemas.openxmlformats.org/officeDocument/2006/relationships/tags" Target="../tags/tag507.xml"/><Relationship Id="rId549" Type="http://schemas.openxmlformats.org/officeDocument/2006/relationships/tags" Target="../tags/tag549.xml"/><Relationship Id="rId714" Type="http://schemas.openxmlformats.org/officeDocument/2006/relationships/tags" Target="../tags/tag714.xml"/><Relationship Id="rId756" Type="http://schemas.openxmlformats.org/officeDocument/2006/relationships/tags" Target="../tags/tag756.xml"/><Relationship Id="rId921" Type="http://schemas.openxmlformats.org/officeDocument/2006/relationships/tags" Target="../tags/tag921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46" Type="http://schemas.openxmlformats.org/officeDocument/2006/relationships/tags" Target="../tags/tag146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53" Type="http://schemas.openxmlformats.org/officeDocument/2006/relationships/tags" Target="../tags/tag353.xml"/><Relationship Id="rId395" Type="http://schemas.openxmlformats.org/officeDocument/2006/relationships/tags" Target="../tags/tag395.xml"/><Relationship Id="rId409" Type="http://schemas.openxmlformats.org/officeDocument/2006/relationships/tags" Target="../tags/tag409.xml"/><Relationship Id="rId560" Type="http://schemas.openxmlformats.org/officeDocument/2006/relationships/tags" Target="../tags/tag560.xml"/><Relationship Id="rId798" Type="http://schemas.openxmlformats.org/officeDocument/2006/relationships/tags" Target="../tags/tag798.xml"/><Relationship Id="rId963" Type="http://schemas.openxmlformats.org/officeDocument/2006/relationships/tags" Target="../tags/tag963.xml"/><Relationship Id="rId1039" Type="http://schemas.openxmlformats.org/officeDocument/2006/relationships/tags" Target="../tags/tag1039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420" Type="http://schemas.openxmlformats.org/officeDocument/2006/relationships/tags" Target="../tags/tag420.xml"/><Relationship Id="rId616" Type="http://schemas.openxmlformats.org/officeDocument/2006/relationships/tags" Target="../tags/tag616.xml"/><Relationship Id="rId658" Type="http://schemas.openxmlformats.org/officeDocument/2006/relationships/tags" Target="../tags/tag658.xml"/><Relationship Id="rId823" Type="http://schemas.openxmlformats.org/officeDocument/2006/relationships/tags" Target="../tags/tag823.xml"/><Relationship Id="rId865" Type="http://schemas.openxmlformats.org/officeDocument/2006/relationships/tags" Target="../tags/tag865.xml"/><Relationship Id="rId1050" Type="http://schemas.openxmlformats.org/officeDocument/2006/relationships/tags" Target="../tags/tag1050.xml"/><Relationship Id="rId255" Type="http://schemas.openxmlformats.org/officeDocument/2006/relationships/tags" Target="../tags/tag255.xml"/><Relationship Id="rId297" Type="http://schemas.openxmlformats.org/officeDocument/2006/relationships/tags" Target="../tags/tag297.xml"/><Relationship Id="rId462" Type="http://schemas.openxmlformats.org/officeDocument/2006/relationships/tags" Target="../tags/tag462.xml"/><Relationship Id="rId518" Type="http://schemas.openxmlformats.org/officeDocument/2006/relationships/tags" Target="../tags/tag518.xml"/><Relationship Id="rId725" Type="http://schemas.openxmlformats.org/officeDocument/2006/relationships/tags" Target="../tags/tag725.xml"/><Relationship Id="rId932" Type="http://schemas.openxmlformats.org/officeDocument/2006/relationships/tags" Target="../tags/tag932.xml"/><Relationship Id="rId1092" Type="http://schemas.openxmlformats.org/officeDocument/2006/relationships/tags" Target="../tags/tag1092.xml"/><Relationship Id="rId1106" Type="http://schemas.openxmlformats.org/officeDocument/2006/relationships/tags" Target="../tags/tag1106.xml"/><Relationship Id="rId115" Type="http://schemas.openxmlformats.org/officeDocument/2006/relationships/tags" Target="../tags/tag115.xml"/><Relationship Id="rId157" Type="http://schemas.openxmlformats.org/officeDocument/2006/relationships/tags" Target="../tags/tag157.xml"/><Relationship Id="rId322" Type="http://schemas.openxmlformats.org/officeDocument/2006/relationships/tags" Target="../tags/tag322.xml"/><Relationship Id="rId364" Type="http://schemas.openxmlformats.org/officeDocument/2006/relationships/tags" Target="../tags/tag364.xml"/><Relationship Id="rId767" Type="http://schemas.openxmlformats.org/officeDocument/2006/relationships/tags" Target="../tags/tag767.xml"/><Relationship Id="rId974" Type="http://schemas.openxmlformats.org/officeDocument/2006/relationships/tags" Target="../tags/tag974.xml"/><Relationship Id="rId1008" Type="http://schemas.openxmlformats.org/officeDocument/2006/relationships/tags" Target="../tags/tag1008.xml"/><Relationship Id="rId61" Type="http://schemas.openxmlformats.org/officeDocument/2006/relationships/tags" Target="../tags/tag61.xml"/><Relationship Id="rId199" Type="http://schemas.openxmlformats.org/officeDocument/2006/relationships/tags" Target="../tags/tag199.xml"/><Relationship Id="rId571" Type="http://schemas.openxmlformats.org/officeDocument/2006/relationships/tags" Target="../tags/tag571.xml"/><Relationship Id="rId627" Type="http://schemas.openxmlformats.org/officeDocument/2006/relationships/tags" Target="../tags/tag627.xml"/><Relationship Id="rId669" Type="http://schemas.openxmlformats.org/officeDocument/2006/relationships/tags" Target="../tags/tag669.xml"/><Relationship Id="rId834" Type="http://schemas.openxmlformats.org/officeDocument/2006/relationships/tags" Target="../tags/tag834.xml"/><Relationship Id="rId876" Type="http://schemas.openxmlformats.org/officeDocument/2006/relationships/tags" Target="../tags/tag876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66" Type="http://schemas.openxmlformats.org/officeDocument/2006/relationships/tags" Target="../tags/tag266.xml"/><Relationship Id="rId431" Type="http://schemas.openxmlformats.org/officeDocument/2006/relationships/tags" Target="../tags/tag431.xml"/><Relationship Id="rId473" Type="http://schemas.openxmlformats.org/officeDocument/2006/relationships/tags" Target="../tags/tag473.xml"/><Relationship Id="rId529" Type="http://schemas.openxmlformats.org/officeDocument/2006/relationships/tags" Target="../tags/tag529.xml"/><Relationship Id="rId680" Type="http://schemas.openxmlformats.org/officeDocument/2006/relationships/tags" Target="../tags/tag680.xml"/><Relationship Id="rId736" Type="http://schemas.openxmlformats.org/officeDocument/2006/relationships/tags" Target="../tags/tag736.xml"/><Relationship Id="rId901" Type="http://schemas.openxmlformats.org/officeDocument/2006/relationships/tags" Target="../tags/tag901.xml"/><Relationship Id="rId1061" Type="http://schemas.openxmlformats.org/officeDocument/2006/relationships/tags" Target="../tags/tag1061.xml"/><Relationship Id="rId1117" Type="http://schemas.openxmlformats.org/officeDocument/2006/relationships/tags" Target="../tags/tag1117.xml"/><Relationship Id="rId30" Type="http://schemas.openxmlformats.org/officeDocument/2006/relationships/tags" Target="../tags/tag30.xml"/><Relationship Id="rId126" Type="http://schemas.openxmlformats.org/officeDocument/2006/relationships/tags" Target="../tags/tag126.xml"/><Relationship Id="rId168" Type="http://schemas.openxmlformats.org/officeDocument/2006/relationships/tags" Target="../tags/tag168.xml"/><Relationship Id="rId333" Type="http://schemas.openxmlformats.org/officeDocument/2006/relationships/tags" Target="../tags/tag333.xml"/><Relationship Id="rId540" Type="http://schemas.openxmlformats.org/officeDocument/2006/relationships/tags" Target="../tags/tag540.xml"/><Relationship Id="rId778" Type="http://schemas.openxmlformats.org/officeDocument/2006/relationships/tags" Target="../tags/tag778.xml"/><Relationship Id="rId943" Type="http://schemas.openxmlformats.org/officeDocument/2006/relationships/tags" Target="../tags/tag943.xml"/><Relationship Id="rId985" Type="http://schemas.openxmlformats.org/officeDocument/2006/relationships/tags" Target="../tags/tag985.xml"/><Relationship Id="rId1019" Type="http://schemas.openxmlformats.org/officeDocument/2006/relationships/tags" Target="../tags/tag1019.xml"/><Relationship Id="rId72" Type="http://schemas.openxmlformats.org/officeDocument/2006/relationships/tags" Target="../tags/tag72.xml"/><Relationship Id="rId375" Type="http://schemas.openxmlformats.org/officeDocument/2006/relationships/tags" Target="../tags/tag375.xml"/><Relationship Id="rId582" Type="http://schemas.openxmlformats.org/officeDocument/2006/relationships/tags" Target="../tags/tag582.xml"/><Relationship Id="rId638" Type="http://schemas.openxmlformats.org/officeDocument/2006/relationships/tags" Target="../tags/tag638.xml"/><Relationship Id="rId803" Type="http://schemas.openxmlformats.org/officeDocument/2006/relationships/tags" Target="../tags/tag803.xml"/><Relationship Id="rId845" Type="http://schemas.openxmlformats.org/officeDocument/2006/relationships/tags" Target="../tags/tag845.xml"/><Relationship Id="rId1030" Type="http://schemas.openxmlformats.org/officeDocument/2006/relationships/tags" Target="../tags/tag1030.xml"/><Relationship Id="rId3" Type="http://schemas.openxmlformats.org/officeDocument/2006/relationships/tags" Target="../tags/tag3.xml"/><Relationship Id="rId235" Type="http://schemas.openxmlformats.org/officeDocument/2006/relationships/tags" Target="../tags/tag235.xml"/><Relationship Id="rId277" Type="http://schemas.openxmlformats.org/officeDocument/2006/relationships/tags" Target="../tags/tag277.xml"/><Relationship Id="rId400" Type="http://schemas.openxmlformats.org/officeDocument/2006/relationships/tags" Target="../tags/tag400.xml"/><Relationship Id="rId442" Type="http://schemas.openxmlformats.org/officeDocument/2006/relationships/tags" Target="../tags/tag442.xml"/><Relationship Id="rId484" Type="http://schemas.openxmlformats.org/officeDocument/2006/relationships/tags" Target="../tags/tag484.xml"/><Relationship Id="rId705" Type="http://schemas.openxmlformats.org/officeDocument/2006/relationships/tags" Target="../tags/tag705.xml"/><Relationship Id="rId887" Type="http://schemas.openxmlformats.org/officeDocument/2006/relationships/tags" Target="../tags/tag887.xml"/><Relationship Id="rId1072" Type="http://schemas.openxmlformats.org/officeDocument/2006/relationships/tags" Target="../tags/tag1072.xml"/><Relationship Id="rId1128" Type="http://schemas.openxmlformats.org/officeDocument/2006/relationships/tags" Target="../tags/tag1128.xml"/><Relationship Id="rId137" Type="http://schemas.openxmlformats.org/officeDocument/2006/relationships/tags" Target="../tags/tag137.xml"/><Relationship Id="rId302" Type="http://schemas.openxmlformats.org/officeDocument/2006/relationships/tags" Target="../tags/tag302.xml"/><Relationship Id="rId344" Type="http://schemas.openxmlformats.org/officeDocument/2006/relationships/tags" Target="../tags/tag344.xml"/><Relationship Id="rId691" Type="http://schemas.openxmlformats.org/officeDocument/2006/relationships/tags" Target="../tags/tag691.xml"/><Relationship Id="rId747" Type="http://schemas.openxmlformats.org/officeDocument/2006/relationships/tags" Target="../tags/tag747.xml"/><Relationship Id="rId789" Type="http://schemas.openxmlformats.org/officeDocument/2006/relationships/tags" Target="../tags/tag789.xml"/><Relationship Id="rId912" Type="http://schemas.openxmlformats.org/officeDocument/2006/relationships/tags" Target="../tags/tag912.xml"/><Relationship Id="rId954" Type="http://schemas.openxmlformats.org/officeDocument/2006/relationships/tags" Target="../tags/tag954.xml"/><Relationship Id="rId996" Type="http://schemas.openxmlformats.org/officeDocument/2006/relationships/tags" Target="../tags/tag996.xml"/><Relationship Id="rId41" Type="http://schemas.openxmlformats.org/officeDocument/2006/relationships/tags" Target="../tags/tag41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86" Type="http://schemas.openxmlformats.org/officeDocument/2006/relationships/tags" Target="../tags/tag386.xml"/><Relationship Id="rId551" Type="http://schemas.openxmlformats.org/officeDocument/2006/relationships/tags" Target="../tags/tag551.xml"/><Relationship Id="rId593" Type="http://schemas.openxmlformats.org/officeDocument/2006/relationships/tags" Target="../tags/tag593.xml"/><Relationship Id="rId607" Type="http://schemas.openxmlformats.org/officeDocument/2006/relationships/tags" Target="../tags/tag607.xml"/><Relationship Id="rId649" Type="http://schemas.openxmlformats.org/officeDocument/2006/relationships/tags" Target="../tags/tag649.xml"/><Relationship Id="rId814" Type="http://schemas.openxmlformats.org/officeDocument/2006/relationships/tags" Target="../tags/tag814.xml"/><Relationship Id="rId856" Type="http://schemas.openxmlformats.org/officeDocument/2006/relationships/tags" Target="../tags/tag856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46" Type="http://schemas.openxmlformats.org/officeDocument/2006/relationships/tags" Target="../tags/tag246.xml"/><Relationship Id="rId288" Type="http://schemas.openxmlformats.org/officeDocument/2006/relationships/tags" Target="../tags/tag288.xml"/><Relationship Id="rId411" Type="http://schemas.openxmlformats.org/officeDocument/2006/relationships/tags" Target="../tags/tag411.xml"/><Relationship Id="rId453" Type="http://schemas.openxmlformats.org/officeDocument/2006/relationships/tags" Target="../tags/tag453.xml"/><Relationship Id="rId509" Type="http://schemas.openxmlformats.org/officeDocument/2006/relationships/tags" Target="../tags/tag509.xml"/><Relationship Id="rId660" Type="http://schemas.openxmlformats.org/officeDocument/2006/relationships/tags" Target="../tags/tag660.xml"/><Relationship Id="rId898" Type="http://schemas.openxmlformats.org/officeDocument/2006/relationships/tags" Target="../tags/tag898.xml"/><Relationship Id="rId1041" Type="http://schemas.openxmlformats.org/officeDocument/2006/relationships/tags" Target="../tags/tag1041.xml"/><Relationship Id="rId1083" Type="http://schemas.openxmlformats.org/officeDocument/2006/relationships/tags" Target="../tags/tag1083.xml"/><Relationship Id="rId106" Type="http://schemas.openxmlformats.org/officeDocument/2006/relationships/tags" Target="../tags/tag106.xml"/><Relationship Id="rId313" Type="http://schemas.openxmlformats.org/officeDocument/2006/relationships/tags" Target="../tags/tag313.xml"/><Relationship Id="rId495" Type="http://schemas.openxmlformats.org/officeDocument/2006/relationships/tags" Target="../tags/tag495.xml"/><Relationship Id="rId716" Type="http://schemas.openxmlformats.org/officeDocument/2006/relationships/tags" Target="../tags/tag716.xml"/><Relationship Id="rId758" Type="http://schemas.openxmlformats.org/officeDocument/2006/relationships/tags" Target="../tags/tag758.xml"/><Relationship Id="rId923" Type="http://schemas.openxmlformats.org/officeDocument/2006/relationships/tags" Target="../tags/tag923.xml"/><Relationship Id="rId965" Type="http://schemas.openxmlformats.org/officeDocument/2006/relationships/tags" Target="../tags/tag965.xml"/><Relationship Id="rId10" Type="http://schemas.openxmlformats.org/officeDocument/2006/relationships/tags" Target="../tags/tag10.xml"/><Relationship Id="rId52" Type="http://schemas.openxmlformats.org/officeDocument/2006/relationships/tags" Target="../tags/tag52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355" Type="http://schemas.openxmlformats.org/officeDocument/2006/relationships/tags" Target="../tags/tag355.xml"/><Relationship Id="rId397" Type="http://schemas.openxmlformats.org/officeDocument/2006/relationships/tags" Target="../tags/tag397.xml"/><Relationship Id="rId520" Type="http://schemas.openxmlformats.org/officeDocument/2006/relationships/tags" Target="../tags/tag520.xml"/><Relationship Id="rId562" Type="http://schemas.openxmlformats.org/officeDocument/2006/relationships/tags" Target="../tags/tag562.xml"/><Relationship Id="rId618" Type="http://schemas.openxmlformats.org/officeDocument/2006/relationships/tags" Target="../tags/tag618.xml"/><Relationship Id="rId825" Type="http://schemas.openxmlformats.org/officeDocument/2006/relationships/tags" Target="../tags/tag825.xml"/><Relationship Id="rId215" Type="http://schemas.openxmlformats.org/officeDocument/2006/relationships/tags" Target="../tags/tag215.xml"/><Relationship Id="rId257" Type="http://schemas.openxmlformats.org/officeDocument/2006/relationships/tags" Target="../tags/tag257.xml"/><Relationship Id="rId422" Type="http://schemas.openxmlformats.org/officeDocument/2006/relationships/tags" Target="../tags/tag422.xml"/><Relationship Id="rId464" Type="http://schemas.openxmlformats.org/officeDocument/2006/relationships/tags" Target="../tags/tag464.xml"/><Relationship Id="rId867" Type="http://schemas.openxmlformats.org/officeDocument/2006/relationships/tags" Target="../tags/tag867.xml"/><Relationship Id="rId1010" Type="http://schemas.openxmlformats.org/officeDocument/2006/relationships/tags" Target="../tags/tag1010.xml"/><Relationship Id="rId1052" Type="http://schemas.openxmlformats.org/officeDocument/2006/relationships/tags" Target="../tags/tag1052.xml"/><Relationship Id="rId1094" Type="http://schemas.openxmlformats.org/officeDocument/2006/relationships/tags" Target="../tags/tag1094.xml"/><Relationship Id="rId1108" Type="http://schemas.openxmlformats.org/officeDocument/2006/relationships/tags" Target="../tags/tag1108.xml"/><Relationship Id="rId299" Type="http://schemas.openxmlformats.org/officeDocument/2006/relationships/tags" Target="../tags/tag299.xml"/><Relationship Id="rId727" Type="http://schemas.openxmlformats.org/officeDocument/2006/relationships/tags" Target="../tags/tag727.xml"/><Relationship Id="rId934" Type="http://schemas.openxmlformats.org/officeDocument/2006/relationships/tags" Target="../tags/tag934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66" Type="http://schemas.openxmlformats.org/officeDocument/2006/relationships/tags" Target="../tags/tag366.xml"/><Relationship Id="rId573" Type="http://schemas.openxmlformats.org/officeDocument/2006/relationships/tags" Target="../tags/tag573.xml"/><Relationship Id="rId780" Type="http://schemas.openxmlformats.org/officeDocument/2006/relationships/tags" Target="../tags/tag780.xml"/><Relationship Id="rId226" Type="http://schemas.openxmlformats.org/officeDocument/2006/relationships/tags" Target="../tags/tag226.xml"/><Relationship Id="rId433" Type="http://schemas.openxmlformats.org/officeDocument/2006/relationships/tags" Target="../tags/tag433.xml"/><Relationship Id="rId878" Type="http://schemas.openxmlformats.org/officeDocument/2006/relationships/tags" Target="../tags/tag878.xml"/><Relationship Id="rId1063" Type="http://schemas.openxmlformats.org/officeDocument/2006/relationships/tags" Target="../tags/tag1063.xml"/><Relationship Id="rId640" Type="http://schemas.openxmlformats.org/officeDocument/2006/relationships/tags" Target="../tags/tag640.xml"/><Relationship Id="rId738" Type="http://schemas.openxmlformats.org/officeDocument/2006/relationships/tags" Target="../tags/tag738.xml"/><Relationship Id="rId945" Type="http://schemas.openxmlformats.org/officeDocument/2006/relationships/tags" Target="../tags/tag945.xml"/><Relationship Id="rId74" Type="http://schemas.openxmlformats.org/officeDocument/2006/relationships/tags" Target="../tags/tag74.xml"/><Relationship Id="rId377" Type="http://schemas.openxmlformats.org/officeDocument/2006/relationships/tags" Target="../tags/tag377.xml"/><Relationship Id="rId500" Type="http://schemas.openxmlformats.org/officeDocument/2006/relationships/tags" Target="../tags/tag500.xml"/><Relationship Id="rId584" Type="http://schemas.openxmlformats.org/officeDocument/2006/relationships/tags" Target="../tags/tag584.xml"/><Relationship Id="rId805" Type="http://schemas.openxmlformats.org/officeDocument/2006/relationships/tags" Target="../tags/tag805.xml"/><Relationship Id="rId1130" Type="http://schemas.openxmlformats.org/officeDocument/2006/relationships/tags" Target="../tags/tag1130.xml"/><Relationship Id="rId5" Type="http://schemas.openxmlformats.org/officeDocument/2006/relationships/tags" Target="../tags/tag5.xml"/><Relationship Id="rId237" Type="http://schemas.openxmlformats.org/officeDocument/2006/relationships/tags" Target="../tags/tag237.xml"/><Relationship Id="rId791" Type="http://schemas.openxmlformats.org/officeDocument/2006/relationships/tags" Target="../tags/tag791.xml"/><Relationship Id="rId889" Type="http://schemas.openxmlformats.org/officeDocument/2006/relationships/tags" Target="../tags/tag889.xml"/><Relationship Id="rId1074" Type="http://schemas.openxmlformats.org/officeDocument/2006/relationships/tags" Target="../tags/tag1074.xml"/><Relationship Id="rId444" Type="http://schemas.openxmlformats.org/officeDocument/2006/relationships/tags" Target="../tags/tag444.xml"/><Relationship Id="rId651" Type="http://schemas.openxmlformats.org/officeDocument/2006/relationships/tags" Target="../tags/tag651.xml"/><Relationship Id="rId749" Type="http://schemas.openxmlformats.org/officeDocument/2006/relationships/tags" Target="../tags/tag74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88" Type="http://schemas.openxmlformats.org/officeDocument/2006/relationships/tags" Target="../tags/tag388.xml"/><Relationship Id="rId511" Type="http://schemas.openxmlformats.org/officeDocument/2006/relationships/tags" Target="../tags/tag511.xml"/><Relationship Id="rId609" Type="http://schemas.openxmlformats.org/officeDocument/2006/relationships/tags" Target="../tags/tag609.xml"/><Relationship Id="rId956" Type="http://schemas.openxmlformats.org/officeDocument/2006/relationships/tags" Target="../tags/tag956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595" Type="http://schemas.openxmlformats.org/officeDocument/2006/relationships/tags" Target="../tags/tag595.xml"/><Relationship Id="rId816" Type="http://schemas.openxmlformats.org/officeDocument/2006/relationships/tags" Target="../tags/tag816.xml"/><Relationship Id="rId1001" Type="http://schemas.openxmlformats.org/officeDocument/2006/relationships/tags" Target="../tags/tag1001.xml"/><Relationship Id="rId248" Type="http://schemas.openxmlformats.org/officeDocument/2006/relationships/tags" Target="../tags/tag248.xml"/><Relationship Id="rId455" Type="http://schemas.openxmlformats.org/officeDocument/2006/relationships/tags" Target="../tags/tag455.xml"/><Relationship Id="rId662" Type="http://schemas.openxmlformats.org/officeDocument/2006/relationships/tags" Target="../tags/tag662.xml"/><Relationship Id="rId1085" Type="http://schemas.openxmlformats.org/officeDocument/2006/relationships/tags" Target="../tags/tag1085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5.xml"/><Relationship Id="rId522" Type="http://schemas.openxmlformats.org/officeDocument/2006/relationships/tags" Target="../tags/tag522.xml"/><Relationship Id="rId967" Type="http://schemas.openxmlformats.org/officeDocument/2006/relationships/tags" Target="../tags/tag967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399" Type="http://schemas.openxmlformats.org/officeDocument/2006/relationships/tags" Target="../tags/tag399.xml"/><Relationship Id="rId827" Type="http://schemas.openxmlformats.org/officeDocument/2006/relationships/tags" Target="../tags/tag827.xml"/><Relationship Id="rId1012" Type="http://schemas.openxmlformats.org/officeDocument/2006/relationships/tags" Target="../tags/tag1012.xml"/><Relationship Id="rId259" Type="http://schemas.openxmlformats.org/officeDocument/2006/relationships/tags" Target="../tags/tag259.xml"/><Relationship Id="rId466" Type="http://schemas.openxmlformats.org/officeDocument/2006/relationships/tags" Target="../tags/tag466.xml"/><Relationship Id="rId673" Type="http://schemas.openxmlformats.org/officeDocument/2006/relationships/tags" Target="../tags/tag673.xml"/><Relationship Id="rId880" Type="http://schemas.openxmlformats.org/officeDocument/2006/relationships/tags" Target="../tags/tag880.xml"/><Relationship Id="rId1096" Type="http://schemas.openxmlformats.org/officeDocument/2006/relationships/tags" Target="../tags/tag1096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326" Type="http://schemas.openxmlformats.org/officeDocument/2006/relationships/tags" Target="../tags/tag326.xml"/><Relationship Id="rId533" Type="http://schemas.openxmlformats.org/officeDocument/2006/relationships/tags" Target="../tags/tag533.xml"/><Relationship Id="rId978" Type="http://schemas.openxmlformats.org/officeDocument/2006/relationships/tags" Target="../tags/tag978.xml"/><Relationship Id="rId740" Type="http://schemas.openxmlformats.org/officeDocument/2006/relationships/tags" Target="../tags/tag740.xml"/><Relationship Id="rId838" Type="http://schemas.openxmlformats.org/officeDocument/2006/relationships/tags" Target="../tags/tag838.xml"/><Relationship Id="rId1023" Type="http://schemas.openxmlformats.org/officeDocument/2006/relationships/tags" Target="../tags/tag1023.xml"/><Relationship Id="rId172" Type="http://schemas.openxmlformats.org/officeDocument/2006/relationships/tags" Target="../tags/tag172.xml"/><Relationship Id="rId477" Type="http://schemas.openxmlformats.org/officeDocument/2006/relationships/tags" Target="../tags/tag477.xml"/><Relationship Id="rId600" Type="http://schemas.openxmlformats.org/officeDocument/2006/relationships/tags" Target="../tags/tag600.xml"/><Relationship Id="rId684" Type="http://schemas.openxmlformats.org/officeDocument/2006/relationships/tags" Target="../tags/tag684.xml"/><Relationship Id="rId337" Type="http://schemas.openxmlformats.org/officeDocument/2006/relationships/tags" Target="../tags/tag337.xml"/><Relationship Id="rId891" Type="http://schemas.openxmlformats.org/officeDocument/2006/relationships/tags" Target="../tags/tag891.xml"/><Relationship Id="rId905" Type="http://schemas.openxmlformats.org/officeDocument/2006/relationships/tags" Target="../tags/tag905.xml"/><Relationship Id="rId989" Type="http://schemas.openxmlformats.org/officeDocument/2006/relationships/tags" Target="../tags/tag989.xml"/><Relationship Id="rId34" Type="http://schemas.openxmlformats.org/officeDocument/2006/relationships/tags" Target="../tags/tag34.xml"/><Relationship Id="rId544" Type="http://schemas.openxmlformats.org/officeDocument/2006/relationships/tags" Target="../tags/tag544.xml"/><Relationship Id="rId751" Type="http://schemas.openxmlformats.org/officeDocument/2006/relationships/tags" Target="../tags/tag751.xml"/><Relationship Id="rId849" Type="http://schemas.openxmlformats.org/officeDocument/2006/relationships/tags" Target="../tags/tag849.xml"/><Relationship Id="rId183" Type="http://schemas.openxmlformats.org/officeDocument/2006/relationships/tags" Target="../tags/tag183.xml"/><Relationship Id="rId390" Type="http://schemas.openxmlformats.org/officeDocument/2006/relationships/tags" Target="../tags/tag390.xml"/><Relationship Id="rId404" Type="http://schemas.openxmlformats.org/officeDocument/2006/relationships/tags" Target="../tags/tag404.xml"/><Relationship Id="rId611" Type="http://schemas.openxmlformats.org/officeDocument/2006/relationships/tags" Target="../tags/tag611.xml"/><Relationship Id="rId1034" Type="http://schemas.openxmlformats.org/officeDocument/2006/relationships/tags" Target="../tags/tag1034.xml"/><Relationship Id="rId250" Type="http://schemas.openxmlformats.org/officeDocument/2006/relationships/tags" Target="../tags/tag250.xml"/><Relationship Id="rId488" Type="http://schemas.openxmlformats.org/officeDocument/2006/relationships/tags" Target="../tags/tag488.xml"/><Relationship Id="rId695" Type="http://schemas.openxmlformats.org/officeDocument/2006/relationships/tags" Target="../tags/tag695.xml"/><Relationship Id="rId709" Type="http://schemas.openxmlformats.org/officeDocument/2006/relationships/tags" Target="../tags/tag709.xml"/><Relationship Id="rId916" Type="http://schemas.openxmlformats.org/officeDocument/2006/relationships/tags" Target="../tags/tag916.xml"/><Relationship Id="rId1101" Type="http://schemas.openxmlformats.org/officeDocument/2006/relationships/tags" Target="../tags/tag1101.xml"/><Relationship Id="rId45" Type="http://schemas.openxmlformats.org/officeDocument/2006/relationships/tags" Target="../tags/tag45.xml"/><Relationship Id="rId110" Type="http://schemas.openxmlformats.org/officeDocument/2006/relationships/tags" Target="../tags/tag110.xml"/><Relationship Id="rId348" Type="http://schemas.openxmlformats.org/officeDocument/2006/relationships/tags" Target="../tags/tag348.xml"/><Relationship Id="rId555" Type="http://schemas.openxmlformats.org/officeDocument/2006/relationships/tags" Target="../tags/tag555.xml"/><Relationship Id="rId762" Type="http://schemas.openxmlformats.org/officeDocument/2006/relationships/tags" Target="../tags/tag762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415" Type="http://schemas.openxmlformats.org/officeDocument/2006/relationships/tags" Target="../tags/tag415.xml"/><Relationship Id="rId622" Type="http://schemas.openxmlformats.org/officeDocument/2006/relationships/tags" Target="../tags/tag622.xml"/><Relationship Id="rId1045" Type="http://schemas.openxmlformats.org/officeDocument/2006/relationships/tags" Target="../tags/tag1045.xml"/><Relationship Id="rId261" Type="http://schemas.openxmlformats.org/officeDocument/2006/relationships/tags" Target="../tags/tag261.xml"/><Relationship Id="rId499" Type="http://schemas.openxmlformats.org/officeDocument/2006/relationships/tags" Target="../tags/tag499.xml"/><Relationship Id="rId927" Type="http://schemas.openxmlformats.org/officeDocument/2006/relationships/tags" Target="../tags/tag927.xml"/><Relationship Id="rId1112" Type="http://schemas.openxmlformats.org/officeDocument/2006/relationships/tags" Target="../tags/tag1112.xml"/><Relationship Id="rId56" Type="http://schemas.openxmlformats.org/officeDocument/2006/relationships/tags" Target="../tags/tag56.xml"/><Relationship Id="rId359" Type="http://schemas.openxmlformats.org/officeDocument/2006/relationships/tags" Target="../tags/tag359.xml"/><Relationship Id="rId566" Type="http://schemas.openxmlformats.org/officeDocument/2006/relationships/tags" Target="../tags/tag566.xml"/><Relationship Id="rId773" Type="http://schemas.openxmlformats.org/officeDocument/2006/relationships/tags" Target="../tags/tag773.xml"/><Relationship Id="rId121" Type="http://schemas.openxmlformats.org/officeDocument/2006/relationships/tags" Target="../tags/tag121.xml"/><Relationship Id="rId219" Type="http://schemas.openxmlformats.org/officeDocument/2006/relationships/tags" Target="../tags/tag219.xml"/><Relationship Id="rId426" Type="http://schemas.openxmlformats.org/officeDocument/2006/relationships/tags" Target="../tags/tag426.xml"/><Relationship Id="rId633" Type="http://schemas.openxmlformats.org/officeDocument/2006/relationships/tags" Target="../tags/tag633.xml"/><Relationship Id="rId980" Type="http://schemas.openxmlformats.org/officeDocument/2006/relationships/tags" Target="../tags/tag980.xml"/><Relationship Id="rId1056" Type="http://schemas.openxmlformats.org/officeDocument/2006/relationships/tags" Target="../tags/tag1056.xml"/><Relationship Id="rId840" Type="http://schemas.openxmlformats.org/officeDocument/2006/relationships/tags" Target="../tags/tag840.xml"/><Relationship Id="rId938" Type="http://schemas.openxmlformats.org/officeDocument/2006/relationships/tags" Target="../tags/tag938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577" Type="http://schemas.openxmlformats.org/officeDocument/2006/relationships/tags" Target="../tags/tag577.xml"/><Relationship Id="rId700" Type="http://schemas.openxmlformats.org/officeDocument/2006/relationships/tags" Target="../tags/tag700.xml"/><Relationship Id="rId1123" Type="http://schemas.openxmlformats.org/officeDocument/2006/relationships/tags" Target="../tags/tag1123.xml"/><Relationship Id="rId132" Type="http://schemas.openxmlformats.org/officeDocument/2006/relationships/tags" Target="../tags/tag132.xml"/><Relationship Id="rId784" Type="http://schemas.openxmlformats.org/officeDocument/2006/relationships/tags" Target="../tags/tag784.xml"/><Relationship Id="rId991" Type="http://schemas.openxmlformats.org/officeDocument/2006/relationships/tags" Target="../tags/tag991.xml"/><Relationship Id="rId1067" Type="http://schemas.openxmlformats.org/officeDocument/2006/relationships/tags" Target="../tags/tag1067.xml"/><Relationship Id="rId437" Type="http://schemas.openxmlformats.org/officeDocument/2006/relationships/tags" Target="../tags/tag437.xml"/><Relationship Id="rId644" Type="http://schemas.openxmlformats.org/officeDocument/2006/relationships/tags" Target="../tags/tag644.xml"/><Relationship Id="rId851" Type="http://schemas.openxmlformats.org/officeDocument/2006/relationships/tags" Target="../tags/tag851.xml"/><Relationship Id="rId283" Type="http://schemas.openxmlformats.org/officeDocument/2006/relationships/tags" Target="../tags/tag283.xml"/><Relationship Id="rId490" Type="http://schemas.openxmlformats.org/officeDocument/2006/relationships/tags" Target="../tags/tag490.xml"/><Relationship Id="rId504" Type="http://schemas.openxmlformats.org/officeDocument/2006/relationships/tags" Target="../tags/tag504.xml"/><Relationship Id="rId711" Type="http://schemas.openxmlformats.org/officeDocument/2006/relationships/tags" Target="../tags/tag711.xml"/><Relationship Id="rId949" Type="http://schemas.openxmlformats.org/officeDocument/2006/relationships/tags" Target="../tags/tag949.xml"/><Relationship Id="rId78" Type="http://schemas.openxmlformats.org/officeDocument/2006/relationships/tags" Target="../tags/tag78.xml"/><Relationship Id="rId143" Type="http://schemas.openxmlformats.org/officeDocument/2006/relationships/tags" Target="../tags/tag143.xml"/><Relationship Id="rId350" Type="http://schemas.openxmlformats.org/officeDocument/2006/relationships/tags" Target="../tags/tag350.xml"/><Relationship Id="rId588" Type="http://schemas.openxmlformats.org/officeDocument/2006/relationships/tags" Target="../tags/tag588.xml"/><Relationship Id="rId795" Type="http://schemas.openxmlformats.org/officeDocument/2006/relationships/tags" Target="../tags/tag795.xml"/><Relationship Id="rId809" Type="http://schemas.openxmlformats.org/officeDocument/2006/relationships/tags" Target="../tags/tag809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448" Type="http://schemas.openxmlformats.org/officeDocument/2006/relationships/tags" Target="../tags/tag448.xml"/><Relationship Id="rId655" Type="http://schemas.openxmlformats.org/officeDocument/2006/relationships/tags" Target="../tags/tag655.xml"/><Relationship Id="rId862" Type="http://schemas.openxmlformats.org/officeDocument/2006/relationships/tags" Target="../tags/tag862.xml"/><Relationship Id="rId1078" Type="http://schemas.openxmlformats.org/officeDocument/2006/relationships/tags" Target="../tags/tag1078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515" Type="http://schemas.openxmlformats.org/officeDocument/2006/relationships/tags" Target="../tags/tag515.xml"/><Relationship Id="rId722" Type="http://schemas.openxmlformats.org/officeDocument/2006/relationships/tags" Target="../tags/tag722.xml"/><Relationship Id="rId89" Type="http://schemas.openxmlformats.org/officeDocument/2006/relationships/tags" Target="../tags/tag89.xml"/><Relationship Id="rId154" Type="http://schemas.openxmlformats.org/officeDocument/2006/relationships/tags" Target="../tags/tag154.xml"/><Relationship Id="rId361" Type="http://schemas.openxmlformats.org/officeDocument/2006/relationships/tags" Target="../tags/tag361.xml"/><Relationship Id="rId599" Type="http://schemas.openxmlformats.org/officeDocument/2006/relationships/tags" Target="../tags/tag599.xml"/><Relationship Id="rId1005" Type="http://schemas.openxmlformats.org/officeDocument/2006/relationships/tags" Target="../tags/tag1005.xml"/><Relationship Id="rId459" Type="http://schemas.openxmlformats.org/officeDocument/2006/relationships/tags" Target="../tags/tag459.xml"/><Relationship Id="rId666" Type="http://schemas.openxmlformats.org/officeDocument/2006/relationships/tags" Target="../tags/tag666.xml"/><Relationship Id="rId873" Type="http://schemas.openxmlformats.org/officeDocument/2006/relationships/tags" Target="../tags/tag873.xml"/><Relationship Id="rId1089" Type="http://schemas.openxmlformats.org/officeDocument/2006/relationships/tags" Target="../tags/tag1089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319" Type="http://schemas.openxmlformats.org/officeDocument/2006/relationships/tags" Target="../tags/tag319.xml"/><Relationship Id="rId526" Type="http://schemas.openxmlformats.org/officeDocument/2006/relationships/tags" Target="../tags/tag526.xml"/><Relationship Id="rId733" Type="http://schemas.openxmlformats.org/officeDocument/2006/relationships/tags" Target="../tags/tag733.xml"/><Relationship Id="rId940" Type="http://schemas.openxmlformats.org/officeDocument/2006/relationships/tags" Target="../tags/tag940.xml"/><Relationship Id="rId1016" Type="http://schemas.openxmlformats.org/officeDocument/2006/relationships/tags" Target="../tags/tag1016.xml"/><Relationship Id="rId165" Type="http://schemas.openxmlformats.org/officeDocument/2006/relationships/tags" Target="../tags/tag165.xml"/><Relationship Id="rId372" Type="http://schemas.openxmlformats.org/officeDocument/2006/relationships/tags" Target="../tags/tag372.xml"/><Relationship Id="rId677" Type="http://schemas.openxmlformats.org/officeDocument/2006/relationships/tags" Target="../tags/tag677.xml"/><Relationship Id="rId800" Type="http://schemas.openxmlformats.org/officeDocument/2006/relationships/tags" Target="../tags/tag800.xml"/><Relationship Id="rId232" Type="http://schemas.openxmlformats.org/officeDocument/2006/relationships/tags" Target="../tags/tag232.xml"/><Relationship Id="rId884" Type="http://schemas.openxmlformats.org/officeDocument/2006/relationships/tags" Target="../tags/tag884.xml"/><Relationship Id="rId27" Type="http://schemas.openxmlformats.org/officeDocument/2006/relationships/tags" Target="../tags/tag27.xml"/><Relationship Id="rId537" Type="http://schemas.openxmlformats.org/officeDocument/2006/relationships/tags" Target="../tags/tag537.xml"/><Relationship Id="rId744" Type="http://schemas.openxmlformats.org/officeDocument/2006/relationships/tags" Target="../tags/tag744.xml"/><Relationship Id="rId951" Type="http://schemas.openxmlformats.org/officeDocument/2006/relationships/tags" Target="../tags/tag951.xml"/><Relationship Id="rId80" Type="http://schemas.openxmlformats.org/officeDocument/2006/relationships/tags" Target="../tags/tag80.xml"/><Relationship Id="rId176" Type="http://schemas.openxmlformats.org/officeDocument/2006/relationships/tags" Target="../tags/tag176.xml"/><Relationship Id="rId383" Type="http://schemas.openxmlformats.org/officeDocument/2006/relationships/tags" Target="../tags/tag383.xml"/><Relationship Id="rId590" Type="http://schemas.openxmlformats.org/officeDocument/2006/relationships/tags" Target="../tags/tag590.xml"/><Relationship Id="rId604" Type="http://schemas.openxmlformats.org/officeDocument/2006/relationships/tags" Target="../tags/tag604.xml"/><Relationship Id="rId811" Type="http://schemas.openxmlformats.org/officeDocument/2006/relationships/tags" Target="../tags/tag811.xml"/><Relationship Id="rId1027" Type="http://schemas.openxmlformats.org/officeDocument/2006/relationships/tags" Target="../tags/tag1027.xml"/><Relationship Id="rId243" Type="http://schemas.openxmlformats.org/officeDocument/2006/relationships/tags" Target="../tags/tag243.xml"/><Relationship Id="rId450" Type="http://schemas.openxmlformats.org/officeDocument/2006/relationships/tags" Target="../tags/tag450.xml"/><Relationship Id="rId688" Type="http://schemas.openxmlformats.org/officeDocument/2006/relationships/tags" Target="../tags/tag688.xml"/><Relationship Id="rId895" Type="http://schemas.openxmlformats.org/officeDocument/2006/relationships/tags" Target="../tags/tag895.xml"/><Relationship Id="rId909" Type="http://schemas.openxmlformats.org/officeDocument/2006/relationships/tags" Target="../tags/tag909.xml"/><Relationship Id="rId1080" Type="http://schemas.openxmlformats.org/officeDocument/2006/relationships/tags" Target="../tags/tag1080.xml"/><Relationship Id="rId38" Type="http://schemas.openxmlformats.org/officeDocument/2006/relationships/tags" Target="../tags/tag38.xml"/><Relationship Id="rId103" Type="http://schemas.openxmlformats.org/officeDocument/2006/relationships/tags" Target="../tags/tag103.xml"/><Relationship Id="rId310" Type="http://schemas.openxmlformats.org/officeDocument/2006/relationships/tags" Target="../tags/tag310.xml"/><Relationship Id="rId548" Type="http://schemas.openxmlformats.org/officeDocument/2006/relationships/tags" Target="../tags/tag548.xml"/><Relationship Id="rId755" Type="http://schemas.openxmlformats.org/officeDocument/2006/relationships/tags" Target="../tags/tag755.xml"/><Relationship Id="rId962" Type="http://schemas.openxmlformats.org/officeDocument/2006/relationships/tags" Target="../tags/tag962.xml"/><Relationship Id="rId91" Type="http://schemas.openxmlformats.org/officeDocument/2006/relationships/tags" Target="../tags/tag91.xml"/><Relationship Id="rId187" Type="http://schemas.openxmlformats.org/officeDocument/2006/relationships/tags" Target="../tags/tag187.xml"/><Relationship Id="rId394" Type="http://schemas.openxmlformats.org/officeDocument/2006/relationships/tags" Target="../tags/tag394.xml"/><Relationship Id="rId408" Type="http://schemas.openxmlformats.org/officeDocument/2006/relationships/tags" Target="../tags/tag408.xml"/><Relationship Id="rId615" Type="http://schemas.openxmlformats.org/officeDocument/2006/relationships/tags" Target="../tags/tag615.xml"/><Relationship Id="rId822" Type="http://schemas.openxmlformats.org/officeDocument/2006/relationships/tags" Target="../tags/tag822.xml"/><Relationship Id="rId1038" Type="http://schemas.openxmlformats.org/officeDocument/2006/relationships/tags" Target="../tags/tag1038.xml"/><Relationship Id="rId254" Type="http://schemas.openxmlformats.org/officeDocument/2006/relationships/tags" Target="../tags/tag254.xml"/><Relationship Id="rId699" Type="http://schemas.openxmlformats.org/officeDocument/2006/relationships/tags" Target="../tags/tag699.xml"/><Relationship Id="rId1091" Type="http://schemas.openxmlformats.org/officeDocument/2006/relationships/tags" Target="../tags/tag1091.xml"/><Relationship Id="rId1105" Type="http://schemas.openxmlformats.org/officeDocument/2006/relationships/tags" Target="../tags/tag1105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461" Type="http://schemas.openxmlformats.org/officeDocument/2006/relationships/tags" Target="../tags/tag461.xml"/><Relationship Id="rId559" Type="http://schemas.openxmlformats.org/officeDocument/2006/relationships/tags" Target="../tags/tag559.xml"/><Relationship Id="rId766" Type="http://schemas.openxmlformats.org/officeDocument/2006/relationships/tags" Target="../tags/tag766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419" Type="http://schemas.openxmlformats.org/officeDocument/2006/relationships/tags" Target="../tags/tag419.xml"/><Relationship Id="rId626" Type="http://schemas.openxmlformats.org/officeDocument/2006/relationships/tags" Target="../tags/tag626.xml"/><Relationship Id="rId973" Type="http://schemas.openxmlformats.org/officeDocument/2006/relationships/tags" Target="../tags/tag973.xml"/><Relationship Id="rId1049" Type="http://schemas.openxmlformats.org/officeDocument/2006/relationships/tags" Target="../tags/tag1049.xml"/><Relationship Id="rId833" Type="http://schemas.openxmlformats.org/officeDocument/2006/relationships/tags" Target="../tags/tag833.xml"/><Relationship Id="rId1116" Type="http://schemas.openxmlformats.org/officeDocument/2006/relationships/tags" Target="../tags/tag1116.xml"/><Relationship Id="rId265" Type="http://schemas.openxmlformats.org/officeDocument/2006/relationships/tags" Target="../tags/tag265.xml"/><Relationship Id="rId472" Type="http://schemas.openxmlformats.org/officeDocument/2006/relationships/tags" Target="../tags/tag472.xml"/><Relationship Id="rId900" Type="http://schemas.openxmlformats.org/officeDocument/2006/relationships/tags" Target="../tags/tag900.xml"/><Relationship Id="rId125" Type="http://schemas.openxmlformats.org/officeDocument/2006/relationships/tags" Target="../tags/tag125.xml"/><Relationship Id="rId332" Type="http://schemas.openxmlformats.org/officeDocument/2006/relationships/tags" Target="../tags/tag332.xml"/><Relationship Id="rId777" Type="http://schemas.openxmlformats.org/officeDocument/2006/relationships/tags" Target="../tags/tag777.xml"/><Relationship Id="rId984" Type="http://schemas.openxmlformats.org/officeDocument/2006/relationships/tags" Target="../tags/tag984.xml"/><Relationship Id="rId637" Type="http://schemas.openxmlformats.org/officeDocument/2006/relationships/tags" Target="../tags/tag637.xml"/><Relationship Id="rId844" Type="http://schemas.openxmlformats.org/officeDocument/2006/relationships/tags" Target="../tags/tag844.xml"/><Relationship Id="rId276" Type="http://schemas.openxmlformats.org/officeDocument/2006/relationships/tags" Target="../tags/tag276.xml"/><Relationship Id="rId483" Type="http://schemas.openxmlformats.org/officeDocument/2006/relationships/tags" Target="../tags/tag483.xml"/><Relationship Id="rId690" Type="http://schemas.openxmlformats.org/officeDocument/2006/relationships/tags" Target="../tags/tag690.xml"/><Relationship Id="rId704" Type="http://schemas.openxmlformats.org/officeDocument/2006/relationships/tags" Target="../tags/tag704.xml"/><Relationship Id="rId911" Type="http://schemas.openxmlformats.org/officeDocument/2006/relationships/tags" Target="../tags/tag911.xml"/><Relationship Id="rId1127" Type="http://schemas.openxmlformats.org/officeDocument/2006/relationships/tags" Target="../tags/tag1127.xml"/><Relationship Id="rId40" Type="http://schemas.openxmlformats.org/officeDocument/2006/relationships/tags" Target="../tags/tag40.xml"/><Relationship Id="rId136" Type="http://schemas.openxmlformats.org/officeDocument/2006/relationships/tags" Target="../tags/tag136.xml"/><Relationship Id="rId343" Type="http://schemas.openxmlformats.org/officeDocument/2006/relationships/tags" Target="../tags/tag343.xml"/><Relationship Id="rId550" Type="http://schemas.openxmlformats.org/officeDocument/2006/relationships/tags" Target="../tags/tag550.xml"/><Relationship Id="rId788" Type="http://schemas.openxmlformats.org/officeDocument/2006/relationships/tags" Target="../tags/tag788.xml"/><Relationship Id="rId995" Type="http://schemas.openxmlformats.org/officeDocument/2006/relationships/tags" Target="../tags/tag995.xml"/><Relationship Id="rId203" Type="http://schemas.openxmlformats.org/officeDocument/2006/relationships/tags" Target="../tags/tag203.xml"/><Relationship Id="rId648" Type="http://schemas.openxmlformats.org/officeDocument/2006/relationships/tags" Target="../tags/tag648.xml"/><Relationship Id="rId855" Type="http://schemas.openxmlformats.org/officeDocument/2006/relationships/tags" Target="../tags/tag855.xml"/><Relationship Id="rId1040" Type="http://schemas.openxmlformats.org/officeDocument/2006/relationships/tags" Target="../tags/tag1040.xml"/><Relationship Id="rId287" Type="http://schemas.openxmlformats.org/officeDocument/2006/relationships/tags" Target="../tags/tag287.xml"/><Relationship Id="rId410" Type="http://schemas.openxmlformats.org/officeDocument/2006/relationships/tags" Target="../tags/tag410.xml"/><Relationship Id="rId494" Type="http://schemas.openxmlformats.org/officeDocument/2006/relationships/tags" Target="../tags/tag494.xml"/><Relationship Id="rId508" Type="http://schemas.openxmlformats.org/officeDocument/2006/relationships/tags" Target="../tags/tag508.xml"/><Relationship Id="rId715" Type="http://schemas.openxmlformats.org/officeDocument/2006/relationships/tags" Target="../tags/tag715.xml"/><Relationship Id="rId922" Type="http://schemas.openxmlformats.org/officeDocument/2006/relationships/tags" Target="../tags/tag922.xml"/><Relationship Id="rId147" Type="http://schemas.openxmlformats.org/officeDocument/2006/relationships/tags" Target="../tags/tag147.xml"/><Relationship Id="rId354" Type="http://schemas.openxmlformats.org/officeDocument/2006/relationships/tags" Target="../tags/tag354.xml"/><Relationship Id="rId799" Type="http://schemas.openxmlformats.org/officeDocument/2006/relationships/tags" Target="../tags/tag799.xml"/><Relationship Id="rId51" Type="http://schemas.openxmlformats.org/officeDocument/2006/relationships/tags" Target="../tags/tag51.xml"/><Relationship Id="rId561" Type="http://schemas.openxmlformats.org/officeDocument/2006/relationships/tags" Target="../tags/tag561.xml"/><Relationship Id="rId659" Type="http://schemas.openxmlformats.org/officeDocument/2006/relationships/tags" Target="../tags/tag659.xml"/><Relationship Id="rId866" Type="http://schemas.openxmlformats.org/officeDocument/2006/relationships/tags" Target="../tags/tag866.xml"/><Relationship Id="rId214" Type="http://schemas.openxmlformats.org/officeDocument/2006/relationships/tags" Target="../tags/tag214.xml"/><Relationship Id="rId298" Type="http://schemas.openxmlformats.org/officeDocument/2006/relationships/tags" Target="../tags/tag298.xml"/><Relationship Id="rId421" Type="http://schemas.openxmlformats.org/officeDocument/2006/relationships/tags" Target="../tags/tag421.xml"/><Relationship Id="rId519" Type="http://schemas.openxmlformats.org/officeDocument/2006/relationships/tags" Target="../tags/tag519.xml"/><Relationship Id="rId1051" Type="http://schemas.openxmlformats.org/officeDocument/2006/relationships/tags" Target="../tags/tag1051.xml"/><Relationship Id="rId158" Type="http://schemas.openxmlformats.org/officeDocument/2006/relationships/tags" Target="../tags/tag158.xml"/><Relationship Id="rId726" Type="http://schemas.openxmlformats.org/officeDocument/2006/relationships/tags" Target="../tags/tag726.xml"/><Relationship Id="rId933" Type="http://schemas.openxmlformats.org/officeDocument/2006/relationships/tags" Target="../tags/tag933.xml"/><Relationship Id="rId1009" Type="http://schemas.openxmlformats.org/officeDocument/2006/relationships/tags" Target="../tags/tag1009.xml"/><Relationship Id="rId62" Type="http://schemas.openxmlformats.org/officeDocument/2006/relationships/tags" Target="../tags/tag62.xml"/><Relationship Id="rId365" Type="http://schemas.openxmlformats.org/officeDocument/2006/relationships/tags" Target="../tags/tag365.xml"/><Relationship Id="rId572" Type="http://schemas.openxmlformats.org/officeDocument/2006/relationships/tags" Target="../tags/tag572.xml"/><Relationship Id="rId225" Type="http://schemas.openxmlformats.org/officeDocument/2006/relationships/tags" Target="../tags/tag225.xml"/><Relationship Id="rId432" Type="http://schemas.openxmlformats.org/officeDocument/2006/relationships/tags" Target="../tags/tag432.xml"/><Relationship Id="rId877" Type="http://schemas.openxmlformats.org/officeDocument/2006/relationships/tags" Target="../tags/tag877.xml"/><Relationship Id="rId1062" Type="http://schemas.openxmlformats.org/officeDocument/2006/relationships/tags" Target="../tags/tag10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PA-组合 93">
            <a:extLst>
              <a:ext uri="{FF2B5EF4-FFF2-40B4-BE49-F238E27FC236}">
                <a16:creationId xmlns:a16="http://schemas.microsoft.com/office/drawing/2014/main" id="{BDEA5BB6-5B8D-4AF9-A8D0-35258FC9812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9372000" y="585000"/>
            <a:ext cx="288000" cy="288032"/>
            <a:chOff x="9372000" y="585000"/>
            <a:chExt cx="288000" cy="288032"/>
          </a:xfrm>
        </p:grpSpPr>
        <p:sp>
          <p:nvSpPr>
            <p:cNvPr id="3" name="PA-圆角矩形 2">
              <a:extLst>
                <a:ext uri="{FF2B5EF4-FFF2-40B4-BE49-F238E27FC236}">
                  <a16:creationId xmlns:a16="http://schemas.microsoft.com/office/drawing/2014/main" id="{D997B954-887F-4D08-9482-72E6C79EE728}"/>
                </a:ext>
              </a:extLst>
            </p:cNvPr>
            <p:cNvSpPr/>
            <p:nvPr>
              <p:custDataLst>
                <p:tags r:id="rId1129"/>
              </p:custDataLst>
            </p:nvPr>
          </p:nvSpPr>
          <p:spPr>
            <a:xfrm>
              <a:off x="937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PA-任意多边形 22">
              <a:extLst>
                <a:ext uri="{FF2B5EF4-FFF2-40B4-BE49-F238E27FC236}">
                  <a16:creationId xmlns:a16="http://schemas.microsoft.com/office/drawing/2014/main" id="{0EB357D5-D265-4BF9-8CBB-8BF93B1F4CB3}"/>
                </a:ext>
              </a:extLst>
            </p:cNvPr>
            <p:cNvSpPr/>
            <p:nvPr>
              <p:custDataLst>
                <p:tags r:id="rId1130"/>
              </p:custDataLst>
            </p:nvPr>
          </p:nvSpPr>
          <p:spPr>
            <a:xfrm>
              <a:off x="9372000" y="687673"/>
              <a:ext cx="288000" cy="185359"/>
            </a:xfrm>
            <a:custGeom>
              <a:avLst/>
              <a:gdLst>
                <a:gd name="connsiteX0" fmla="*/ 11791 w 288000"/>
                <a:gd name="connsiteY0" fmla="*/ 0 h 185359"/>
                <a:gd name="connsiteX1" fmla="*/ 46819 w 288000"/>
                <a:gd name="connsiteY1" fmla="*/ 10664 h 185359"/>
                <a:gd name="connsiteX2" fmla="*/ 46819 w 288000"/>
                <a:gd name="connsiteY2" fmla="*/ 17748 h 185359"/>
                <a:gd name="connsiteX3" fmla="*/ 9360 w 288000"/>
                <a:gd name="connsiteY3" fmla="*/ 41363 h 185359"/>
                <a:gd name="connsiteX4" fmla="*/ 12241 w 288000"/>
                <a:gd name="connsiteY4" fmla="*/ 43724 h 185359"/>
                <a:gd name="connsiteX5" fmla="*/ 49701 w 288000"/>
                <a:gd name="connsiteY5" fmla="*/ 43724 h 185359"/>
                <a:gd name="connsiteX6" fmla="*/ 110211 w 288000"/>
                <a:gd name="connsiteY6" fmla="*/ 46086 h 185359"/>
                <a:gd name="connsiteX7" fmla="*/ 113092 w 288000"/>
                <a:gd name="connsiteY7" fmla="*/ 48447 h 185359"/>
                <a:gd name="connsiteX8" fmla="*/ 113092 w 288000"/>
                <a:gd name="connsiteY8" fmla="*/ 50809 h 185359"/>
                <a:gd name="connsiteX9" fmla="*/ 81397 w 288000"/>
                <a:gd name="connsiteY9" fmla="*/ 81508 h 185359"/>
                <a:gd name="connsiteX10" fmla="*/ 133263 w 288000"/>
                <a:gd name="connsiteY10" fmla="*/ 83869 h 185359"/>
                <a:gd name="connsiteX11" fmla="*/ 141908 w 288000"/>
                <a:gd name="connsiteY11" fmla="*/ 74423 h 185359"/>
                <a:gd name="connsiteX12" fmla="*/ 150552 w 288000"/>
                <a:gd name="connsiteY12" fmla="*/ 67339 h 185359"/>
                <a:gd name="connsiteX13" fmla="*/ 250321 w 288000"/>
                <a:gd name="connsiteY13" fmla="*/ 69700 h 185359"/>
                <a:gd name="connsiteX14" fmla="*/ 288000 w 288000"/>
                <a:gd name="connsiteY14" fmla="*/ 80783 h 185359"/>
                <a:gd name="connsiteX15" fmla="*/ 288000 w 288000"/>
                <a:gd name="connsiteY15" fmla="*/ 137357 h 185359"/>
                <a:gd name="connsiteX16" fmla="*/ 239999 w 288000"/>
                <a:gd name="connsiteY16" fmla="*/ 185359 h 185359"/>
                <a:gd name="connsiteX17" fmla="*/ 48001 w 288000"/>
                <a:gd name="connsiteY17" fmla="*/ 185359 h 185359"/>
                <a:gd name="connsiteX18" fmla="*/ 0 w 288000"/>
                <a:gd name="connsiteY18" fmla="*/ 137357 h 185359"/>
                <a:gd name="connsiteX19" fmla="*/ 0 w 288000"/>
                <a:gd name="connsiteY19" fmla="*/ 576 h 185359"/>
                <a:gd name="connsiteX20" fmla="*/ 11791 w 288000"/>
                <a:gd name="connsiteY20" fmla="*/ 0 h 185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8000" h="185359">
                  <a:moveTo>
                    <a:pt x="11791" y="0"/>
                  </a:moveTo>
                  <a:cubicBezTo>
                    <a:pt x="24668" y="922"/>
                    <a:pt x="36734" y="4170"/>
                    <a:pt x="46819" y="10664"/>
                  </a:cubicBezTo>
                  <a:cubicBezTo>
                    <a:pt x="46819" y="13025"/>
                    <a:pt x="46819" y="15387"/>
                    <a:pt x="46819" y="17748"/>
                  </a:cubicBezTo>
                  <a:cubicBezTo>
                    <a:pt x="32411" y="24833"/>
                    <a:pt x="23767" y="34279"/>
                    <a:pt x="9360" y="41363"/>
                  </a:cubicBezTo>
                  <a:cubicBezTo>
                    <a:pt x="12241" y="41363"/>
                    <a:pt x="12241" y="41363"/>
                    <a:pt x="12241" y="43724"/>
                  </a:cubicBezTo>
                  <a:cubicBezTo>
                    <a:pt x="26648" y="48447"/>
                    <a:pt x="35292" y="41363"/>
                    <a:pt x="49701" y="43724"/>
                  </a:cubicBezTo>
                  <a:cubicBezTo>
                    <a:pt x="72752" y="46086"/>
                    <a:pt x="84278" y="48447"/>
                    <a:pt x="110211" y="46086"/>
                  </a:cubicBezTo>
                  <a:cubicBezTo>
                    <a:pt x="110211" y="46086"/>
                    <a:pt x="113092" y="48447"/>
                    <a:pt x="113092" y="48447"/>
                  </a:cubicBezTo>
                  <a:cubicBezTo>
                    <a:pt x="113092" y="48447"/>
                    <a:pt x="113092" y="48447"/>
                    <a:pt x="113092" y="50809"/>
                  </a:cubicBezTo>
                  <a:cubicBezTo>
                    <a:pt x="104448" y="60255"/>
                    <a:pt x="90041" y="67339"/>
                    <a:pt x="81397" y="81508"/>
                  </a:cubicBezTo>
                  <a:cubicBezTo>
                    <a:pt x="92922" y="81508"/>
                    <a:pt x="127499" y="83869"/>
                    <a:pt x="133263" y="83869"/>
                  </a:cubicBezTo>
                  <a:cubicBezTo>
                    <a:pt x="136143" y="79146"/>
                    <a:pt x="139026" y="76785"/>
                    <a:pt x="141908" y="74423"/>
                  </a:cubicBezTo>
                  <a:cubicBezTo>
                    <a:pt x="144789" y="72062"/>
                    <a:pt x="147670" y="69700"/>
                    <a:pt x="150552" y="67339"/>
                  </a:cubicBezTo>
                  <a:cubicBezTo>
                    <a:pt x="182248" y="66158"/>
                    <a:pt x="218986" y="64977"/>
                    <a:pt x="250321" y="69700"/>
                  </a:cubicBezTo>
                  <a:lnTo>
                    <a:pt x="288000" y="80783"/>
                  </a:lnTo>
                  <a:lnTo>
                    <a:pt x="288000" y="137357"/>
                  </a:lnTo>
                  <a:cubicBezTo>
                    <a:pt x="288000" y="163868"/>
                    <a:pt x="266509" y="185359"/>
                    <a:pt x="239999" y="185359"/>
                  </a:cubicBezTo>
                  <a:lnTo>
                    <a:pt x="48001" y="185359"/>
                  </a:lnTo>
                  <a:cubicBezTo>
                    <a:pt x="21491" y="185359"/>
                    <a:pt x="0" y="163868"/>
                    <a:pt x="0" y="137357"/>
                  </a:cubicBezTo>
                  <a:lnTo>
                    <a:pt x="0" y="576"/>
                  </a:lnTo>
                  <a:lnTo>
                    <a:pt x="1179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PA-组合 86">
            <a:extLst>
              <a:ext uri="{FF2B5EF4-FFF2-40B4-BE49-F238E27FC236}">
                <a16:creationId xmlns:a16="http://schemas.microsoft.com/office/drawing/2014/main" id="{BC22EDD4-A466-4E78-9982-33E00BC05CB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652000" y="585000"/>
            <a:ext cx="288000" cy="288031"/>
            <a:chOff x="8652000" y="585000"/>
            <a:chExt cx="288000" cy="288031"/>
          </a:xfrm>
        </p:grpSpPr>
        <p:sp>
          <p:nvSpPr>
            <p:cNvPr id="2" name="PA-圆角矩形 1">
              <a:extLst>
                <a:ext uri="{FF2B5EF4-FFF2-40B4-BE49-F238E27FC236}">
                  <a16:creationId xmlns:a16="http://schemas.microsoft.com/office/drawing/2014/main" id="{12CE3C68-3A3C-4E91-BDFF-9D2144FF8E44}"/>
                </a:ext>
              </a:extLst>
            </p:cNvPr>
            <p:cNvSpPr/>
            <p:nvPr>
              <p:custDataLst>
                <p:tags r:id="rId1127"/>
              </p:custDataLst>
            </p:nvPr>
          </p:nvSpPr>
          <p:spPr>
            <a:xfrm>
              <a:off x="865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PA-任意多边形 23">
              <a:extLst>
                <a:ext uri="{FF2B5EF4-FFF2-40B4-BE49-F238E27FC236}">
                  <a16:creationId xmlns:a16="http://schemas.microsoft.com/office/drawing/2014/main" id="{4FB2C1DD-0601-48C2-95A9-196B9CEB00AA}"/>
                </a:ext>
              </a:extLst>
            </p:cNvPr>
            <p:cNvSpPr/>
            <p:nvPr>
              <p:custDataLst>
                <p:tags r:id="rId1128"/>
              </p:custDataLst>
            </p:nvPr>
          </p:nvSpPr>
          <p:spPr>
            <a:xfrm>
              <a:off x="8752431" y="816785"/>
              <a:ext cx="187569" cy="56246"/>
            </a:xfrm>
            <a:custGeom>
              <a:avLst/>
              <a:gdLst>
                <a:gd name="connsiteX0" fmla="*/ 187569 w 187569"/>
                <a:gd name="connsiteY0" fmla="*/ 0 h 56246"/>
                <a:gd name="connsiteX1" fmla="*/ 187569 w 187569"/>
                <a:gd name="connsiteY1" fmla="*/ 8244 h 56246"/>
                <a:gd name="connsiteX2" fmla="*/ 139568 w 187569"/>
                <a:gd name="connsiteY2" fmla="*/ 56246 h 56246"/>
                <a:gd name="connsiteX3" fmla="*/ 0 w 187569"/>
                <a:gd name="connsiteY3" fmla="*/ 56246 h 56246"/>
                <a:gd name="connsiteX4" fmla="*/ 29226 w 187569"/>
                <a:gd name="connsiteY4" fmla="*/ 40949 h 56246"/>
                <a:gd name="connsiteX5" fmla="*/ 69927 w 187569"/>
                <a:gd name="connsiteY5" fmla="*/ 18515 h 56246"/>
                <a:gd name="connsiteX6" fmla="*/ 113148 w 187569"/>
                <a:gd name="connsiteY6" fmla="*/ 11431 h 56246"/>
                <a:gd name="connsiteX7" fmla="*/ 171858 w 187569"/>
                <a:gd name="connsiteY7" fmla="*/ 2871 h 56246"/>
                <a:gd name="connsiteX8" fmla="*/ 187569 w 187569"/>
                <a:gd name="connsiteY8" fmla="*/ 0 h 5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569" h="56246">
                  <a:moveTo>
                    <a:pt x="187569" y="0"/>
                  </a:moveTo>
                  <a:lnTo>
                    <a:pt x="187569" y="8244"/>
                  </a:lnTo>
                  <a:cubicBezTo>
                    <a:pt x="187569" y="34755"/>
                    <a:pt x="166078" y="56246"/>
                    <a:pt x="139568" y="56246"/>
                  </a:cubicBezTo>
                  <a:lnTo>
                    <a:pt x="0" y="56246"/>
                  </a:lnTo>
                  <a:lnTo>
                    <a:pt x="29226" y="40949"/>
                  </a:lnTo>
                  <a:cubicBezTo>
                    <a:pt x="43273" y="32093"/>
                    <a:pt x="56960" y="23238"/>
                    <a:pt x="69927" y="18515"/>
                  </a:cubicBezTo>
                  <a:cubicBezTo>
                    <a:pt x="84334" y="16154"/>
                    <a:pt x="98741" y="13792"/>
                    <a:pt x="113148" y="11431"/>
                  </a:cubicBezTo>
                  <a:cubicBezTo>
                    <a:pt x="131877" y="7889"/>
                    <a:pt x="152048" y="5527"/>
                    <a:pt x="171858" y="2871"/>
                  </a:cubicBezTo>
                  <a:lnTo>
                    <a:pt x="18756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PA-组合 87">
            <a:extLst>
              <a:ext uri="{FF2B5EF4-FFF2-40B4-BE49-F238E27FC236}">
                <a16:creationId xmlns:a16="http://schemas.microsoft.com/office/drawing/2014/main" id="{1BFA153A-8C06-4A60-B939-97B6FC69324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652000" y="945000"/>
            <a:ext cx="288000" cy="288029"/>
            <a:chOff x="8652000" y="945000"/>
            <a:chExt cx="288000" cy="288029"/>
          </a:xfrm>
        </p:grpSpPr>
        <p:sp>
          <p:nvSpPr>
            <p:cNvPr id="4" name="PA-圆角矩形 3">
              <a:extLst>
                <a:ext uri="{FF2B5EF4-FFF2-40B4-BE49-F238E27FC236}">
                  <a16:creationId xmlns:a16="http://schemas.microsoft.com/office/drawing/2014/main" id="{7D46DE04-3480-4CB8-99F1-107F5E0C5B40}"/>
                </a:ext>
              </a:extLst>
            </p:cNvPr>
            <p:cNvSpPr/>
            <p:nvPr>
              <p:custDataLst>
                <p:tags r:id="rId1125"/>
              </p:custDataLst>
            </p:nvPr>
          </p:nvSpPr>
          <p:spPr>
            <a:xfrm>
              <a:off x="865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PA-任意多边形 24">
              <a:extLst>
                <a:ext uri="{FF2B5EF4-FFF2-40B4-BE49-F238E27FC236}">
                  <a16:creationId xmlns:a16="http://schemas.microsoft.com/office/drawing/2014/main" id="{E3160927-7747-448E-AFB3-7F56233D0C7E}"/>
                </a:ext>
              </a:extLst>
            </p:cNvPr>
            <p:cNvSpPr/>
            <p:nvPr>
              <p:custDataLst>
                <p:tags r:id="rId1126"/>
              </p:custDataLst>
            </p:nvPr>
          </p:nvSpPr>
          <p:spPr>
            <a:xfrm>
              <a:off x="8652000" y="945030"/>
              <a:ext cx="288000" cy="287999"/>
            </a:xfrm>
            <a:custGeom>
              <a:avLst/>
              <a:gdLst>
                <a:gd name="connsiteX0" fmla="*/ 50096 w 288000"/>
                <a:gd name="connsiteY0" fmla="*/ 0 h 287999"/>
                <a:gd name="connsiteX1" fmla="*/ 66670 w 288000"/>
                <a:gd name="connsiteY1" fmla="*/ 0 h 287999"/>
                <a:gd name="connsiteX2" fmla="*/ 78151 w 288000"/>
                <a:gd name="connsiteY2" fmla="*/ 3621 h 287999"/>
                <a:gd name="connsiteX3" fmla="*/ 55099 w 288000"/>
                <a:gd name="connsiteY3" fmla="*/ 24874 h 287999"/>
                <a:gd name="connsiteX4" fmla="*/ 90397 w 288000"/>
                <a:gd name="connsiteY4" fmla="*/ 15723 h 287999"/>
                <a:gd name="connsiteX5" fmla="*/ 106691 w 288000"/>
                <a:gd name="connsiteY5" fmla="*/ 0 h 287999"/>
                <a:gd name="connsiteX6" fmla="*/ 239999 w 288000"/>
                <a:gd name="connsiteY6" fmla="*/ 0 h 287999"/>
                <a:gd name="connsiteX7" fmla="*/ 288000 w 288000"/>
                <a:gd name="connsiteY7" fmla="*/ 48002 h 287999"/>
                <a:gd name="connsiteX8" fmla="*/ 288000 w 288000"/>
                <a:gd name="connsiteY8" fmla="*/ 240001 h 287999"/>
                <a:gd name="connsiteX9" fmla="*/ 239999 w 288000"/>
                <a:gd name="connsiteY9" fmla="*/ 287999 h 287999"/>
                <a:gd name="connsiteX10" fmla="*/ 48001 w 288000"/>
                <a:gd name="connsiteY10" fmla="*/ 287999 h 287999"/>
                <a:gd name="connsiteX11" fmla="*/ 0 w 288000"/>
                <a:gd name="connsiteY11" fmla="*/ 240001 h 287999"/>
                <a:gd name="connsiteX12" fmla="*/ 0 w 288000"/>
                <a:gd name="connsiteY12" fmla="*/ 48002 h 287999"/>
                <a:gd name="connsiteX13" fmla="*/ 13083 w 288000"/>
                <a:gd name="connsiteY13" fmla="*/ 16416 h 287999"/>
                <a:gd name="connsiteX14" fmla="*/ 14759 w 288000"/>
                <a:gd name="connsiteY14" fmla="*/ 17790 h 287999"/>
                <a:gd name="connsiteX15" fmla="*/ 44294 w 288000"/>
                <a:gd name="connsiteY15" fmla="*/ 964 h 287999"/>
                <a:gd name="connsiteX16" fmla="*/ 50096 w 288000"/>
                <a:gd name="connsiteY16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000" h="287999">
                  <a:moveTo>
                    <a:pt x="50096" y="0"/>
                  </a:moveTo>
                  <a:lnTo>
                    <a:pt x="66670" y="0"/>
                  </a:lnTo>
                  <a:lnTo>
                    <a:pt x="78151" y="3621"/>
                  </a:lnTo>
                  <a:cubicBezTo>
                    <a:pt x="66626" y="8344"/>
                    <a:pt x="60862" y="15428"/>
                    <a:pt x="55099" y="24874"/>
                  </a:cubicBezTo>
                  <a:cubicBezTo>
                    <a:pt x="68066" y="23693"/>
                    <a:pt x="80312" y="20741"/>
                    <a:pt x="90397" y="15723"/>
                  </a:cubicBezTo>
                  <a:lnTo>
                    <a:pt x="106691" y="0"/>
                  </a:lnTo>
                  <a:lnTo>
                    <a:pt x="239999" y="0"/>
                  </a:lnTo>
                  <a:cubicBezTo>
                    <a:pt x="266509" y="0"/>
                    <a:pt x="288000" y="21492"/>
                    <a:pt x="288000" y="48002"/>
                  </a:cubicBezTo>
                  <a:lnTo>
                    <a:pt x="288000" y="240001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40001"/>
                  </a:cubicBezTo>
                  <a:lnTo>
                    <a:pt x="0" y="48002"/>
                  </a:lnTo>
                  <a:lnTo>
                    <a:pt x="13083" y="16416"/>
                  </a:lnTo>
                  <a:lnTo>
                    <a:pt x="14759" y="17790"/>
                  </a:lnTo>
                  <a:cubicBezTo>
                    <a:pt x="23403" y="11886"/>
                    <a:pt x="33488" y="4801"/>
                    <a:pt x="44294" y="964"/>
                  </a:cubicBezTo>
                  <a:lnTo>
                    <a:pt x="5009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PA-组合 94">
            <a:extLst>
              <a:ext uri="{FF2B5EF4-FFF2-40B4-BE49-F238E27FC236}">
                <a16:creationId xmlns:a16="http://schemas.microsoft.com/office/drawing/2014/main" id="{E375FD7E-83FB-4E58-B5EF-BF9C9F0C4262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9372000" y="945000"/>
            <a:ext cx="288000" cy="288029"/>
            <a:chOff x="9372000" y="945000"/>
            <a:chExt cx="288000" cy="288029"/>
          </a:xfrm>
        </p:grpSpPr>
        <p:sp>
          <p:nvSpPr>
            <p:cNvPr id="5" name="PA-圆角矩形 4">
              <a:extLst>
                <a:ext uri="{FF2B5EF4-FFF2-40B4-BE49-F238E27FC236}">
                  <a16:creationId xmlns:a16="http://schemas.microsoft.com/office/drawing/2014/main" id="{EF15FEE4-0BE2-44E2-B5BB-6F5548B20FD8}"/>
                </a:ext>
              </a:extLst>
            </p:cNvPr>
            <p:cNvSpPr/>
            <p:nvPr>
              <p:custDataLst>
                <p:tags r:id="rId1123"/>
              </p:custDataLst>
            </p:nvPr>
          </p:nvSpPr>
          <p:spPr>
            <a:xfrm>
              <a:off x="937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PA-任意多边形 25">
              <a:extLst>
                <a:ext uri="{FF2B5EF4-FFF2-40B4-BE49-F238E27FC236}">
                  <a16:creationId xmlns:a16="http://schemas.microsoft.com/office/drawing/2014/main" id="{F321CED9-843D-4684-A292-BA528B7110B5}"/>
                </a:ext>
              </a:extLst>
            </p:cNvPr>
            <p:cNvSpPr/>
            <p:nvPr>
              <p:custDataLst>
                <p:tags r:id="rId1124"/>
              </p:custDataLst>
            </p:nvPr>
          </p:nvSpPr>
          <p:spPr>
            <a:xfrm>
              <a:off x="9372000" y="945030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167977 w 288000"/>
                <a:gd name="connsiteY1" fmla="*/ 0 h 287999"/>
                <a:gd name="connsiteX2" fmla="*/ 153433 w 288000"/>
                <a:gd name="connsiteY2" fmla="*/ 8344 h 287999"/>
                <a:gd name="connsiteX3" fmla="*/ 113092 w 288000"/>
                <a:gd name="connsiteY3" fmla="*/ 20151 h 287999"/>
                <a:gd name="connsiteX4" fmla="*/ 41057 w 288000"/>
                <a:gd name="connsiteY4" fmla="*/ 69741 h 287999"/>
                <a:gd name="connsiteX5" fmla="*/ 84278 w 288000"/>
                <a:gd name="connsiteY5" fmla="*/ 48489 h 287999"/>
                <a:gd name="connsiteX6" fmla="*/ 130382 w 288000"/>
                <a:gd name="connsiteY6" fmla="*/ 46127 h 287999"/>
                <a:gd name="connsiteX7" fmla="*/ 228350 w 288000"/>
                <a:gd name="connsiteY7" fmla="*/ 15428 h 287999"/>
                <a:gd name="connsiteX8" fmla="*/ 228350 w 288000"/>
                <a:gd name="connsiteY8" fmla="*/ 5982 h 287999"/>
                <a:gd name="connsiteX9" fmla="*/ 219706 w 288000"/>
                <a:gd name="connsiteY9" fmla="*/ 1259 h 287999"/>
                <a:gd name="connsiteX10" fmla="*/ 220986 w 288000"/>
                <a:gd name="connsiteY10" fmla="*/ 0 h 287999"/>
                <a:gd name="connsiteX11" fmla="*/ 239999 w 288000"/>
                <a:gd name="connsiteY11" fmla="*/ 0 h 287999"/>
                <a:gd name="connsiteX12" fmla="*/ 288000 w 288000"/>
                <a:gd name="connsiteY12" fmla="*/ 48002 h 287999"/>
                <a:gd name="connsiteX13" fmla="*/ 288000 w 288000"/>
                <a:gd name="connsiteY13" fmla="*/ 240001 h 287999"/>
                <a:gd name="connsiteX14" fmla="*/ 239999 w 288000"/>
                <a:gd name="connsiteY14" fmla="*/ 287999 h 287999"/>
                <a:gd name="connsiteX15" fmla="*/ 48001 w 288000"/>
                <a:gd name="connsiteY15" fmla="*/ 287999 h 287999"/>
                <a:gd name="connsiteX16" fmla="*/ 0 w 288000"/>
                <a:gd name="connsiteY16" fmla="*/ 240001 h 287999"/>
                <a:gd name="connsiteX17" fmla="*/ 0 w 288000"/>
                <a:gd name="connsiteY17" fmla="*/ 48002 h 287999"/>
                <a:gd name="connsiteX18" fmla="*/ 48001 w 288000"/>
                <a:gd name="connsiteY1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167977" y="0"/>
                  </a:lnTo>
                  <a:lnTo>
                    <a:pt x="153433" y="8344"/>
                  </a:lnTo>
                  <a:cubicBezTo>
                    <a:pt x="139026" y="13067"/>
                    <a:pt x="127499" y="15428"/>
                    <a:pt x="113092" y="20151"/>
                  </a:cubicBezTo>
                  <a:cubicBezTo>
                    <a:pt x="81397" y="31958"/>
                    <a:pt x="58345" y="48489"/>
                    <a:pt x="41057" y="69741"/>
                  </a:cubicBezTo>
                  <a:cubicBezTo>
                    <a:pt x="69871" y="69741"/>
                    <a:pt x="69871" y="55573"/>
                    <a:pt x="84278" y="48489"/>
                  </a:cubicBezTo>
                  <a:cubicBezTo>
                    <a:pt x="98685" y="43766"/>
                    <a:pt x="113092" y="48489"/>
                    <a:pt x="130382" y="46127"/>
                  </a:cubicBezTo>
                  <a:cubicBezTo>
                    <a:pt x="153433" y="41404"/>
                    <a:pt x="216824" y="29597"/>
                    <a:pt x="228350" y="15428"/>
                  </a:cubicBezTo>
                  <a:cubicBezTo>
                    <a:pt x="228350" y="13067"/>
                    <a:pt x="228350" y="8344"/>
                    <a:pt x="228350" y="5982"/>
                  </a:cubicBezTo>
                  <a:cubicBezTo>
                    <a:pt x="225469" y="3621"/>
                    <a:pt x="222587" y="3621"/>
                    <a:pt x="219706" y="1259"/>
                  </a:cubicBezTo>
                  <a:lnTo>
                    <a:pt x="220986" y="0"/>
                  </a:lnTo>
                  <a:lnTo>
                    <a:pt x="239999" y="0"/>
                  </a:lnTo>
                  <a:cubicBezTo>
                    <a:pt x="266509" y="0"/>
                    <a:pt x="288000" y="21492"/>
                    <a:pt x="288000" y="48002"/>
                  </a:cubicBezTo>
                  <a:lnTo>
                    <a:pt x="288000" y="240001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40001"/>
                  </a:cubicBezTo>
                  <a:lnTo>
                    <a:pt x="0" y="48002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3" name="PA-组合 102">
            <a:extLst>
              <a:ext uri="{FF2B5EF4-FFF2-40B4-BE49-F238E27FC236}">
                <a16:creationId xmlns:a16="http://schemas.microsoft.com/office/drawing/2014/main" id="{EB5F0131-7A06-4DE2-8E53-492899CF0AA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092000" y="945000"/>
            <a:ext cx="288000" cy="288028"/>
            <a:chOff x="10092000" y="945000"/>
            <a:chExt cx="288000" cy="288028"/>
          </a:xfrm>
        </p:grpSpPr>
        <p:sp>
          <p:nvSpPr>
            <p:cNvPr id="6" name="PA-圆角矩形 5">
              <a:extLst>
                <a:ext uri="{FF2B5EF4-FFF2-40B4-BE49-F238E27FC236}">
                  <a16:creationId xmlns:a16="http://schemas.microsoft.com/office/drawing/2014/main" id="{1546CA06-A690-4955-A347-25F4D0FA3407}"/>
                </a:ext>
              </a:extLst>
            </p:cNvPr>
            <p:cNvSpPr/>
            <p:nvPr>
              <p:custDataLst>
                <p:tags r:id="rId1121"/>
              </p:custDataLst>
            </p:nvPr>
          </p:nvSpPr>
          <p:spPr>
            <a:xfrm>
              <a:off x="100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PA-任意多边形 26">
              <a:extLst>
                <a:ext uri="{FF2B5EF4-FFF2-40B4-BE49-F238E27FC236}">
                  <a16:creationId xmlns:a16="http://schemas.microsoft.com/office/drawing/2014/main" id="{ACD494D2-EE7E-43FC-AAF1-78C0A220850B}"/>
                </a:ext>
              </a:extLst>
            </p:cNvPr>
            <p:cNvSpPr/>
            <p:nvPr>
              <p:custDataLst>
                <p:tags r:id="rId1122"/>
              </p:custDataLst>
            </p:nvPr>
          </p:nvSpPr>
          <p:spPr>
            <a:xfrm>
              <a:off x="10092000" y="953004"/>
              <a:ext cx="288000" cy="280024"/>
            </a:xfrm>
            <a:custGeom>
              <a:avLst/>
              <a:gdLst>
                <a:gd name="connsiteX0" fmla="*/ 30931 w 288000"/>
                <a:gd name="connsiteY0" fmla="*/ 0 h 280024"/>
                <a:gd name="connsiteX1" fmla="*/ 70234 w 288000"/>
                <a:gd name="connsiteY1" fmla="*/ 19260 h 280024"/>
                <a:gd name="connsiteX2" fmla="*/ 145153 w 288000"/>
                <a:gd name="connsiteY2" fmla="*/ 19260 h 280024"/>
                <a:gd name="connsiteX3" fmla="*/ 173967 w 288000"/>
                <a:gd name="connsiteY3" fmla="*/ 38152 h 280024"/>
                <a:gd name="connsiteX4" fmla="*/ 173967 w 288000"/>
                <a:gd name="connsiteY4" fmla="*/ 49959 h 280024"/>
                <a:gd name="connsiteX5" fmla="*/ 87523 w 288000"/>
                <a:gd name="connsiteY5" fmla="*/ 90104 h 280024"/>
                <a:gd name="connsiteX6" fmla="*/ 87523 w 288000"/>
                <a:gd name="connsiteY6" fmla="*/ 92465 h 280024"/>
                <a:gd name="connsiteX7" fmla="*/ 90404 w 288000"/>
                <a:gd name="connsiteY7" fmla="*/ 92465 h 280024"/>
                <a:gd name="connsiteX8" fmla="*/ 162441 w 288000"/>
                <a:gd name="connsiteY8" fmla="*/ 120803 h 280024"/>
                <a:gd name="connsiteX9" fmla="*/ 173967 w 288000"/>
                <a:gd name="connsiteY9" fmla="*/ 127887 h 280024"/>
                <a:gd name="connsiteX10" fmla="*/ 211426 w 288000"/>
                <a:gd name="connsiteY10" fmla="*/ 165670 h 280024"/>
                <a:gd name="connsiteX11" fmla="*/ 269055 w 288000"/>
                <a:gd name="connsiteY11" fmla="*/ 189285 h 280024"/>
                <a:gd name="connsiteX12" fmla="*/ 288000 w 288000"/>
                <a:gd name="connsiteY12" fmla="*/ 164613 h 280024"/>
                <a:gd name="connsiteX13" fmla="*/ 288000 w 288000"/>
                <a:gd name="connsiteY13" fmla="*/ 232026 h 280024"/>
                <a:gd name="connsiteX14" fmla="*/ 239999 w 288000"/>
                <a:gd name="connsiteY14" fmla="*/ 280024 h 280024"/>
                <a:gd name="connsiteX15" fmla="*/ 48001 w 288000"/>
                <a:gd name="connsiteY15" fmla="*/ 280024 h 280024"/>
                <a:gd name="connsiteX16" fmla="*/ 0 w 288000"/>
                <a:gd name="connsiteY16" fmla="*/ 232026 h 280024"/>
                <a:gd name="connsiteX17" fmla="*/ 0 w 288000"/>
                <a:gd name="connsiteY17" fmla="*/ 40027 h 280024"/>
                <a:gd name="connsiteX18" fmla="*/ 14059 w 288000"/>
                <a:gd name="connsiteY18" fmla="*/ 6085 h 280024"/>
                <a:gd name="connsiteX19" fmla="*/ 22796 w 288000"/>
                <a:gd name="connsiteY19" fmla="*/ 194 h 280024"/>
                <a:gd name="connsiteX20" fmla="*/ 30931 w 288000"/>
                <a:gd name="connsiteY20" fmla="*/ 0 h 280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8000" h="280024">
                  <a:moveTo>
                    <a:pt x="30931" y="0"/>
                  </a:moveTo>
                  <a:cubicBezTo>
                    <a:pt x="46463" y="3763"/>
                    <a:pt x="61590" y="17489"/>
                    <a:pt x="70234" y="19260"/>
                  </a:cubicBezTo>
                  <a:cubicBezTo>
                    <a:pt x="96169" y="19260"/>
                    <a:pt x="119220" y="19260"/>
                    <a:pt x="145153" y="19260"/>
                  </a:cubicBezTo>
                  <a:cubicBezTo>
                    <a:pt x="153797" y="26345"/>
                    <a:pt x="165323" y="31068"/>
                    <a:pt x="173967" y="38152"/>
                  </a:cubicBezTo>
                  <a:cubicBezTo>
                    <a:pt x="173967" y="42875"/>
                    <a:pt x="173967" y="45236"/>
                    <a:pt x="173967" y="49959"/>
                  </a:cubicBezTo>
                  <a:cubicBezTo>
                    <a:pt x="153797" y="52321"/>
                    <a:pt x="93286" y="78297"/>
                    <a:pt x="87523" y="90104"/>
                  </a:cubicBezTo>
                  <a:cubicBezTo>
                    <a:pt x="87523" y="90104"/>
                    <a:pt x="87523" y="92465"/>
                    <a:pt x="87523" y="92465"/>
                  </a:cubicBezTo>
                  <a:cubicBezTo>
                    <a:pt x="87523" y="92465"/>
                    <a:pt x="87523" y="92465"/>
                    <a:pt x="90404" y="92465"/>
                  </a:cubicBezTo>
                  <a:cubicBezTo>
                    <a:pt x="136509" y="94827"/>
                    <a:pt x="133627" y="106634"/>
                    <a:pt x="162441" y="120803"/>
                  </a:cubicBezTo>
                  <a:cubicBezTo>
                    <a:pt x="165323" y="123164"/>
                    <a:pt x="171085" y="123164"/>
                    <a:pt x="173967" y="127887"/>
                  </a:cubicBezTo>
                  <a:cubicBezTo>
                    <a:pt x="185493" y="139694"/>
                    <a:pt x="197020" y="153863"/>
                    <a:pt x="211426" y="165670"/>
                  </a:cubicBezTo>
                  <a:cubicBezTo>
                    <a:pt x="225834" y="175116"/>
                    <a:pt x="243122" y="194008"/>
                    <a:pt x="269055" y="189285"/>
                  </a:cubicBezTo>
                  <a:lnTo>
                    <a:pt x="288000" y="164613"/>
                  </a:lnTo>
                  <a:lnTo>
                    <a:pt x="288000" y="232026"/>
                  </a:lnTo>
                  <a:cubicBezTo>
                    <a:pt x="288000" y="258533"/>
                    <a:pt x="266509" y="280024"/>
                    <a:pt x="239999" y="280024"/>
                  </a:cubicBezTo>
                  <a:lnTo>
                    <a:pt x="48001" y="280024"/>
                  </a:lnTo>
                  <a:cubicBezTo>
                    <a:pt x="21491" y="280024"/>
                    <a:pt x="0" y="258533"/>
                    <a:pt x="0" y="232026"/>
                  </a:cubicBezTo>
                  <a:lnTo>
                    <a:pt x="0" y="40027"/>
                  </a:lnTo>
                  <a:cubicBezTo>
                    <a:pt x="0" y="26772"/>
                    <a:pt x="5373" y="14772"/>
                    <a:pt x="14059" y="6085"/>
                  </a:cubicBezTo>
                  <a:lnTo>
                    <a:pt x="22796" y="194"/>
                  </a:lnTo>
                  <a:lnTo>
                    <a:pt x="3093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PA-组合 88">
            <a:extLst>
              <a:ext uri="{FF2B5EF4-FFF2-40B4-BE49-F238E27FC236}">
                <a16:creationId xmlns:a16="http://schemas.microsoft.com/office/drawing/2014/main" id="{73A1F6BA-BED3-41E0-8840-EC1AB8D30682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652000" y="1305000"/>
            <a:ext cx="288000" cy="288028"/>
            <a:chOff x="8652000" y="1305000"/>
            <a:chExt cx="288000" cy="288028"/>
          </a:xfrm>
        </p:grpSpPr>
        <p:sp>
          <p:nvSpPr>
            <p:cNvPr id="7" name="PA-圆角矩形 6">
              <a:extLst>
                <a:ext uri="{FF2B5EF4-FFF2-40B4-BE49-F238E27FC236}">
                  <a16:creationId xmlns:a16="http://schemas.microsoft.com/office/drawing/2014/main" id="{BA831262-C026-49B1-82EE-7924DB0485FE}"/>
                </a:ext>
              </a:extLst>
            </p:cNvPr>
            <p:cNvSpPr/>
            <p:nvPr>
              <p:custDataLst>
                <p:tags r:id="rId1119"/>
              </p:custDataLst>
            </p:nvPr>
          </p:nvSpPr>
          <p:spPr>
            <a:xfrm>
              <a:off x="865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PA-任意多边形 27">
              <a:extLst>
                <a:ext uri="{FF2B5EF4-FFF2-40B4-BE49-F238E27FC236}">
                  <a16:creationId xmlns:a16="http://schemas.microsoft.com/office/drawing/2014/main" id="{956B267E-E91D-414A-BEB8-7FCFE23D353D}"/>
                </a:ext>
              </a:extLst>
            </p:cNvPr>
            <p:cNvSpPr/>
            <p:nvPr>
              <p:custDataLst>
                <p:tags r:id="rId1120"/>
              </p:custDataLst>
            </p:nvPr>
          </p:nvSpPr>
          <p:spPr>
            <a:xfrm>
              <a:off x="865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PA-组合 95">
            <a:extLst>
              <a:ext uri="{FF2B5EF4-FFF2-40B4-BE49-F238E27FC236}">
                <a16:creationId xmlns:a16="http://schemas.microsoft.com/office/drawing/2014/main" id="{6D5B5B78-3AE4-4412-A7DA-B62585586D81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9372000" y="1305000"/>
            <a:ext cx="288000" cy="288028"/>
            <a:chOff x="9372000" y="1305000"/>
            <a:chExt cx="288000" cy="288028"/>
          </a:xfrm>
        </p:grpSpPr>
        <p:sp>
          <p:nvSpPr>
            <p:cNvPr id="8" name="PA-圆角矩形 7">
              <a:extLst>
                <a:ext uri="{FF2B5EF4-FFF2-40B4-BE49-F238E27FC236}">
                  <a16:creationId xmlns:a16="http://schemas.microsoft.com/office/drawing/2014/main" id="{282E51C8-47C5-4833-ACA8-F4D6C2812A8F}"/>
                </a:ext>
              </a:extLst>
            </p:cNvPr>
            <p:cNvSpPr/>
            <p:nvPr>
              <p:custDataLst>
                <p:tags r:id="rId1117"/>
              </p:custDataLst>
            </p:nvPr>
          </p:nvSpPr>
          <p:spPr>
            <a:xfrm>
              <a:off x="93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PA-任意多边形 28">
              <a:extLst>
                <a:ext uri="{FF2B5EF4-FFF2-40B4-BE49-F238E27FC236}">
                  <a16:creationId xmlns:a16="http://schemas.microsoft.com/office/drawing/2014/main" id="{1AE67187-C034-4A29-9497-CD427FBF4775}"/>
                </a:ext>
              </a:extLst>
            </p:cNvPr>
            <p:cNvSpPr/>
            <p:nvPr>
              <p:custDataLst>
                <p:tags r:id="rId1118"/>
              </p:custDataLst>
            </p:nvPr>
          </p:nvSpPr>
          <p:spPr>
            <a:xfrm>
              <a:off x="937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7" name="PA-组合 106">
            <a:extLst>
              <a:ext uri="{FF2B5EF4-FFF2-40B4-BE49-F238E27FC236}">
                <a16:creationId xmlns:a16="http://schemas.microsoft.com/office/drawing/2014/main" id="{C153F91C-982E-4C5F-8B93-C620C345D36B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0092000" y="1305000"/>
            <a:ext cx="288000" cy="288028"/>
            <a:chOff x="10092000" y="1305000"/>
            <a:chExt cx="288000" cy="288028"/>
          </a:xfrm>
        </p:grpSpPr>
        <p:sp>
          <p:nvSpPr>
            <p:cNvPr id="9" name="PA-圆角矩形 8">
              <a:extLst>
                <a:ext uri="{FF2B5EF4-FFF2-40B4-BE49-F238E27FC236}">
                  <a16:creationId xmlns:a16="http://schemas.microsoft.com/office/drawing/2014/main" id="{2A7F9313-EC4E-4C81-8046-E94FFD843F1B}"/>
                </a:ext>
              </a:extLst>
            </p:cNvPr>
            <p:cNvSpPr/>
            <p:nvPr>
              <p:custDataLst>
                <p:tags r:id="rId1115"/>
              </p:custDataLst>
            </p:nvPr>
          </p:nvSpPr>
          <p:spPr>
            <a:xfrm>
              <a:off x="100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PA-任意多边形 29">
              <a:extLst>
                <a:ext uri="{FF2B5EF4-FFF2-40B4-BE49-F238E27FC236}">
                  <a16:creationId xmlns:a16="http://schemas.microsoft.com/office/drawing/2014/main" id="{BBD2B373-9107-4CD3-ABCF-2381A2668502}"/>
                </a:ext>
              </a:extLst>
            </p:cNvPr>
            <p:cNvSpPr/>
            <p:nvPr>
              <p:custDataLst>
                <p:tags r:id="rId1116"/>
              </p:custDataLst>
            </p:nvPr>
          </p:nvSpPr>
          <p:spPr>
            <a:xfrm>
              <a:off x="1009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PA-组合 89">
            <a:extLst>
              <a:ext uri="{FF2B5EF4-FFF2-40B4-BE49-F238E27FC236}">
                <a16:creationId xmlns:a16="http://schemas.microsoft.com/office/drawing/2014/main" id="{EC8903E1-4E8C-4A03-83AC-21CF36ED5B50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8652000" y="1665000"/>
            <a:ext cx="288000" cy="288024"/>
            <a:chOff x="8652000" y="1665000"/>
            <a:chExt cx="288000" cy="288024"/>
          </a:xfrm>
        </p:grpSpPr>
        <p:sp>
          <p:nvSpPr>
            <p:cNvPr id="10" name="PA-圆角矩形 9">
              <a:extLst>
                <a:ext uri="{FF2B5EF4-FFF2-40B4-BE49-F238E27FC236}">
                  <a16:creationId xmlns:a16="http://schemas.microsoft.com/office/drawing/2014/main" id="{113B961D-E6C0-492B-8540-825C85DE61DA}"/>
                </a:ext>
              </a:extLst>
            </p:cNvPr>
            <p:cNvSpPr/>
            <p:nvPr>
              <p:custDataLst>
                <p:tags r:id="rId1113"/>
              </p:custDataLst>
            </p:nvPr>
          </p:nvSpPr>
          <p:spPr>
            <a:xfrm>
              <a:off x="86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PA-任意多边形 30">
              <a:extLst>
                <a:ext uri="{FF2B5EF4-FFF2-40B4-BE49-F238E27FC236}">
                  <a16:creationId xmlns:a16="http://schemas.microsoft.com/office/drawing/2014/main" id="{DD75D4BF-9C1C-43AC-8A1C-F5E7BE26F850}"/>
                </a:ext>
              </a:extLst>
            </p:cNvPr>
            <p:cNvSpPr/>
            <p:nvPr>
              <p:custDataLst>
                <p:tags r:id="rId1114"/>
              </p:custDataLst>
            </p:nvPr>
          </p:nvSpPr>
          <p:spPr>
            <a:xfrm>
              <a:off x="865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PA-组合 96">
            <a:extLst>
              <a:ext uri="{FF2B5EF4-FFF2-40B4-BE49-F238E27FC236}">
                <a16:creationId xmlns:a16="http://schemas.microsoft.com/office/drawing/2014/main" id="{AD8A822E-6DC8-4857-9219-1EE0A63C8213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9372000" y="1665000"/>
            <a:ext cx="288000" cy="288024"/>
            <a:chOff x="9372000" y="1665000"/>
            <a:chExt cx="288000" cy="288024"/>
          </a:xfrm>
        </p:grpSpPr>
        <p:sp>
          <p:nvSpPr>
            <p:cNvPr id="11" name="PA-圆角矩形 10">
              <a:extLst>
                <a:ext uri="{FF2B5EF4-FFF2-40B4-BE49-F238E27FC236}">
                  <a16:creationId xmlns:a16="http://schemas.microsoft.com/office/drawing/2014/main" id="{5CB70231-85C4-4470-954D-F1E321B7A859}"/>
                </a:ext>
              </a:extLst>
            </p:cNvPr>
            <p:cNvSpPr/>
            <p:nvPr>
              <p:custDataLst>
                <p:tags r:id="rId1111"/>
              </p:custDataLst>
            </p:nvPr>
          </p:nvSpPr>
          <p:spPr>
            <a:xfrm>
              <a:off x="93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PA-任意多边形 31">
              <a:extLst>
                <a:ext uri="{FF2B5EF4-FFF2-40B4-BE49-F238E27FC236}">
                  <a16:creationId xmlns:a16="http://schemas.microsoft.com/office/drawing/2014/main" id="{9838A87D-035E-4E6F-B501-7259B88F2E77}"/>
                </a:ext>
              </a:extLst>
            </p:cNvPr>
            <p:cNvSpPr/>
            <p:nvPr>
              <p:custDataLst>
                <p:tags r:id="rId1112"/>
              </p:custDataLst>
            </p:nvPr>
          </p:nvSpPr>
          <p:spPr>
            <a:xfrm>
              <a:off x="937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PA-组合 105">
            <a:extLst>
              <a:ext uri="{FF2B5EF4-FFF2-40B4-BE49-F238E27FC236}">
                <a16:creationId xmlns:a16="http://schemas.microsoft.com/office/drawing/2014/main" id="{C2292860-047A-4DF1-87BE-B33F9B2D92D1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10092000" y="1665000"/>
            <a:ext cx="288000" cy="288024"/>
            <a:chOff x="10092000" y="1665000"/>
            <a:chExt cx="288000" cy="288024"/>
          </a:xfrm>
        </p:grpSpPr>
        <p:sp>
          <p:nvSpPr>
            <p:cNvPr id="12" name="PA-圆角矩形 11">
              <a:extLst>
                <a:ext uri="{FF2B5EF4-FFF2-40B4-BE49-F238E27FC236}">
                  <a16:creationId xmlns:a16="http://schemas.microsoft.com/office/drawing/2014/main" id="{FC182031-31B8-40A8-90F4-2BB907DD492C}"/>
                </a:ext>
              </a:extLst>
            </p:cNvPr>
            <p:cNvSpPr/>
            <p:nvPr>
              <p:custDataLst>
                <p:tags r:id="rId1109"/>
              </p:custDataLst>
            </p:nvPr>
          </p:nvSpPr>
          <p:spPr>
            <a:xfrm>
              <a:off x="1009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PA-任意多边形 32">
              <a:extLst>
                <a:ext uri="{FF2B5EF4-FFF2-40B4-BE49-F238E27FC236}">
                  <a16:creationId xmlns:a16="http://schemas.microsoft.com/office/drawing/2014/main" id="{7FCE2D12-9FCD-4A85-BB83-235CB4F9747D}"/>
                </a:ext>
              </a:extLst>
            </p:cNvPr>
            <p:cNvSpPr/>
            <p:nvPr>
              <p:custDataLst>
                <p:tags r:id="rId1110"/>
              </p:custDataLst>
            </p:nvPr>
          </p:nvSpPr>
          <p:spPr>
            <a:xfrm>
              <a:off x="1009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1" name="PA-组合 90">
            <a:extLst>
              <a:ext uri="{FF2B5EF4-FFF2-40B4-BE49-F238E27FC236}">
                <a16:creationId xmlns:a16="http://schemas.microsoft.com/office/drawing/2014/main" id="{F5C23AB3-E571-4F04-862F-408553DAF30B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8652000" y="2025000"/>
            <a:ext cx="288000" cy="288004"/>
            <a:chOff x="8652000" y="2025000"/>
            <a:chExt cx="288000" cy="288004"/>
          </a:xfrm>
        </p:grpSpPr>
        <p:sp>
          <p:nvSpPr>
            <p:cNvPr id="13" name="PA-圆角矩形 12">
              <a:extLst>
                <a:ext uri="{FF2B5EF4-FFF2-40B4-BE49-F238E27FC236}">
                  <a16:creationId xmlns:a16="http://schemas.microsoft.com/office/drawing/2014/main" id="{07CD4461-A09F-4F61-AC5B-A5AE0CBF08B7}"/>
                </a:ext>
              </a:extLst>
            </p:cNvPr>
            <p:cNvSpPr/>
            <p:nvPr>
              <p:custDataLst>
                <p:tags r:id="rId1107"/>
              </p:custDataLst>
            </p:nvPr>
          </p:nvSpPr>
          <p:spPr>
            <a:xfrm>
              <a:off x="86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PA-任意多边形 33">
              <a:extLst>
                <a:ext uri="{FF2B5EF4-FFF2-40B4-BE49-F238E27FC236}">
                  <a16:creationId xmlns:a16="http://schemas.microsoft.com/office/drawing/2014/main" id="{16A8BDB4-448D-403F-BD72-22F1DFDBA4F3}"/>
                </a:ext>
              </a:extLst>
            </p:cNvPr>
            <p:cNvSpPr/>
            <p:nvPr>
              <p:custDataLst>
                <p:tags r:id="rId1108"/>
              </p:custDataLst>
            </p:nvPr>
          </p:nvSpPr>
          <p:spPr>
            <a:xfrm>
              <a:off x="865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PA-组合 97">
            <a:extLst>
              <a:ext uri="{FF2B5EF4-FFF2-40B4-BE49-F238E27FC236}">
                <a16:creationId xmlns:a16="http://schemas.microsoft.com/office/drawing/2014/main" id="{102DC9A0-3A9C-4101-B638-66F6E4AE778D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9372000" y="2025000"/>
            <a:ext cx="288000" cy="288004"/>
            <a:chOff x="9372000" y="2025000"/>
            <a:chExt cx="288000" cy="288004"/>
          </a:xfrm>
        </p:grpSpPr>
        <p:sp>
          <p:nvSpPr>
            <p:cNvPr id="14" name="PA-圆角矩形 13">
              <a:extLst>
                <a:ext uri="{FF2B5EF4-FFF2-40B4-BE49-F238E27FC236}">
                  <a16:creationId xmlns:a16="http://schemas.microsoft.com/office/drawing/2014/main" id="{779134D6-EA6E-43F7-8F9A-136720590890}"/>
                </a:ext>
              </a:extLst>
            </p:cNvPr>
            <p:cNvSpPr/>
            <p:nvPr>
              <p:custDataLst>
                <p:tags r:id="rId1105"/>
              </p:custDataLst>
            </p:nvPr>
          </p:nvSpPr>
          <p:spPr>
            <a:xfrm>
              <a:off x="937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PA-任意多边形 34">
              <a:extLst>
                <a:ext uri="{FF2B5EF4-FFF2-40B4-BE49-F238E27FC236}">
                  <a16:creationId xmlns:a16="http://schemas.microsoft.com/office/drawing/2014/main" id="{95995C5E-DAAE-4EFB-9A1D-69E179413ED1}"/>
                </a:ext>
              </a:extLst>
            </p:cNvPr>
            <p:cNvSpPr/>
            <p:nvPr>
              <p:custDataLst>
                <p:tags r:id="rId1106"/>
              </p:custDataLst>
            </p:nvPr>
          </p:nvSpPr>
          <p:spPr>
            <a:xfrm>
              <a:off x="937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PA-组合 104">
            <a:extLst>
              <a:ext uri="{FF2B5EF4-FFF2-40B4-BE49-F238E27FC236}">
                <a16:creationId xmlns:a16="http://schemas.microsoft.com/office/drawing/2014/main" id="{2B564E62-0359-4A9D-9A59-EABBB016A321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10092000" y="2025000"/>
            <a:ext cx="288000" cy="288004"/>
            <a:chOff x="10092000" y="2025000"/>
            <a:chExt cx="288000" cy="288004"/>
          </a:xfrm>
        </p:grpSpPr>
        <p:sp>
          <p:nvSpPr>
            <p:cNvPr id="15" name="PA-圆角矩形 14">
              <a:extLst>
                <a:ext uri="{FF2B5EF4-FFF2-40B4-BE49-F238E27FC236}">
                  <a16:creationId xmlns:a16="http://schemas.microsoft.com/office/drawing/2014/main" id="{44E680FA-0551-4639-9119-3CC2229E31AA}"/>
                </a:ext>
              </a:extLst>
            </p:cNvPr>
            <p:cNvSpPr/>
            <p:nvPr>
              <p:custDataLst>
                <p:tags r:id="rId1103"/>
              </p:custDataLst>
            </p:nvPr>
          </p:nvSpPr>
          <p:spPr>
            <a:xfrm>
              <a:off x="1009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PA-任意多边形 35">
              <a:extLst>
                <a:ext uri="{FF2B5EF4-FFF2-40B4-BE49-F238E27FC236}">
                  <a16:creationId xmlns:a16="http://schemas.microsoft.com/office/drawing/2014/main" id="{BF96ACB4-E631-4A14-B423-B6AC176CAB72}"/>
                </a:ext>
              </a:extLst>
            </p:cNvPr>
            <p:cNvSpPr/>
            <p:nvPr>
              <p:custDataLst>
                <p:tags r:id="rId1104"/>
              </p:custDataLst>
            </p:nvPr>
          </p:nvSpPr>
          <p:spPr>
            <a:xfrm>
              <a:off x="1009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PA-组合 91">
            <a:extLst>
              <a:ext uri="{FF2B5EF4-FFF2-40B4-BE49-F238E27FC236}">
                <a16:creationId xmlns:a16="http://schemas.microsoft.com/office/drawing/2014/main" id="{8F168ADC-022F-455E-981F-9D9A8EB47DA4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8652000" y="2385000"/>
            <a:ext cx="288000" cy="288008"/>
            <a:chOff x="8652000" y="2385000"/>
            <a:chExt cx="288000" cy="288008"/>
          </a:xfrm>
        </p:grpSpPr>
        <p:sp>
          <p:nvSpPr>
            <p:cNvPr id="16" name="PA-圆角矩形 15">
              <a:extLst>
                <a:ext uri="{FF2B5EF4-FFF2-40B4-BE49-F238E27FC236}">
                  <a16:creationId xmlns:a16="http://schemas.microsoft.com/office/drawing/2014/main" id="{74A55784-A53F-4DC1-A506-4CE395B46C2A}"/>
                </a:ext>
              </a:extLst>
            </p:cNvPr>
            <p:cNvSpPr/>
            <p:nvPr>
              <p:custDataLst>
                <p:tags r:id="rId1101"/>
              </p:custDataLst>
            </p:nvPr>
          </p:nvSpPr>
          <p:spPr>
            <a:xfrm>
              <a:off x="86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PA-任意多边形 36">
              <a:extLst>
                <a:ext uri="{FF2B5EF4-FFF2-40B4-BE49-F238E27FC236}">
                  <a16:creationId xmlns:a16="http://schemas.microsoft.com/office/drawing/2014/main" id="{8CDD59B5-F7B2-4016-8AAB-D5B2AC834DE7}"/>
                </a:ext>
              </a:extLst>
            </p:cNvPr>
            <p:cNvSpPr/>
            <p:nvPr>
              <p:custDataLst>
                <p:tags r:id="rId1102"/>
              </p:custDataLst>
            </p:nvPr>
          </p:nvSpPr>
          <p:spPr>
            <a:xfrm>
              <a:off x="865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PA-组合 98">
            <a:extLst>
              <a:ext uri="{FF2B5EF4-FFF2-40B4-BE49-F238E27FC236}">
                <a16:creationId xmlns:a16="http://schemas.microsoft.com/office/drawing/2014/main" id="{3BA885D8-C4BC-4E9C-8014-B22C5A93ACD8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9372000" y="2385000"/>
            <a:ext cx="288000" cy="288008"/>
            <a:chOff x="9372000" y="2385000"/>
            <a:chExt cx="288000" cy="288008"/>
          </a:xfrm>
        </p:grpSpPr>
        <p:sp>
          <p:nvSpPr>
            <p:cNvPr id="17" name="PA-圆角矩形 16">
              <a:extLst>
                <a:ext uri="{FF2B5EF4-FFF2-40B4-BE49-F238E27FC236}">
                  <a16:creationId xmlns:a16="http://schemas.microsoft.com/office/drawing/2014/main" id="{2FE36116-C09F-4C06-BD73-394EF4D780F7}"/>
                </a:ext>
              </a:extLst>
            </p:cNvPr>
            <p:cNvSpPr/>
            <p:nvPr>
              <p:custDataLst>
                <p:tags r:id="rId1099"/>
              </p:custDataLst>
            </p:nvPr>
          </p:nvSpPr>
          <p:spPr>
            <a:xfrm>
              <a:off x="937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PA-任意多边形 37">
              <a:extLst>
                <a:ext uri="{FF2B5EF4-FFF2-40B4-BE49-F238E27FC236}">
                  <a16:creationId xmlns:a16="http://schemas.microsoft.com/office/drawing/2014/main" id="{926E047F-2C42-419C-A5A8-EA4758E9F8A4}"/>
                </a:ext>
              </a:extLst>
            </p:cNvPr>
            <p:cNvSpPr/>
            <p:nvPr>
              <p:custDataLst>
                <p:tags r:id="rId1100"/>
              </p:custDataLst>
            </p:nvPr>
          </p:nvSpPr>
          <p:spPr>
            <a:xfrm>
              <a:off x="937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PA-组合 103">
            <a:extLst>
              <a:ext uri="{FF2B5EF4-FFF2-40B4-BE49-F238E27FC236}">
                <a16:creationId xmlns:a16="http://schemas.microsoft.com/office/drawing/2014/main" id="{CB091CD8-6EAE-4AB8-955A-A087FB97E233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>
            <a:off x="10092000" y="2385000"/>
            <a:ext cx="288000" cy="288008"/>
            <a:chOff x="10092000" y="2385000"/>
            <a:chExt cx="288000" cy="288008"/>
          </a:xfrm>
        </p:grpSpPr>
        <p:sp>
          <p:nvSpPr>
            <p:cNvPr id="18" name="PA-圆角矩形 17">
              <a:extLst>
                <a:ext uri="{FF2B5EF4-FFF2-40B4-BE49-F238E27FC236}">
                  <a16:creationId xmlns:a16="http://schemas.microsoft.com/office/drawing/2014/main" id="{C5695775-4253-473E-9862-5E53D0533CA6}"/>
                </a:ext>
              </a:extLst>
            </p:cNvPr>
            <p:cNvSpPr/>
            <p:nvPr>
              <p:custDataLst>
                <p:tags r:id="rId1097"/>
              </p:custDataLst>
            </p:nvPr>
          </p:nvSpPr>
          <p:spPr>
            <a:xfrm>
              <a:off x="1009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PA-任意多边形 38">
              <a:extLst>
                <a:ext uri="{FF2B5EF4-FFF2-40B4-BE49-F238E27FC236}">
                  <a16:creationId xmlns:a16="http://schemas.microsoft.com/office/drawing/2014/main" id="{578B1A20-93E6-4FA2-8823-83F872921553}"/>
                </a:ext>
              </a:extLst>
            </p:cNvPr>
            <p:cNvSpPr/>
            <p:nvPr>
              <p:custDataLst>
                <p:tags r:id="rId1098"/>
              </p:custDataLst>
            </p:nvPr>
          </p:nvSpPr>
          <p:spPr>
            <a:xfrm>
              <a:off x="1009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100611 h 288002"/>
                <a:gd name="connsiteX4" fmla="*/ 286344 w 288000"/>
                <a:gd name="connsiteY4" fmla="*/ 100950 h 288002"/>
                <a:gd name="connsiteX5" fmla="*/ 217190 w 288000"/>
                <a:gd name="connsiteY5" fmla="*/ 164711 h 288002"/>
                <a:gd name="connsiteX6" fmla="*/ 211426 w 288000"/>
                <a:gd name="connsiteY6" fmla="*/ 204857 h 288002"/>
                <a:gd name="connsiteX7" fmla="*/ 199899 w 288000"/>
                <a:gd name="connsiteY7" fmla="*/ 207218 h 288002"/>
                <a:gd name="connsiteX8" fmla="*/ 176849 w 288000"/>
                <a:gd name="connsiteY8" fmla="*/ 226108 h 288002"/>
                <a:gd name="connsiteX9" fmla="*/ 136509 w 288000"/>
                <a:gd name="connsiteY9" fmla="*/ 252088 h 288002"/>
                <a:gd name="connsiteX10" fmla="*/ 133627 w 288000"/>
                <a:gd name="connsiteY10" fmla="*/ 263893 h 288002"/>
                <a:gd name="connsiteX11" fmla="*/ 159559 w 288000"/>
                <a:gd name="connsiteY11" fmla="*/ 285146 h 288002"/>
                <a:gd name="connsiteX12" fmla="*/ 161882 w 288000"/>
                <a:gd name="connsiteY12" fmla="*/ 288002 h 288002"/>
                <a:gd name="connsiteX13" fmla="*/ 51918 w 288000"/>
                <a:gd name="connsiteY13" fmla="*/ 288002 h 288002"/>
                <a:gd name="connsiteX14" fmla="*/ 58709 w 288000"/>
                <a:gd name="connsiteY14" fmla="*/ 282785 h 288002"/>
                <a:gd name="connsiteX15" fmla="*/ 47183 w 288000"/>
                <a:gd name="connsiteY15" fmla="*/ 278062 h 288002"/>
                <a:gd name="connsiteX16" fmla="*/ 55828 w 288000"/>
                <a:gd name="connsiteY16" fmla="*/ 254449 h 288002"/>
                <a:gd name="connsiteX17" fmla="*/ 15488 w 288000"/>
                <a:gd name="connsiteY17" fmla="*/ 235555 h 288002"/>
                <a:gd name="connsiteX18" fmla="*/ 0 w 288000"/>
                <a:gd name="connsiteY18" fmla="*/ 238729 h 288002"/>
                <a:gd name="connsiteX19" fmla="*/ 0 w 288000"/>
                <a:gd name="connsiteY19" fmla="*/ 48003 h 288002"/>
                <a:gd name="connsiteX20" fmla="*/ 48001 w 288000"/>
                <a:gd name="connsiteY20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100611"/>
                  </a:lnTo>
                  <a:lnTo>
                    <a:pt x="286344" y="100950"/>
                  </a:lnTo>
                  <a:cubicBezTo>
                    <a:pt x="283462" y="103313"/>
                    <a:pt x="220070" y="162349"/>
                    <a:pt x="217190" y="164711"/>
                  </a:cubicBezTo>
                  <a:cubicBezTo>
                    <a:pt x="214308" y="174157"/>
                    <a:pt x="217190" y="197773"/>
                    <a:pt x="211426" y="204857"/>
                  </a:cubicBezTo>
                  <a:cubicBezTo>
                    <a:pt x="208545" y="204857"/>
                    <a:pt x="202782" y="204857"/>
                    <a:pt x="199899" y="207218"/>
                  </a:cubicBezTo>
                  <a:cubicBezTo>
                    <a:pt x="191255" y="214303"/>
                    <a:pt x="185493" y="219024"/>
                    <a:pt x="176849" y="226108"/>
                  </a:cubicBezTo>
                  <a:cubicBezTo>
                    <a:pt x="159559" y="240280"/>
                    <a:pt x="145153" y="226108"/>
                    <a:pt x="136509" y="252088"/>
                  </a:cubicBezTo>
                  <a:cubicBezTo>
                    <a:pt x="133627" y="256809"/>
                    <a:pt x="130745" y="259170"/>
                    <a:pt x="133627" y="263893"/>
                  </a:cubicBezTo>
                  <a:cubicBezTo>
                    <a:pt x="136509" y="273339"/>
                    <a:pt x="150915" y="278062"/>
                    <a:pt x="159559" y="285146"/>
                  </a:cubicBezTo>
                  <a:lnTo>
                    <a:pt x="161882" y="288002"/>
                  </a:lnTo>
                  <a:lnTo>
                    <a:pt x="51918" y="288002"/>
                  </a:lnTo>
                  <a:lnTo>
                    <a:pt x="58709" y="282785"/>
                  </a:lnTo>
                  <a:cubicBezTo>
                    <a:pt x="55828" y="282785"/>
                    <a:pt x="50064" y="280423"/>
                    <a:pt x="47183" y="278062"/>
                  </a:cubicBezTo>
                  <a:cubicBezTo>
                    <a:pt x="50064" y="270977"/>
                    <a:pt x="58709" y="259170"/>
                    <a:pt x="55828" y="254449"/>
                  </a:cubicBezTo>
                  <a:cubicBezTo>
                    <a:pt x="47183" y="237917"/>
                    <a:pt x="27013" y="256809"/>
                    <a:pt x="15488" y="235555"/>
                  </a:cubicBezTo>
                  <a:lnTo>
                    <a:pt x="0" y="238729"/>
                  </a:ln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PA-组合 92">
            <a:extLst>
              <a:ext uri="{FF2B5EF4-FFF2-40B4-BE49-F238E27FC236}">
                <a16:creationId xmlns:a16="http://schemas.microsoft.com/office/drawing/2014/main" id="{2DA1F999-7FA5-4B16-BC77-02B0720A5B52}"/>
              </a:ext>
            </a:extLst>
          </p:cNvPr>
          <p:cNvGrpSpPr/>
          <p:nvPr>
            <p:custDataLst>
              <p:tags r:id="rId18"/>
            </p:custDataLst>
          </p:nvPr>
        </p:nvGrpSpPr>
        <p:grpSpPr>
          <a:xfrm>
            <a:off x="8652000" y="2745000"/>
            <a:ext cx="288000" cy="288004"/>
            <a:chOff x="8652000" y="2745000"/>
            <a:chExt cx="288000" cy="288004"/>
          </a:xfrm>
        </p:grpSpPr>
        <p:sp>
          <p:nvSpPr>
            <p:cNvPr id="19" name="PA-圆角矩形 18">
              <a:extLst>
                <a:ext uri="{FF2B5EF4-FFF2-40B4-BE49-F238E27FC236}">
                  <a16:creationId xmlns:a16="http://schemas.microsoft.com/office/drawing/2014/main" id="{6D740882-E03F-4F40-842A-066A260D8546}"/>
                </a:ext>
              </a:extLst>
            </p:cNvPr>
            <p:cNvSpPr/>
            <p:nvPr>
              <p:custDataLst>
                <p:tags r:id="rId1095"/>
              </p:custDataLst>
            </p:nvPr>
          </p:nvSpPr>
          <p:spPr>
            <a:xfrm>
              <a:off x="86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PA-任意多边形 39">
              <a:extLst>
                <a:ext uri="{FF2B5EF4-FFF2-40B4-BE49-F238E27FC236}">
                  <a16:creationId xmlns:a16="http://schemas.microsoft.com/office/drawing/2014/main" id="{09869958-D38B-43F0-990B-08AEE4A38DF7}"/>
                </a:ext>
              </a:extLst>
            </p:cNvPr>
            <p:cNvSpPr/>
            <p:nvPr>
              <p:custDataLst>
                <p:tags r:id="rId1096"/>
              </p:custDataLst>
            </p:nvPr>
          </p:nvSpPr>
          <p:spPr>
            <a:xfrm>
              <a:off x="865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0" name="PA-组合 99">
            <a:extLst>
              <a:ext uri="{FF2B5EF4-FFF2-40B4-BE49-F238E27FC236}">
                <a16:creationId xmlns:a16="http://schemas.microsoft.com/office/drawing/2014/main" id="{DADE639B-7363-4B70-9EDC-66466C38AC1F}"/>
              </a:ext>
            </a:extLst>
          </p:cNvPr>
          <p:cNvGrpSpPr/>
          <p:nvPr>
            <p:custDataLst>
              <p:tags r:id="rId19"/>
            </p:custDataLst>
          </p:nvPr>
        </p:nvGrpSpPr>
        <p:grpSpPr>
          <a:xfrm>
            <a:off x="9372000" y="2745000"/>
            <a:ext cx="288000" cy="288004"/>
            <a:chOff x="9372000" y="2745000"/>
            <a:chExt cx="288000" cy="288004"/>
          </a:xfrm>
        </p:grpSpPr>
        <p:sp>
          <p:nvSpPr>
            <p:cNvPr id="20" name="PA-圆角矩形 19">
              <a:extLst>
                <a:ext uri="{FF2B5EF4-FFF2-40B4-BE49-F238E27FC236}">
                  <a16:creationId xmlns:a16="http://schemas.microsoft.com/office/drawing/2014/main" id="{931596ED-CC4A-4F27-AFDF-0F6D0E54B3B4}"/>
                </a:ext>
              </a:extLst>
            </p:cNvPr>
            <p:cNvSpPr/>
            <p:nvPr>
              <p:custDataLst>
                <p:tags r:id="rId1093"/>
              </p:custDataLst>
            </p:nvPr>
          </p:nvSpPr>
          <p:spPr>
            <a:xfrm>
              <a:off x="937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PA-任意多边形 40">
              <a:extLst>
                <a:ext uri="{FF2B5EF4-FFF2-40B4-BE49-F238E27FC236}">
                  <a16:creationId xmlns:a16="http://schemas.microsoft.com/office/drawing/2014/main" id="{8ABFFE58-2CFF-4345-9494-BCFEC16E7E84}"/>
                </a:ext>
              </a:extLst>
            </p:cNvPr>
            <p:cNvSpPr/>
            <p:nvPr>
              <p:custDataLst>
                <p:tags r:id="rId1094"/>
              </p:custDataLst>
            </p:nvPr>
          </p:nvSpPr>
          <p:spPr>
            <a:xfrm>
              <a:off x="937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PA-组合 41">
            <a:extLst>
              <a:ext uri="{FF2B5EF4-FFF2-40B4-BE49-F238E27FC236}">
                <a16:creationId xmlns:a16="http://schemas.microsoft.com/office/drawing/2014/main" id="{62FA5A0B-B5D2-4E30-8F89-62784696AD19}"/>
              </a:ext>
            </a:extLst>
          </p:cNvPr>
          <p:cNvGrpSpPr/>
          <p:nvPr>
            <p:custDataLst>
              <p:tags r:id="rId20"/>
            </p:custDataLst>
          </p:nvPr>
        </p:nvGrpSpPr>
        <p:grpSpPr>
          <a:xfrm>
            <a:off x="10092000" y="2745000"/>
            <a:ext cx="288000" cy="288000"/>
            <a:chOff x="10092000" y="2745000"/>
            <a:chExt cx="288000" cy="288000"/>
          </a:xfrm>
        </p:grpSpPr>
        <p:sp>
          <p:nvSpPr>
            <p:cNvPr id="43" name="PA-圆角矩形 42">
              <a:extLst>
                <a:ext uri="{FF2B5EF4-FFF2-40B4-BE49-F238E27FC236}">
                  <a16:creationId xmlns:a16="http://schemas.microsoft.com/office/drawing/2014/main" id="{C6F1D8B5-E204-4410-86B9-155288AA5C72}"/>
                </a:ext>
              </a:extLst>
            </p:cNvPr>
            <p:cNvSpPr/>
            <p:nvPr>
              <p:custDataLst>
                <p:tags r:id="rId1089"/>
              </p:custDataLst>
            </p:nvPr>
          </p:nvSpPr>
          <p:spPr>
            <a:xfrm>
              <a:off x="1009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PA-任意多边形 43">
              <a:extLst>
                <a:ext uri="{FF2B5EF4-FFF2-40B4-BE49-F238E27FC236}">
                  <a16:creationId xmlns:a16="http://schemas.microsoft.com/office/drawing/2014/main" id="{F0922122-FF07-4FA4-9683-01E20246C25D}"/>
                </a:ext>
              </a:extLst>
            </p:cNvPr>
            <p:cNvSpPr/>
            <p:nvPr>
              <p:custDataLst>
                <p:tags r:id="rId1090"/>
              </p:custDataLst>
            </p:nvPr>
          </p:nvSpPr>
          <p:spPr>
            <a:xfrm>
              <a:off x="10173760" y="2745008"/>
              <a:ext cx="129666" cy="92806"/>
            </a:xfrm>
            <a:custGeom>
              <a:avLst/>
              <a:gdLst>
                <a:gd name="connsiteX0" fmla="*/ 433 w 129666"/>
                <a:gd name="connsiteY0" fmla="*/ 0 h 92806"/>
                <a:gd name="connsiteX1" fmla="*/ 120461 w 129666"/>
                <a:gd name="connsiteY1" fmla="*/ 0 h 92806"/>
                <a:gd name="connsiteX2" fmla="*/ 120662 w 129666"/>
                <a:gd name="connsiteY2" fmla="*/ 2185 h 92806"/>
                <a:gd name="connsiteX3" fmla="*/ 121022 w 129666"/>
                <a:gd name="connsiteY3" fmla="*/ 31409 h 92806"/>
                <a:gd name="connsiteX4" fmla="*/ 129666 w 129666"/>
                <a:gd name="connsiteY4" fmla="*/ 31409 h 92806"/>
                <a:gd name="connsiteX5" fmla="*/ 109495 w 129666"/>
                <a:gd name="connsiteY5" fmla="*/ 64469 h 92806"/>
                <a:gd name="connsiteX6" fmla="*/ 95089 w 129666"/>
                <a:gd name="connsiteY6" fmla="*/ 62108 h 92806"/>
                <a:gd name="connsiteX7" fmla="*/ 80681 w 129666"/>
                <a:gd name="connsiteY7" fmla="*/ 71555 h 92806"/>
                <a:gd name="connsiteX8" fmla="*/ 66274 w 129666"/>
                <a:gd name="connsiteY8" fmla="*/ 66832 h 92806"/>
                <a:gd name="connsiteX9" fmla="*/ 34579 w 129666"/>
                <a:gd name="connsiteY9" fmla="*/ 85724 h 92806"/>
                <a:gd name="connsiteX10" fmla="*/ 17290 w 129666"/>
                <a:gd name="connsiteY10" fmla="*/ 92806 h 92806"/>
                <a:gd name="connsiteX11" fmla="*/ 11526 w 129666"/>
                <a:gd name="connsiteY11" fmla="*/ 57386 h 92806"/>
                <a:gd name="connsiteX12" fmla="*/ 23053 w 129666"/>
                <a:gd name="connsiteY12" fmla="*/ 29047 h 92806"/>
                <a:gd name="connsiteX13" fmla="*/ 17290 w 129666"/>
                <a:gd name="connsiteY13" fmla="*/ 17239 h 92806"/>
                <a:gd name="connsiteX14" fmla="*/ 14409 w 129666"/>
                <a:gd name="connsiteY14" fmla="*/ 3071 h 92806"/>
                <a:gd name="connsiteX15" fmla="*/ 0 w 129666"/>
                <a:gd name="connsiteY15" fmla="*/ 710 h 92806"/>
                <a:gd name="connsiteX16" fmla="*/ 433 w 129666"/>
                <a:gd name="connsiteY16" fmla="*/ 0 h 92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666" h="92806">
                  <a:moveTo>
                    <a:pt x="433" y="0"/>
                  </a:moveTo>
                  <a:lnTo>
                    <a:pt x="120461" y="0"/>
                  </a:lnTo>
                  <a:lnTo>
                    <a:pt x="120662" y="2185"/>
                  </a:lnTo>
                  <a:cubicBezTo>
                    <a:pt x="119582" y="12516"/>
                    <a:pt x="118141" y="23143"/>
                    <a:pt x="121022" y="31409"/>
                  </a:cubicBezTo>
                  <a:cubicBezTo>
                    <a:pt x="123904" y="31409"/>
                    <a:pt x="126785" y="31409"/>
                    <a:pt x="129666" y="31409"/>
                  </a:cubicBezTo>
                  <a:cubicBezTo>
                    <a:pt x="123904" y="43217"/>
                    <a:pt x="121022" y="55024"/>
                    <a:pt x="109495" y="64469"/>
                  </a:cubicBezTo>
                  <a:cubicBezTo>
                    <a:pt x="103733" y="64469"/>
                    <a:pt x="100851" y="62108"/>
                    <a:pt x="95089" y="62108"/>
                  </a:cubicBezTo>
                  <a:cubicBezTo>
                    <a:pt x="89325" y="64469"/>
                    <a:pt x="86444" y="69193"/>
                    <a:pt x="80681" y="71555"/>
                  </a:cubicBezTo>
                  <a:cubicBezTo>
                    <a:pt x="74919" y="71555"/>
                    <a:pt x="72037" y="66832"/>
                    <a:pt x="66274" y="66832"/>
                  </a:cubicBezTo>
                  <a:cubicBezTo>
                    <a:pt x="48985" y="69193"/>
                    <a:pt x="46104" y="80999"/>
                    <a:pt x="34579" y="85724"/>
                  </a:cubicBezTo>
                  <a:cubicBezTo>
                    <a:pt x="25934" y="90447"/>
                    <a:pt x="23053" y="88085"/>
                    <a:pt x="17290" y="92806"/>
                  </a:cubicBezTo>
                  <a:cubicBezTo>
                    <a:pt x="14409" y="80999"/>
                    <a:pt x="11526" y="69193"/>
                    <a:pt x="11526" y="57386"/>
                  </a:cubicBezTo>
                  <a:cubicBezTo>
                    <a:pt x="11526" y="47940"/>
                    <a:pt x="25934" y="40855"/>
                    <a:pt x="23053" y="29047"/>
                  </a:cubicBezTo>
                  <a:cubicBezTo>
                    <a:pt x="20171" y="24325"/>
                    <a:pt x="20171" y="21962"/>
                    <a:pt x="17290" y="17239"/>
                  </a:cubicBezTo>
                  <a:cubicBezTo>
                    <a:pt x="14409" y="12516"/>
                    <a:pt x="17290" y="7794"/>
                    <a:pt x="14409" y="3071"/>
                  </a:cubicBezTo>
                  <a:cubicBezTo>
                    <a:pt x="11526" y="710"/>
                    <a:pt x="8644" y="710"/>
                    <a:pt x="0" y="710"/>
                  </a:cubicBezTo>
                  <a:lnTo>
                    <a:pt x="43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PA-任意多边形 44">
              <a:extLst>
                <a:ext uri="{FF2B5EF4-FFF2-40B4-BE49-F238E27FC236}">
                  <a16:creationId xmlns:a16="http://schemas.microsoft.com/office/drawing/2014/main" id="{6EA4720E-D2AD-4C5A-9818-DF4D3237A7D3}"/>
                </a:ext>
              </a:extLst>
            </p:cNvPr>
            <p:cNvSpPr/>
            <p:nvPr>
              <p:custDataLst>
                <p:tags r:id="rId1091"/>
              </p:custDataLst>
            </p:nvPr>
          </p:nvSpPr>
          <p:spPr>
            <a:xfrm>
              <a:off x="10353076" y="2830982"/>
              <a:ext cx="26924" cy="20360"/>
            </a:xfrm>
            <a:custGeom>
              <a:avLst/>
              <a:gdLst>
                <a:gd name="connsiteX0" fmla="*/ 26924 w 26924"/>
                <a:gd name="connsiteY0" fmla="*/ 0 h 20360"/>
                <a:gd name="connsiteX1" fmla="*/ 26924 w 26924"/>
                <a:gd name="connsiteY1" fmla="*/ 18682 h 20360"/>
                <a:gd name="connsiteX2" fmla="*/ 24154 w 26924"/>
                <a:gd name="connsiteY2" fmla="*/ 17997 h 20360"/>
                <a:gd name="connsiteX3" fmla="*/ 2884 w 26924"/>
                <a:gd name="connsiteY3" fmla="*/ 20360 h 20360"/>
                <a:gd name="connsiteX4" fmla="*/ 0 w 26924"/>
                <a:gd name="connsiteY4" fmla="*/ 15635 h 20360"/>
                <a:gd name="connsiteX5" fmla="*/ 2884 w 26924"/>
                <a:gd name="connsiteY5" fmla="*/ 6188 h 20360"/>
                <a:gd name="connsiteX6" fmla="*/ 25822 w 26924"/>
                <a:gd name="connsiteY6" fmla="*/ 874 h 20360"/>
                <a:gd name="connsiteX7" fmla="*/ 26924 w 26924"/>
                <a:gd name="connsiteY7" fmla="*/ 0 h 2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924" h="20360">
                  <a:moveTo>
                    <a:pt x="26924" y="0"/>
                  </a:moveTo>
                  <a:lnTo>
                    <a:pt x="26924" y="18682"/>
                  </a:lnTo>
                  <a:lnTo>
                    <a:pt x="24154" y="17997"/>
                  </a:lnTo>
                  <a:cubicBezTo>
                    <a:pt x="17305" y="17407"/>
                    <a:pt x="10094" y="17998"/>
                    <a:pt x="2884" y="20360"/>
                  </a:cubicBezTo>
                  <a:cubicBezTo>
                    <a:pt x="2884" y="17997"/>
                    <a:pt x="0" y="17997"/>
                    <a:pt x="0" y="15635"/>
                  </a:cubicBezTo>
                  <a:cubicBezTo>
                    <a:pt x="0" y="13274"/>
                    <a:pt x="2884" y="8550"/>
                    <a:pt x="2884" y="6188"/>
                  </a:cubicBezTo>
                  <a:cubicBezTo>
                    <a:pt x="12257" y="6188"/>
                    <a:pt x="19648" y="4122"/>
                    <a:pt x="25822" y="874"/>
                  </a:cubicBezTo>
                  <a:lnTo>
                    <a:pt x="2692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PA-任意多边形 45">
              <a:extLst>
                <a:ext uri="{FF2B5EF4-FFF2-40B4-BE49-F238E27FC236}">
                  <a16:creationId xmlns:a16="http://schemas.microsoft.com/office/drawing/2014/main" id="{2A008F94-4DB7-4CE1-BA95-A1A0DE9193CB}"/>
                </a:ext>
              </a:extLst>
            </p:cNvPr>
            <p:cNvSpPr/>
            <p:nvPr>
              <p:custDataLst>
                <p:tags r:id="rId1092"/>
              </p:custDataLst>
            </p:nvPr>
          </p:nvSpPr>
          <p:spPr>
            <a:xfrm>
              <a:off x="10297702" y="2858902"/>
              <a:ext cx="82298" cy="106281"/>
            </a:xfrm>
            <a:custGeom>
              <a:avLst/>
              <a:gdLst>
                <a:gd name="connsiteX0" fmla="*/ 42991 w 82298"/>
                <a:gd name="connsiteY0" fmla="*/ 0 h 106281"/>
                <a:gd name="connsiteX1" fmla="*/ 45857 w 82298"/>
                <a:gd name="connsiteY1" fmla="*/ 0 h 106281"/>
                <a:gd name="connsiteX2" fmla="*/ 57321 w 82298"/>
                <a:gd name="connsiteY2" fmla="*/ 0 h 106281"/>
                <a:gd name="connsiteX3" fmla="*/ 68069 w 82298"/>
                <a:gd name="connsiteY3" fmla="*/ 9742 h 106281"/>
                <a:gd name="connsiteX4" fmla="*/ 82298 w 82298"/>
                <a:gd name="connsiteY4" fmla="*/ 7229 h 106281"/>
                <a:gd name="connsiteX5" fmla="*/ 82298 w 82298"/>
                <a:gd name="connsiteY5" fmla="*/ 19567 h 106281"/>
                <a:gd name="connsiteX6" fmla="*/ 77383 w 82298"/>
                <a:gd name="connsiteY6" fmla="*/ 23617 h 106281"/>
                <a:gd name="connsiteX7" fmla="*/ 82298 w 82298"/>
                <a:gd name="connsiteY7" fmla="*/ 28478 h 106281"/>
                <a:gd name="connsiteX8" fmla="*/ 82298 w 82298"/>
                <a:gd name="connsiteY8" fmla="*/ 52836 h 106281"/>
                <a:gd name="connsiteX9" fmla="*/ 79891 w 82298"/>
                <a:gd name="connsiteY9" fmla="*/ 56683 h 106281"/>
                <a:gd name="connsiteX10" fmla="*/ 74517 w 82298"/>
                <a:gd name="connsiteY10" fmla="*/ 82662 h 106281"/>
                <a:gd name="connsiteX11" fmla="*/ 51589 w 82298"/>
                <a:gd name="connsiteY11" fmla="*/ 106281 h 106281"/>
                <a:gd name="connsiteX12" fmla="*/ 45857 w 82298"/>
                <a:gd name="connsiteY12" fmla="*/ 103919 h 106281"/>
                <a:gd name="connsiteX13" fmla="*/ 51589 w 82298"/>
                <a:gd name="connsiteY13" fmla="*/ 82662 h 106281"/>
                <a:gd name="connsiteX14" fmla="*/ 48723 w 82298"/>
                <a:gd name="connsiteY14" fmla="*/ 80300 h 106281"/>
                <a:gd name="connsiteX15" fmla="*/ 42991 w 82298"/>
                <a:gd name="connsiteY15" fmla="*/ 82662 h 106281"/>
                <a:gd name="connsiteX16" fmla="*/ 34393 w 82298"/>
                <a:gd name="connsiteY16" fmla="*/ 99195 h 106281"/>
                <a:gd name="connsiteX17" fmla="*/ 31526 w 82298"/>
                <a:gd name="connsiteY17" fmla="*/ 96833 h 106281"/>
                <a:gd name="connsiteX18" fmla="*/ 28660 w 82298"/>
                <a:gd name="connsiteY18" fmla="*/ 94472 h 106281"/>
                <a:gd name="connsiteX19" fmla="*/ 34393 w 82298"/>
                <a:gd name="connsiteY19" fmla="*/ 77939 h 106281"/>
                <a:gd name="connsiteX20" fmla="*/ 28660 w 82298"/>
                <a:gd name="connsiteY20" fmla="*/ 63768 h 106281"/>
                <a:gd name="connsiteX21" fmla="*/ 42991 w 82298"/>
                <a:gd name="connsiteY21" fmla="*/ 49597 h 106281"/>
                <a:gd name="connsiteX22" fmla="*/ 34393 w 82298"/>
                <a:gd name="connsiteY22" fmla="*/ 28341 h 106281"/>
                <a:gd name="connsiteX23" fmla="*/ 28660 w 82298"/>
                <a:gd name="connsiteY23" fmla="*/ 28341 h 106281"/>
                <a:gd name="connsiteX24" fmla="*/ 20062 w 82298"/>
                <a:gd name="connsiteY24" fmla="*/ 40150 h 106281"/>
                <a:gd name="connsiteX25" fmla="*/ 0 w 82298"/>
                <a:gd name="connsiteY25" fmla="*/ 21255 h 106281"/>
                <a:gd name="connsiteX26" fmla="*/ 34393 w 82298"/>
                <a:gd name="connsiteY26" fmla="*/ 14170 h 106281"/>
                <a:gd name="connsiteX27" fmla="*/ 42991 w 82298"/>
                <a:gd name="connsiteY27" fmla="*/ 0 h 106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2298" h="106281">
                  <a:moveTo>
                    <a:pt x="42991" y="0"/>
                  </a:moveTo>
                  <a:cubicBezTo>
                    <a:pt x="42991" y="0"/>
                    <a:pt x="45857" y="0"/>
                    <a:pt x="45857" y="0"/>
                  </a:cubicBezTo>
                  <a:cubicBezTo>
                    <a:pt x="48723" y="0"/>
                    <a:pt x="54455" y="0"/>
                    <a:pt x="57321" y="0"/>
                  </a:cubicBezTo>
                  <a:cubicBezTo>
                    <a:pt x="60187" y="7085"/>
                    <a:pt x="63770" y="9447"/>
                    <a:pt x="68069" y="9742"/>
                  </a:cubicBezTo>
                  <a:lnTo>
                    <a:pt x="82298" y="7229"/>
                  </a:lnTo>
                  <a:lnTo>
                    <a:pt x="82298" y="19567"/>
                  </a:lnTo>
                  <a:lnTo>
                    <a:pt x="77383" y="23617"/>
                  </a:lnTo>
                  <a:lnTo>
                    <a:pt x="82298" y="28478"/>
                  </a:lnTo>
                  <a:lnTo>
                    <a:pt x="82298" y="52836"/>
                  </a:lnTo>
                  <a:lnTo>
                    <a:pt x="79891" y="56683"/>
                  </a:lnTo>
                  <a:cubicBezTo>
                    <a:pt x="78100" y="63768"/>
                    <a:pt x="77383" y="72035"/>
                    <a:pt x="74517" y="82662"/>
                  </a:cubicBezTo>
                  <a:cubicBezTo>
                    <a:pt x="74517" y="82662"/>
                    <a:pt x="51589" y="103919"/>
                    <a:pt x="51589" y="106281"/>
                  </a:cubicBezTo>
                  <a:cubicBezTo>
                    <a:pt x="48723" y="103919"/>
                    <a:pt x="48723" y="103919"/>
                    <a:pt x="45857" y="103919"/>
                  </a:cubicBezTo>
                  <a:cubicBezTo>
                    <a:pt x="48723" y="96833"/>
                    <a:pt x="51589" y="89748"/>
                    <a:pt x="51589" y="82662"/>
                  </a:cubicBezTo>
                  <a:cubicBezTo>
                    <a:pt x="51589" y="82662"/>
                    <a:pt x="48723" y="82662"/>
                    <a:pt x="48723" y="80300"/>
                  </a:cubicBezTo>
                  <a:cubicBezTo>
                    <a:pt x="45857" y="82662"/>
                    <a:pt x="45857" y="82662"/>
                    <a:pt x="42991" y="82662"/>
                  </a:cubicBezTo>
                  <a:cubicBezTo>
                    <a:pt x="40124" y="89748"/>
                    <a:pt x="37259" y="94472"/>
                    <a:pt x="34393" y="99195"/>
                  </a:cubicBezTo>
                  <a:cubicBezTo>
                    <a:pt x="34393" y="99195"/>
                    <a:pt x="31526" y="96833"/>
                    <a:pt x="31526" y="96833"/>
                  </a:cubicBezTo>
                  <a:cubicBezTo>
                    <a:pt x="28660" y="96833"/>
                    <a:pt x="31526" y="96833"/>
                    <a:pt x="28660" y="94472"/>
                  </a:cubicBezTo>
                  <a:cubicBezTo>
                    <a:pt x="25795" y="87386"/>
                    <a:pt x="34393" y="85025"/>
                    <a:pt x="34393" y="77939"/>
                  </a:cubicBezTo>
                  <a:cubicBezTo>
                    <a:pt x="31526" y="73216"/>
                    <a:pt x="28660" y="68492"/>
                    <a:pt x="28660" y="63768"/>
                  </a:cubicBezTo>
                  <a:cubicBezTo>
                    <a:pt x="34393" y="59044"/>
                    <a:pt x="37259" y="54321"/>
                    <a:pt x="42991" y="49597"/>
                  </a:cubicBezTo>
                  <a:cubicBezTo>
                    <a:pt x="42991" y="40150"/>
                    <a:pt x="40124" y="35426"/>
                    <a:pt x="34393" y="28341"/>
                  </a:cubicBezTo>
                  <a:cubicBezTo>
                    <a:pt x="34393" y="28341"/>
                    <a:pt x="31526" y="28341"/>
                    <a:pt x="28660" y="28341"/>
                  </a:cubicBezTo>
                  <a:cubicBezTo>
                    <a:pt x="25795" y="33064"/>
                    <a:pt x="22929" y="37788"/>
                    <a:pt x="20062" y="40150"/>
                  </a:cubicBezTo>
                  <a:cubicBezTo>
                    <a:pt x="11464" y="40150"/>
                    <a:pt x="5732" y="25979"/>
                    <a:pt x="0" y="21255"/>
                  </a:cubicBezTo>
                  <a:cubicBezTo>
                    <a:pt x="8598" y="11809"/>
                    <a:pt x="20062" y="16532"/>
                    <a:pt x="34393" y="14170"/>
                  </a:cubicBezTo>
                  <a:cubicBezTo>
                    <a:pt x="34393" y="7085"/>
                    <a:pt x="37259" y="2361"/>
                    <a:pt x="4299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PA-组合 46">
            <a:extLst>
              <a:ext uri="{FF2B5EF4-FFF2-40B4-BE49-F238E27FC236}">
                <a16:creationId xmlns:a16="http://schemas.microsoft.com/office/drawing/2014/main" id="{260D94CD-EE75-4709-BDE8-CA3FF0AFE811}"/>
              </a:ext>
            </a:extLst>
          </p:cNvPr>
          <p:cNvGrpSpPr/>
          <p:nvPr>
            <p:custDataLst>
              <p:tags r:id="rId21"/>
            </p:custDataLst>
          </p:nvPr>
        </p:nvGrpSpPr>
        <p:grpSpPr>
          <a:xfrm>
            <a:off x="8652000" y="3105000"/>
            <a:ext cx="288000" cy="288000"/>
            <a:chOff x="8652000" y="3105000"/>
            <a:chExt cx="288000" cy="288000"/>
          </a:xfrm>
        </p:grpSpPr>
        <p:sp>
          <p:nvSpPr>
            <p:cNvPr id="48" name="PA-圆角矩形 47">
              <a:extLst>
                <a:ext uri="{FF2B5EF4-FFF2-40B4-BE49-F238E27FC236}">
                  <a16:creationId xmlns:a16="http://schemas.microsoft.com/office/drawing/2014/main" id="{ECF98789-C3B7-4B57-8FAA-1976E6B55C34}"/>
                </a:ext>
              </a:extLst>
            </p:cNvPr>
            <p:cNvSpPr/>
            <p:nvPr>
              <p:custDataLst>
                <p:tags r:id="rId1087"/>
              </p:custDataLst>
            </p:nvPr>
          </p:nvSpPr>
          <p:spPr>
            <a:xfrm>
              <a:off x="865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PA-任意多边形 48">
              <a:extLst>
                <a:ext uri="{FF2B5EF4-FFF2-40B4-BE49-F238E27FC236}">
                  <a16:creationId xmlns:a16="http://schemas.microsoft.com/office/drawing/2014/main" id="{2521705C-F58E-4C64-94BA-209ACBE701A7}"/>
                </a:ext>
              </a:extLst>
            </p:cNvPr>
            <p:cNvSpPr/>
            <p:nvPr>
              <p:custDataLst>
                <p:tags r:id="rId1088"/>
              </p:custDataLst>
            </p:nvPr>
          </p:nvSpPr>
          <p:spPr>
            <a:xfrm>
              <a:off x="8652000" y="3105002"/>
              <a:ext cx="288000" cy="273580"/>
            </a:xfrm>
            <a:custGeom>
              <a:avLst/>
              <a:gdLst>
                <a:gd name="connsiteX0" fmla="*/ 48001 w 288000"/>
                <a:gd name="connsiteY0" fmla="*/ 0 h 273580"/>
                <a:gd name="connsiteX1" fmla="*/ 239999 w 288000"/>
                <a:gd name="connsiteY1" fmla="*/ 0 h 273580"/>
                <a:gd name="connsiteX2" fmla="*/ 288000 w 288000"/>
                <a:gd name="connsiteY2" fmla="*/ 48002 h 273580"/>
                <a:gd name="connsiteX3" fmla="*/ 288000 w 288000"/>
                <a:gd name="connsiteY3" fmla="*/ 228111 h 273580"/>
                <a:gd name="connsiteX4" fmla="*/ 279808 w 288000"/>
                <a:gd name="connsiteY4" fmla="*/ 221223 h 273580"/>
                <a:gd name="connsiteX5" fmla="*/ 251038 w 288000"/>
                <a:gd name="connsiteY5" fmla="*/ 153146 h 273580"/>
                <a:gd name="connsiteX6" fmla="*/ 233749 w 288000"/>
                <a:gd name="connsiteY6" fmla="*/ 157871 h 273580"/>
                <a:gd name="connsiteX7" fmla="*/ 222223 w 288000"/>
                <a:gd name="connsiteY7" fmla="*/ 143702 h 273580"/>
                <a:gd name="connsiteX8" fmla="*/ 219342 w 288000"/>
                <a:gd name="connsiteY8" fmla="*/ 146063 h 273580"/>
                <a:gd name="connsiteX9" fmla="*/ 216461 w 288000"/>
                <a:gd name="connsiteY9" fmla="*/ 155508 h 273580"/>
                <a:gd name="connsiteX10" fmla="*/ 222223 w 288000"/>
                <a:gd name="connsiteY10" fmla="*/ 176761 h 273580"/>
                <a:gd name="connsiteX11" fmla="*/ 210698 w 288000"/>
                <a:gd name="connsiteY11" fmla="*/ 186207 h 273580"/>
                <a:gd name="connsiteX12" fmla="*/ 204935 w 288000"/>
                <a:gd name="connsiteY12" fmla="*/ 186207 h 273580"/>
                <a:gd name="connsiteX13" fmla="*/ 196291 w 288000"/>
                <a:gd name="connsiteY13" fmla="*/ 174400 h 273580"/>
                <a:gd name="connsiteX14" fmla="*/ 193409 w 288000"/>
                <a:gd name="connsiteY14" fmla="*/ 174400 h 273580"/>
                <a:gd name="connsiteX15" fmla="*/ 187647 w 288000"/>
                <a:gd name="connsiteY15" fmla="*/ 188568 h 273580"/>
                <a:gd name="connsiteX16" fmla="*/ 184765 w 288000"/>
                <a:gd name="connsiteY16" fmla="*/ 188568 h 273580"/>
                <a:gd name="connsiteX17" fmla="*/ 179002 w 288000"/>
                <a:gd name="connsiteY17" fmla="*/ 181484 h 273580"/>
                <a:gd name="connsiteX18" fmla="*/ 176121 w 288000"/>
                <a:gd name="connsiteY18" fmla="*/ 183846 h 273580"/>
                <a:gd name="connsiteX19" fmla="*/ 173239 w 288000"/>
                <a:gd name="connsiteY19" fmla="*/ 190931 h 273580"/>
                <a:gd name="connsiteX20" fmla="*/ 164594 w 288000"/>
                <a:gd name="connsiteY20" fmla="*/ 186207 h 273580"/>
                <a:gd name="connsiteX21" fmla="*/ 164594 w 288000"/>
                <a:gd name="connsiteY21" fmla="*/ 195653 h 273580"/>
                <a:gd name="connsiteX22" fmla="*/ 153068 w 288000"/>
                <a:gd name="connsiteY22" fmla="*/ 195653 h 273580"/>
                <a:gd name="connsiteX23" fmla="*/ 147306 w 288000"/>
                <a:gd name="connsiteY23" fmla="*/ 183846 h 273580"/>
                <a:gd name="connsiteX24" fmla="*/ 144424 w 288000"/>
                <a:gd name="connsiteY24" fmla="*/ 183846 h 273580"/>
                <a:gd name="connsiteX25" fmla="*/ 138661 w 288000"/>
                <a:gd name="connsiteY25" fmla="*/ 195653 h 273580"/>
                <a:gd name="connsiteX26" fmla="*/ 135780 w 288000"/>
                <a:gd name="connsiteY26" fmla="*/ 193291 h 273580"/>
                <a:gd name="connsiteX27" fmla="*/ 127136 w 288000"/>
                <a:gd name="connsiteY27" fmla="*/ 181484 h 273580"/>
                <a:gd name="connsiteX28" fmla="*/ 115610 w 288000"/>
                <a:gd name="connsiteY28" fmla="*/ 193291 h 273580"/>
                <a:gd name="connsiteX29" fmla="*/ 81033 w 288000"/>
                <a:gd name="connsiteY29" fmla="*/ 209821 h 273580"/>
                <a:gd name="connsiteX30" fmla="*/ 86796 w 288000"/>
                <a:gd name="connsiteY30" fmla="*/ 223990 h 273580"/>
                <a:gd name="connsiteX31" fmla="*/ 57980 w 288000"/>
                <a:gd name="connsiteY31" fmla="*/ 257049 h 273580"/>
                <a:gd name="connsiteX32" fmla="*/ 20522 w 288000"/>
                <a:gd name="connsiteY32" fmla="*/ 266494 h 273580"/>
                <a:gd name="connsiteX33" fmla="*/ 13910 w 288000"/>
                <a:gd name="connsiteY33" fmla="*/ 273580 h 273580"/>
                <a:gd name="connsiteX34" fmla="*/ 0 w 288000"/>
                <a:gd name="connsiteY34" fmla="*/ 239998 h 273580"/>
                <a:gd name="connsiteX35" fmla="*/ 0 w 288000"/>
                <a:gd name="connsiteY35" fmla="*/ 48002 h 273580"/>
                <a:gd name="connsiteX36" fmla="*/ 48001 w 288000"/>
                <a:gd name="connsiteY36" fmla="*/ 0 h 27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8000" h="2735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28111"/>
                  </a:lnTo>
                  <a:lnTo>
                    <a:pt x="279808" y="221223"/>
                  </a:lnTo>
                  <a:cubicBezTo>
                    <a:pt x="267787" y="200524"/>
                    <a:pt x="268327" y="165545"/>
                    <a:pt x="251038" y="153146"/>
                  </a:cubicBezTo>
                  <a:cubicBezTo>
                    <a:pt x="245275" y="155508"/>
                    <a:pt x="242393" y="157871"/>
                    <a:pt x="233749" y="157871"/>
                  </a:cubicBezTo>
                  <a:cubicBezTo>
                    <a:pt x="227987" y="153146"/>
                    <a:pt x="225105" y="148424"/>
                    <a:pt x="222223" y="143702"/>
                  </a:cubicBezTo>
                  <a:cubicBezTo>
                    <a:pt x="219342" y="143702"/>
                    <a:pt x="219342" y="146063"/>
                    <a:pt x="219342" y="146063"/>
                  </a:cubicBezTo>
                  <a:cubicBezTo>
                    <a:pt x="216461" y="148424"/>
                    <a:pt x="216461" y="150785"/>
                    <a:pt x="216461" y="155508"/>
                  </a:cubicBezTo>
                  <a:cubicBezTo>
                    <a:pt x="222223" y="162592"/>
                    <a:pt x="225105" y="167316"/>
                    <a:pt x="222223" y="176761"/>
                  </a:cubicBezTo>
                  <a:cubicBezTo>
                    <a:pt x="213579" y="179123"/>
                    <a:pt x="210698" y="179123"/>
                    <a:pt x="210698" y="186207"/>
                  </a:cubicBezTo>
                  <a:cubicBezTo>
                    <a:pt x="207817" y="186207"/>
                    <a:pt x="204935" y="186207"/>
                    <a:pt x="204935" y="186207"/>
                  </a:cubicBezTo>
                  <a:cubicBezTo>
                    <a:pt x="202053" y="183846"/>
                    <a:pt x="199172" y="179123"/>
                    <a:pt x="196291" y="174400"/>
                  </a:cubicBezTo>
                  <a:cubicBezTo>
                    <a:pt x="196291" y="174400"/>
                    <a:pt x="196291" y="174400"/>
                    <a:pt x="193409" y="174400"/>
                  </a:cubicBezTo>
                  <a:cubicBezTo>
                    <a:pt x="193409" y="181484"/>
                    <a:pt x="190528" y="183846"/>
                    <a:pt x="187647" y="188568"/>
                  </a:cubicBezTo>
                  <a:cubicBezTo>
                    <a:pt x="187647" y="188568"/>
                    <a:pt x="184765" y="188568"/>
                    <a:pt x="184765" y="188568"/>
                  </a:cubicBezTo>
                  <a:cubicBezTo>
                    <a:pt x="181884" y="186207"/>
                    <a:pt x="181884" y="183846"/>
                    <a:pt x="179002" y="181484"/>
                  </a:cubicBezTo>
                  <a:cubicBezTo>
                    <a:pt x="179002" y="181484"/>
                    <a:pt x="179002" y="183846"/>
                    <a:pt x="176121" y="183846"/>
                  </a:cubicBezTo>
                  <a:cubicBezTo>
                    <a:pt x="176121" y="186207"/>
                    <a:pt x="173239" y="188568"/>
                    <a:pt x="173239" y="190931"/>
                  </a:cubicBezTo>
                  <a:cubicBezTo>
                    <a:pt x="170358" y="190931"/>
                    <a:pt x="167477" y="188568"/>
                    <a:pt x="164594" y="186207"/>
                  </a:cubicBezTo>
                  <a:cubicBezTo>
                    <a:pt x="164594" y="190931"/>
                    <a:pt x="164594" y="190931"/>
                    <a:pt x="164594" y="195653"/>
                  </a:cubicBezTo>
                  <a:cubicBezTo>
                    <a:pt x="161713" y="195653"/>
                    <a:pt x="155950" y="195653"/>
                    <a:pt x="153068" y="195653"/>
                  </a:cubicBezTo>
                  <a:cubicBezTo>
                    <a:pt x="153068" y="190931"/>
                    <a:pt x="150187" y="186207"/>
                    <a:pt x="147306" y="183846"/>
                  </a:cubicBezTo>
                  <a:cubicBezTo>
                    <a:pt x="147306" y="183846"/>
                    <a:pt x="147306" y="183846"/>
                    <a:pt x="144424" y="183846"/>
                  </a:cubicBezTo>
                  <a:cubicBezTo>
                    <a:pt x="144424" y="188568"/>
                    <a:pt x="141543" y="190931"/>
                    <a:pt x="138661" y="195653"/>
                  </a:cubicBezTo>
                  <a:cubicBezTo>
                    <a:pt x="138661" y="193291"/>
                    <a:pt x="135780" y="193291"/>
                    <a:pt x="135780" y="193291"/>
                  </a:cubicBezTo>
                  <a:cubicBezTo>
                    <a:pt x="132898" y="188568"/>
                    <a:pt x="130017" y="183846"/>
                    <a:pt x="127136" y="181484"/>
                  </a:cubicBezTo>
                  <a:cubicBezTo>
                    <a:pt x="124254" y="186207"/>
                    <a:pt x="118491" y="188568"/>
                    <a:pt x="115610" y="193291"/>
                  </a:cubicBezTo>
                  <a:cubicBezTo>
                    <a:pt x="104084" y="200376"/>
                    <a:pt x="89677" y="200376"/>
                    <a:pt x="81033" y="209821"/>
                  </a:cubicBezTo>
                  <a:cubicBezTo>
                    <a:pt x="83914" y="214544"/>
                    <a:pt x="83914" y="219267"/>
                    <a:pt x="86796" y="223990"/>
                  </a:cubicBezTo>
                  <a:cubicBezTo>
                    <a:pt x="75270" y="235798"/>
                    <a:pt x="72388" y="247605"/>
                    <a:pt x="57980" y="257049"/>
                  </a:cubicBezTo>
                  <a:cubicBezTo>
                    <a:pt x="46455" y="261772"/>
                    <a:pt x="32047" y="261772"/>
                    <a:pt x="20522" y="266494"/>
                  </a:cubicBezTo>
                  <a:lnTo>
                    <a:pt x="13910" y="273580"/>
                  </a:lnTo>
                  <a:lnTo>
                    <a:pt x="0" y="239998"/>
                  </a:ln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PA-组合 100">
            <a:extLst>
              <a:ext uri="{FF2B5EF4-FFF2-40B4-BE49-F238E27FC236}">
                <a16:creationId xmlns:a16="http://schemas.microsoft.com/office/drawing/2014/main" id="{51C6A306-B364-4F37-9865-FD8739A3BBA1}"/>
              </a:ext>
            </a:extLst>
          </p:cNvPr>
          <p:cNvGrpSpPr/>
          <p:nvPr>
            <p:custDataLst>
              <p:tags r:id="rId22"/>
            </p:custDataLst>
          </p:nvPr>
        </p:nvGrpSpPr>
        <p:grpSpPr>
          <a:xfrm>
            <a:off x="9372000" y="3105000"/>
            <a:ext cx="288000" cy="288002"/>
            <a:chOff x="9372000" y="3105000"/>
            <a:chExt cx="288000" cy="288002"/>
          </a:xfrm>
        </p:grpSpPr>
        <p:sp>
          <p:nvSpPr>
            <p:cNvPr id="21" name="PA-圆角矩形 20">
              <a:extLst>
                <a:ext uri="{FF2B5EF4-FFF2-40B4-BE49-F238E27FC236}">
                  <a16:creationId xmlns:a16="http://schemas.microsoft.com/office/drawing/2014/main" id="{F3444AAD-D482-4C7B-9347-7CEC857752ED}"/>
                </a:ext>
              </a:extLst>
            </p:cNvPr>
            <p:cNvSpPr/>
            <p:nvPr>
              <p:custDataLst>
                <p:tags r:id="rId1084"/>
              </p:custDataLst>
            </p:nvPr>
          </p:nvSpPr>
          <p:spPr>
            <a:xfrm>
              <a:off x="937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PA-任意多边形 49">
              <a:extLst>
                <a:ext uri="{FF2B5EF4-FFF2-40B4-BE49-F238E27FC236}">
                  <a16:creationId xmlns:a16="http://schemas.microsoft.com/office/drawing/2014/main" id="{577BD008-AF61-405E-AC56-0275F70F8C16}"/>
                </a:ext>
              </a:extLst>
            </p:cNvPr>
            <p:cNvSpPr/>
            <p:nvPr>
              <p:custDataLst>
                <p:tags r:id="rId1085"/>
              </p:custDataLst>
            </p:nvPr>
          </p:nvSpPr>
          <p:spPr>
            <a:xfrm>
              <a:off x="937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189845 h 287999"/>
                <a:gd name="connsiteX4" fmla="*/ 280217 w 288000"/>
                <a:gd name="connsiteY4" fmla="*/ 188568 h 287999"/>
                <a:gd name="connsiteX5" fmla="*/ 271573 w 288000"/>
                <a:gd name="connsiteY5" fmla="*/ 198014 h 287999"/>
                <a:gd name="connsiteX6" fmla="*/ 254284 w 288000"/>
                <a:gd name="connsiteY6" fmla="*/ 195653 h 287999"/>
                <a:gd name="connsiteX7" fmla="*/ 231233 w 288000"/>
                <a:gd name="connsiteY7" fmla="*/ 205099 h 287999"/>
                <a:gd name="connsiteX8" fmla="*/ 225469 w 288000"/>
                <a:gd name="connsiteY8" fmla="*/ 205099 h 287999"/>
                <a:gd name="connsiteX9" fmla="*/ 219706 w 288000"/>
                <a:gd name="connsiteY9" fmla="*/ 219267 h 287999"/>
                <a:gd name="connsiteX10" fmla="*/ 231233 w 288000"/>
                <a:gd name="connsiteY10" fmla="*/ 231075 h 287999"/>
                <a:gd name="connsiteX11" fmla="*/ 231233 w 288000"/>
                <a:gd name="connsiteY11" fmla="*/ 235798 h 287999"/>
                <a:gd name="connsiteX12" fmla="*/ 211062 w 288000"/>
                <a:gd name="connsiteY12" fmla="*/ 240521 h 287999"/>
                <a:gd name="connsiteX13" fmla="*/ 199536 w 288000"/>
                <a:gd name="connsiteY13" fmla="*/ 219267 h 287999"/>
                <a:gd name="connsiteX14" fmla="*/ 205299 w 288000"/>
                <a:gd name="connsiteY14" fmla="*/ 195653 h 287999"/>
                <a:gd name="connsiteX15" fmla="*/ 196654 w 288000"/>
                <a:gd name="connsiteY15" fmla="*/ 193291 h 287999"/>
                <a:gd name="connsiteX16" fmla="*/ 188010 w 288000"/>
                <a:gd name="connsiteY16" fmla="*/ 200376 h 287999"/>
                <a:gd name="connsiteX17" fmla="*/ 162078 w 288000"/>
                <a:gd name="connsiteY17" fmla="*/ 186207 h 287999"/>
                <a:gd name="connsiteX18" fmla="*/ 159196 w 288000"/>
                <a:gd name="connsiteY18" fmla="*/ 186207 h 287999"/>
                <a:gd name="connsiteX19" fmla="*/ 153433 w 288000"/>
                <a:gd name="connsiteY19" fmla="*/ 195653 h 287999"/>
                <a:gd name="connsiteX20" fmla="*/ 139026 w 288000"/>
                <a:gd name="connsiteY20" fmla="*/ 195653 h 287999"/>
                <a:gd name="connsiteX21" fmla="*/ 121737 w 288000"/>
                <a:gd name="connsiteY21" fmla="*/ 207460 h 287999"/>
                <a:gd name="connsiteX22" fmla="*/ 115973 w 288000"/>
                <a:gd name="connsiteY22" fmla="*/ 219267 h 287999"/>
                <a:gd name="connsiteX23" fmla="*/ 95803 w 288000"/>
                <a:gd name="connsiteY23" fmla="*/ 219267 h 287999"/>
                <a:gd name="connsiteX24" fmla="*/ 66989 w 288000"/>
                <a:gd name="connsiteY24" fmla="*/ 252328 h 287999"/>
                <a:gd name="connsiteX25" fmla="*/ 56544 w 288000"/>
                <a:gd name="connsiteY25" fmla="*/ 270332 h 287999"/>
                <a:gd name="connsiteX26" fmla="*/ 53005 w 288000"/>
                <a:gd name="connsiteY26" fmla="*/ 287999 h 287999"/>
                <a:gd name="connsiteX27" fmla="*/ 48001 w 288000"/>
                <a:gd name="connsiteY27" fmla="*/ 287999 h 287999"/>
                <a:gd name="connsiteX28" fmla="*/ 0 w 288000"/>
                <a:gd name="connsiteY28" fmla="*/ 239998 h 287999"/>
                <a:gd name="connsiteX29" fmla="*/ 0 w 288000"/>
                <a:gd name="connsiteY29" fmla="*/ 48002 h 287999"/>
                <a:gd name="connsiteX30" fmla="*/ 48001 w 288000"/>
                <a:gd name="connsiteY30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189845"/>
                  </a:lnTo>
                  <a:lnTo>
                    <a:pt x="280217" y="188568"/>
                  </a:lnTo>
                  <a:cubicBezTo>
                    <a:pt x="277335" y="190931"/>
                    <a:pt x="274454" y="195653"/>
                    <a:pt x="271573" y="198014"/>
                  </a:cubicBezTo>
                  <a:cubicBezTo>
                    <a:pt x="265810" y="198014"/>
                    <a:pt x="260047" y="198014"/>
                    <a:pt x="254284" y="195653"/>
                  </a:cubicBezTo>
                  <a:cubicBezTo>
                    <a:pt x="245640" y="198014"/>
                    <a:pt x="239877" y="205099"/>
                    <a:pt x="231233" y="205099"/>
                  </a:cubicBezTo>
                  <a:cubicBezTo>
                    <a:pt x="228350" y="205099"/>
                    <a:pt x="228350" y="205099"/>
                    <a:pt x="225469" y="205099"/>
                  </a:cubicBezTo>
                  <a:cubicBezTo>
                    <a:pt x="222587" y="209821"/>
                    <a:pt x="219706" y="214544"/>
                    <a:pt x="219706" y="219267"/>
                  </a:cubicBezTo>
                  <a:cubicBezTo>
                    <a:pt x="222587" y="223990"/>
                    <a:pt x="225469" y="228713"/>
                    <a:pt x="231233" y="231075"/>
                  </a:cubicBezTo>
                  <a:cubicBezTo>
                    <a:pt x="231233" y="233436"/>
                    <a:pt x="231233" y="233436"/>
                    <a:pt x="231233" y="235798"/>
                  </a:cubicBezTo>
                  <a:cubicBezTo>
                    <a:pt x="225469" y="235798"/>
                    <a:pt x="219706" y="240521"/>
                    <a:pt x="211062" y="240521"/>
                  </a:cubicBezTo>
                  <a:cubicBezTo>
                    <a:pt x="208180" y="233436"/>
                    <a:pt x="205299" y="226352"/>
                    <a:pt x="199536" y="219267"/>
                  </a:cubicBezTo>
                  <a:cubicBezTo>
                    <a:pt x="196654" y="207460"/>
                    <a:pt x="208180" y="205099"/>
                    <a:pt x="205299" y="195653"/>
                  </a:cubicBezTo>
                  <a:cubicBezTo>
                    <a:pt x="202418" y="195653"/>
                    <a:pt x="199536" y="193291"/>
                    <a:pt x="196654" y="193291"/>
                  </a:cubicBezTo>
                  <a:cubicBezTo>
                    <a:pt x="193773" y="195653"/>
                    <a:pt x="190892" y="198014"/>
                    <a:pt x="188010" y="200376"/>
                  </a:cubicBezTo>
                  <a:cubicBezTo>
                    <a:pt x="170722" y="200376"/>
                    <a:pt x="170722" y="193291"/>
                    <a:pt x="162078" y="186207"/>
                  </a:cubicBezTo>
                  <a:cubicBezTo>
                    <a:pt x="159196" y="186207"/>
                    <a:pt x="159196" y="186207"/>
                    <a:pt x="159196" y="186207"/>
                  </a:cubicBezTo>
                  <a:cubicBezTo>
                    <a:pt x="159196" y="188568"/>
                    <a:pt x="156314" y="193291"/>
                    <a:pt x="153433" y="195653"/>
                  </a:cubicBezTo>
                  <a:cubicBezTo>
                    <a:pt x="150552" y="198014"/>
                    <a:pt x="144789" y="195653"/>
                    <a:pt x="139026" y="195653"/>
                  </a:cubicBezTo>
                  <a:cubicBezTo>
                    <a:pt x="133263" y="200376"/>
                    <a:pt x="127499" y="202737"/>
                    <a:pt x="121737" y="207460"/>
                  </a:cubicBezTo>
                  <a:cubicBezTo>
                    <a:pt x="121737" y="214544"/>
                    <a:pt x="121737" y="214544"/>
                    <a:pt x="115973" y="219267"/>
                  </a:cubicBezTo>
                  <a:cubicBezTo>
                    <a:pt x="110211" y="216906"/>
                    <a:pt x="98685" y="216906"/>
                    <a:pt x="95803" y="219267"/>
                  </a:cubicBezTo>
                  <a:cubicBezTo>
                    <a:pt x="98685" y="240521"/>
                    <a:pt x="75633" y="242882"/>
                    <a:pt x="66989" y="252328"/>
                  </a:cubicBezTo>
                  <a:cubicBezTo>
                    <a:pt x="62667" y="257050"/>
                    <a:pt x="59065" y="263543"/>
                    <a:pt x="56544" y="270332"/>
                  </a:cubicBezTo>
                  <a:lnTo>
                    <a:pt x="53005" y="287999"/>
                  </a:ln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PA-任意多边形 50">
              <a:extLst>
                <a:ext uri="{FF2B5EF4-FFF2-40B4-BE49-F238E27FC236}">
                  <a16:creationId xmlns:a16="http://schemas.microsoft.com/office/drawing/2014/main" id="{9167F530-8423-4962-A653-5903628BF6D1}"/>
                </a:ext>
              </a:extLst>
            </p:cNvPr>
            <p:cNvSpPr/>
            <p:nvPr>
              <p:custDataLst>
                <p:tags r:id="rId1086"/>
              </p:custDataLst>
            </p:nvPr>
          </p:nvSpPr>
          <p:spPr>
            <a:xfrm>
              <a:off x="9535024" y="3352043"/>
              <a:ext cx="86073" cy="40959"/>
            </a:xfrm>
            <a:custGeom>
              <a:avLst/>
              <a:gdLst>
                <a:gd name="connsiteX0" fmla="*/ 71559 w 86073"/>
                <a:gd name="connsiteY0" fmla="*/ 0 h 40959"/>
                <a:gd name="connsiteX1" fmla="*/ 77365 w 86073"/>
                <a:gd name="connsiteY1" fmla="*/ 2379 h 40959"/>
                <a:gd name="connsiteX2" fmla="*/ 86073 w 86073"/>
                <a:gd name="connsiteY2" fmla="*/ 11893 h 40959"/>
                <a:gd name="connsiteX3" fmla="*/ 62852 w 86073"/>
                <a:gd name="connsiteY3" fmla="*/ 38059 h 40959"/>
                <a:gd name="connsiteX4" fmla="*/ 63970 w 86073"/>
                <a:gd name="connsiteY4" fmla="*/ 40959 h 40959"/>
                <a:gd name="connsiteX5" fmla="*/ 342 w 86073"/>
                <a:gd name="connsiteY5" fmla="*/ 40959 h 40959"/>
                <a:gd name="connsiteX6" fmla="*/ 82 w 86073"/>
                <a:gd name="connsiteY6" fmla="*/ 38653 h 40959"/>
                <a:gd name="connsiteX7" fmla="*/ 4798 w 86073"/>
                <a:gd name="connsiteY7" fmla="*/ 26166 h 40959"/>
                <a:gd name="connsiteX8" fmla="*/ 30922 w 86073"/>
                <a:gd name="connsiteY8" fmla="*/ 11893 h 40959"/>
                <a:gd name="connsiteX9" fmla="*/ 39631 w 86073"/>
                <a:gd name="connsiteY9" fmla="*/ 4758 h 40959"/>
                <a:gd name="connsiteX10" fmla="*/ 51241 w 86073"/>
                <a:gd name="connsiteY10" fmla="*/ 7136 h 40959"/>
                <a:gd name="connsiteX11" fmla="*/ 71559 w 86073"/>
                <a:gd name="connsiteY11" fmla="*/ 0 h 40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073" h="40959">
                  <a:moveTo>
                    <a:pt x="71559" y="0"/>
                  </a:moveTo>
                  <a:cubicBezTo>
                    <a:pt x="74462" y="0"/>
                    <a:pt x="74462" y="0"/>
                    <a:pt x="77365" y="2379"/>
                  </a:cubicBezTo>
                  <a:cubicBezTo>
                    <a:pt x="80268" y="4758"/>
                    <a:pt x="83171" y="7136"/>
                    <a:pt x="86073" y="11893"/>
                  </a:cubicBezTo>
                  <a:cubicBezTo>
                    <a:pt x="77365" y="16652"/>
                    <a:pt x="65755" y="28545"/>
                    <a:pt x="62852" y="38059"/>
                  </a:cubicBezTo>
                  <a:lnTo>
                    <a:pt x="63970" y="40959"/>
                  </a:lnTo>
                  <a:lnTo>
                    <a:pt x="342" y="40959"/>
                  </a:lnTo>
                  <a:lnTo>
                    <a:pt x="82" y="38653"/>
                  </a:lnTo>
                  <a:cubicBezTo>
                    <a:pt x="-282" y="33896"/>
                    <a:pt x="444" y="29734"/>
                    <a:pt x="4798" y="26166"/>
                  </a:cubicBezTo>
                  <a:cubicBezTo>
                    <a:pt x="16408" y="21408"/>
                    <a:pt x="16408" y="16652"/>
                    <a:pt x="30922" y="11893"/>
                  </a:cubicBezTo>
                  <a:cubicBezTo>
                    <a:pt x="33825" y="7136"/>
                    <a:pt x="33825" y="4758"/>
                    <a:pt x="39631" y="4758"/>
                  </a:cubicBezTo>
                  <a:cubicBezTo>
                    <a:pt x="42533" y="4758"/>
                    <a:pt x="48338" y="7136"/>
                    <a:pt x="51241" y="7136"/>
                  </a:cubicBezTo>
                  <a:cubicBezTo>
                    <a:pt x="54144" y="2379"/>
                    <a:pt x="65755" y="2379"/>
                    <a:pt x="7155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PA-组合 101">
            <a:extLst>
              <a:ext uri="{FF2B5EF4-FFF2-40B4-BE49-F238E27FC236}">
                <a16:creationId xmlns:a16="http://schemas.microsoft.com/office/drawing/2014/main" id="{8C6D97B6-35A0-4C64-889B-443559DC5890}"/>
              </a:ext>
            </a:extLst>
          </p:cNvPr>
          <p:cNvGrpSpPr/>
          <p:nvPr>
            <p:custDataLst>
              <p:tags r:id="rId23"/>
            </p:custDataLst>
          </p:nvPr>
        </p:nvGrpSpPr>
        <p:grpSpPr>
          <a:xfrm>
            <a:off x="9372000" y="3465000"/>
            <a:ext cx="288000" cy="288000"/>
            <a:chOff x="9372000" y="3465000"/>
            <a:chExt cx="288000" cy="288000"/>
          </a:xfrm>
        </p:grpSpPr>
        <p:sp>
          <p:nvSpPr>
            <p:cNvPr id="22" name="PA-圆角矩形 21">
              <a:extLst>
                <a:ext uri="{FF2B5EF4-FFF2-40B4-BE49-F238E27FC236}">
                  <a16:creationId xmlns:a16="http://schemas.microsoft.com/office/drawing/2014/main" id="{09634913-9C35-4FCC-B2C5-86B935DABFF5}"/>
                </a:ext>
              </a:extLst>
            </p:cNvPr>
            <p:cNvSpPr/>
            <p:nvPr>
              <p:custDataLst>
                <p:tags r:id="rId1082"/>
              </p:custDataLst>
            </p:nvPr>
          </p:nvSpPr>
          <p:spPr>
            <a:xfrm>
              <a:off x="937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PA-任意多边形 51">
              <a:extLst>
                <a:ext uri="{FF2B5EF4-FFF2-40B4-BE49-F238E27FC236}">
                  <a16:creationId xmlns:a16="http://schemas.microsoft.com/office/drawing/2014/main" id="{B8A434E7-3C95-4AD7-9508-7F594BDC4749}"/>
                </a:ext>
              </a:extLst>
            </p:cNvPr>
            <p:cNvSpPr/>
            <p:nvPr>
              <p:custDataLst>
                <p:tags r:id="rId1083"/>
              </p:custDataLst>
            </p:nvPr>
          </p:nvSpPr>
          <p:spPr>
            <a:xfrm>
              <a:off x="9372000" y="3465001"/>
              <a:ext cx="190892" cy="282305"/>
            </a:xfrm>
            <a:custGeom>
              <a:avLst/>
              <a:gdLst>
                <a:gd name="connsiteX0" fmla="*/ 48001 w 190892"/>
                <a:gd name="connsiteY0" fmla="*/ 0 h 282305"/>
                <a:gd name="connsiteX1" fmla="*/ 116197 w 190892"/>
                <a:gd name="connsiteY1" fmla="*/ 0 h 282305"/>
                <a:gd name="connsiteX2" fmla="*/ 133263 w 190892"/>
                <a:gd name="connsiteY2" fmla="*/ 17483 h 282305"/>
                <a:gd name="connsiteX3" fmla="*/ 150552 w 190892"/>
                <a:gd name="connsiteY3" fmla="*/ 24567 h 282305"/>
                <a:gd name="connsiteX4" fmla="*/ 156314 w 190892"/>
                <a:gd name="connsiteY4" fmla="*/ 41097 h 282305"/>
                <a:gd name="connsiteX5" fmla="*/ 170722 w 190892"/>
                <a:gd name="connsiteY5" fmla="*/ 57627 h 282305"/>
                <a:gd name="connsiteX6" fmla="*/ 190892 w 190892"/>
                <a:gd name="connsiteY6" fmla="*/ 133194 h 282305"/>
                <a:gd name="connsiteX7" fmla="*/ 182248 w 190892"/>
                <a:gd name="connsiteY7" fmla="*/ 147363 h 282305"/>
                <a:gd name="connsiteX8" fmla="*/ 182248 w 190892"/>
                <a:gd name="connsiteY8" fmla="*/ 178062 h 282305"/>
                <a:gd name="connsiteX9" fmla="*/ 141908 w 190892"/>
                <a:gd name="connsiteY9" fmla="*/ 201676 h 282305"/>
                <a:gd name="connsiteX10" fmla="*/ 98685 w 190892"/>
                <a:gd name="connsiteY10" fmla="*/ 211122 h 282305"/>
                <a:gd name="connsiteX11" fmla="*/ 95803 w 190892"/>
                <a:gd name="connsiteY11" fmla="*/ 211122 h 282305"/>
                <a:gd name="connsiteX12" fmla="*/ 87159 w 190892"/>
                <a:gd name="connsiteY12" fmla="*/ 248905 h 282305"/>
                <a:gd name="connsiteX13" fmla="*/ 75633 w 190892"/>
                <a:gd name="connsiteY13" fmla="*/ 248905 h 282305"/>
                <a:gd name="connsiteX14" fmla="*/ 66989 w 190892"/>
                <a:gd name="connsiteY14" fmla="*/ 258351 h 282305"/>
                <a:gd name="connsiteX15" fmla="*/ 49701 w 190892"/>
                <a:gd name="connsiteY15" fmla="*/ 265436 h 282305"/>
                <a:gd name="connsiteX16" fmla="*/ 39616 w 190892"/>
                <a:gd name="connsiteY16" fmla="*/ 277538 h 282305"/>
                <a:gd name="connsiteX17" fmla="*/ 26465 w 190892"/>
                <a:gd name="connsiteY17" fmla="*/ 282305 h 282305"/>
                <a:gd name="connsiteX18" fmla="*/ 21407 w 190892"/>
                <a:gd name="connsiteY18" fmla="*/ 278895 h 282305"/>
                <a:gd name="connsiteX19" fmla="*/ 23407 w 190892"/>
                <a:gd name="connsiteY19" fmla="*/ 258056 h 282305"/>
                <a:gd name="connsiteX20" fmla="*/ 32411 w 190892"/>
                <a:gd name="connsiteY20" fmla="*/ 237098 h 282305"/>
                <a:gd name="connsiteX21" fmla="*/ 26648 w 190892"/>
                <a:gd name="connsiteY21" fmla="*/ 230014 h 282305"/>
                <a:gd name="connsiteX22" fmla="*/ 716 w 190892"/>
                <a:gd name="connsiteY22" fmla="*/ 213484 h 282305"/>
                <a:gd name="connsiteX23" fmla="*/ 0 w 190892"/>
                <a:gd name="connsiteY23" fmla="*/ 213568 h 282305"/>
                <a:gd name="connsiteX24" fmla="*/ 0 w 190892"/>
                <a:gd name="connsiteY24" fmla="*/ 48001 h 282305"/>
                <a:gd name="connsiteX25" fmla="*/ 48001 w 190892"/>
                <a:gd name="connsiteY25" fmla="*/ 0 h 282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0892" h="282305">
                  <a:moveTo>
                    <a:pt x="48001" y="0"/>
                  </a:moveTo>
                  <a:lnTo>
                    <a:pt x="116197" y="0"/>
                  </a:lnTo>
                  <a:lnTo>
                    <a:pt x="133263" y="17483"/>
                  </a:lnTo>
                  <a:cubicBezTo>
                    <a:pt x="141908" y="19844"/>
                    <a:pt x="147670" y="17483"/>
                    <a:pt x="150552" y="24567"/>
                  </a:cubicBezTo>
                  <a:cubicBezTo>
                    <a:pt x="153433" y="29290"/>
                    <a:pt x="153433" y="36374"/>
                    <a:pt x="156314" y="41097"/>
                  </a:cubicBezTo>
                  <a:cubicBezTo>
                    <a:pt x="159196" y="48182"/>
                    <a:pt x="167840" y="52905"/>
                    <a:pt x="170722" y="57627"/>
                  </a:cubicBezTo>
                  <a:cubicBezTo>
                    <a:pt x="176484" y="83603"/>
                    <a:pt x="182248" y="107218"/>
                    <a:pt x="190892" y="133194"/>
                  </a:cubicBezTo>
                  <a:cubicBezTo>
                    <a:pt x="188010" y="137917"/>
                    <a:pt x="185129" y="142640"/>
                    <a:pt x="182248" y="147363"/>
                  </a:cubicBezTo>
                  <a:cubicBezTo>
                    <a:pt x="182248" y="156809"/>
                    <a:pt x="182248" y="166254"/>
                    <a:pt x="182248" y="178062"/>
                  </a:cubicBezTo>
                  <a:cubicBezTo>
                    <a:pt x="176484" y="194592"/>
                    <a:pt x="156314" y="192230"/>
                    <a:pt x="141908" y="201676"/>
                  </a:cubicBezTo>
                  <a:cubicBezTo>
                    <a:pt x="127499" y="213484"/>
                    <a:pt x="118855" y="230014"/>
                    <a:pt x="98685" y="211122"/>
                  </a:cubicBezTo>
                  <a:cubicBezTo>
                    <a:pt x="95803" y="211122"/>
                    <a:pt x="95803" y="211122"/>
                    <a:pt x="95803" y="211122"/>
                  </a:cubicBezTo>
                  <a:cubicBezTo>
                    <a:pt x="92922" y="222929"/>
                    <a:pt x="98685" y="241821"/>
                    <a:pt x="87159" y="248905"/>
                  </a:cubicBezTo>
                  <a:cubicBezTo>
                    <a:pt x="84278" y="248905"/>
                    <a:pt x="81397" y="248905"/>
                    <a:pt x="75633" y="248905"/>
                  </a:cubicBezTo>
                  <a:cubicBezTo>
                    <a:pt x="72752" y="248905"/>
                    <a:pt x="69871" y="258351"/>
                    <a:pt x="66989" y="258351"/>
                  </a:cubicBezTo>
                  <a:cubicBezTo>
                    <a:pt x="61227" y="260713"/>
                    <a:pt x="55463" y="263074"/>
                    <a:pt x="49701" y="265436"/>
                  </a:cubicBezTo>
                  <a:cubicBezTo>
                    <a:pt x="45379" y="268978"/>
                    <a:pt x="43218" y="273701"/>
                    <a:pt x="39616" y="277538"/>
                  </a:cubicBezTo>
                  <a:lnTo>
                    <a:pt x="26465" y="282305"/>
                  </a:lnTo>
                  <a:lnTo>
                    <a:pt x="21407" y="278895"/>
                  </a:lnTo>
                  <a:lnTo>
                    <a:pt x="23407" y="258056"/>
                  </a:lnTo>
                  <a:cubicBezTo>
                    <a:pt x="25208" y="249496"/>
                    <a:pt x="28089" y="241821"/>
                    <a:pt x="32411" y="237098"/>
                  </a:cubicBezTo>
                  <a:cubicBezTo>
                    <a:pt x="29530" y="232375"/>
                    <a:pt x="29530" y="232375"/>
                    <a:pt x="26648" y="230014"/>
                  </a:cubicBezTo>
                  <a:cubicBezTo>
                    <a:pt x="18004" y="225291"/>
                    <a:pt x="9360" y="220568"/>
                    <a:pt x="716" y="213484"/>
                  </a:cubicBezTo>
                  <a:lnTo>
                    <a:pt x="0" y="213568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PA-组合 52">
            <a:extLst>
              <a:ext uri="{FF2B5EF4-FFF2-40B4-BE49-F238E27FC236}">
                <a16:creationId xmlns:a16="http://schemas.microsoft.com/office/drawing/2014/main" id="{3D4332A7-9A9E-418A-9D7A-26275B1162B3}"/>
              </a:ext>
            </a:extLst>
          </p:cNvPr>
          <p:cNvGrpSpPr/>
          <p:nvPr>
            <p:custDataLst>
              <p:tags r:id="rId24"/>
            </p:custDataLst>
          </p:nvPr>
        </p:nvGrpSpPr>
        <p:grpSpPr>
          <a:xfrm>
            <a:off x="10092000" y="3465000"/>
            <a:ext cx="288000" cy="288000"/>
            <a:chOff x="10092000" y="3465000"/>
            <a:chExt cx="288000" cy="288000"/>
          </a:xfrm>
        </p:grpSpPr>
        <p:sp>
          <p:nvSpPr>
            <p:cNvPr id="54" name="PA-圆角矩形 53">
              <a:extLst>
                <a:ext uri="{FF2B5EF4-FFF2-40B4-BE49-F238E27FC236}">
                  <a16:creationId xmlns:a16="http://schemas.microsoft.com/office/drawing/2014/main" id="{3F9F43DF-1018-48D7-BC08-FC70BF2D4321}"/>
                </a:ext>
              </a:extLst>
            </p:cNvPr>
            <p:cNvSpPr/>
            <p:nvPr>
              <p:custDataLst>
                <p:tags r:id="rId1077"/>
              </p:custDataLst>
            </p:nvPr>
          </p:nvSpPr>
          <p:spPr>
            <a:xfrm>
              <a:off x="1009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PA-任意多边形 54">
              <a:extLst>
                <a:ext uri="{FF2B5EF4-FFF2-40B4-BE49-F238E27FC236}">
                  <a16:creationId xmlns:a16="http://schemas.microsoft.com/office/drawing/2014/main" id="{0CE6566E-CE0B-48A2-8F46-AF1D44EC3079}"/>
                </a:ext>
              </a:extLst>
            </p:cNvPr>
            <p:cNvSpPr/>
            <p:nvPr>
              <p:custDataLst>
                <p:tags r:id="rId1078"/>
              </p:custDataLst>
            </p:nvPr>
          </p:nvSpPr>
          <p:spPr>
            <a:xfrm>
              <a:off x="10092000" y="3567154"/>
              <a:ext cx="2076" cy="4320"/>
            </a:xfrm>
            <a:custGeom>
              <a:avLst/>
              <a:gdLst>
                <a:gd name="connsiteX0" fmla="*/ 0 w 2076"/>
                <a:gd name="connsiteY0" fmla="*/ 0 h 4320"/>
                <a:gd name="connsiteX1" fmla="*/ 2076 w 2076"/>
                <a:gd name="connsiteY1" fmla="*/ 679 h 4320"/>
                <a:gd name="connsiteX2" fmla="*/ 2076 w 2076"/>
                <a:gd name="connsiteY2" fmla="*/ 3047 h 4320"/>
                <a:gd name="connsiteX3" fmla="*/ 0 w 2076"/>
                <a:gd name="connsiteY3" fmla="*/ 4320 h 4320"/>
                <a:gd name="connsiteX4" fmla="*/ 0 w 2076"/>
                <a:gd name="connsiteY4" fmla="*/ 0 h 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" h="4320">
                  <a:moveTo>
                    <a:pt x="0" y="0"/>
                  </a:moveTo>
                  <a:lnTo>
                    <a:pt x="2076" y="679"/>
                  </a:lnTo>
                  <a:cubicBezTo>
                    <a:pt x="2076" y="679"/>
                    <a:pt x="2076" y="3047"/>
                    <a:pt x="2076" y="3047"/>
                  </a:cubicBez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" name="PA-任意多边形 55">
              <a:extLst>
                <a:ext uri="{FF2B5EF4-FFF2-40B4-BE49-F238E27FC236}">
                  <a16:creationId xmlns:a16="http://schemas.microsoft.com/office/drawing/2014/main" id="{4984AE39-3555-44A1-BA6B-0D8AA26D667F}"/>
                </a:ext>
              </a:extLst>
            </p:cNvPr>
            <p:cNvSpPr/>
            <p:nvPr>
              <p:custDataLst>
                <p:tags r:id="rId1079"/>
              </p:custDataLst>
            </p:nvPr>
          </p:nvSpPr>
          <p:spPr>
            <a:xfrm>
              <a:off x="10092000" y="3589741"/>
              <a:ext cx="4970" cy="8537"/>
            </a:xfrm>
            <a:custGeom>
              <a:avLst/>
              <a:gdLst>
                <a:gd name="connsiteX0" fmla="*/ 0 w 4970"/>
                <a:gd name="connsiteY0" fmla="*/ 0 h 8537"/>
                <a:gd name="connsiteX1" fmla="*/ 4970 w 4970"/>
                <a:gd name="connsiteY1" fmla="*/ 6505 h 8537"/>
                <a:gd name="connsiteX2" fmla="*/ 0 w 4970"/>
                <a:gd name="connsiteY2" fmla="*/ 8537 h 8537"/>
                <a:gd name="connsiteX3" fmla="*/ 0 w 4970"/>
                <a:gd name="connsiteY3" fmla="*/ 0 h 8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0" h="8537">
                  <a:moveTo>
                    <a:pt x="0" y="0"/>
                  </a:moveTo>
                  <a:lnTo>
                    <a:pt x="4970" y="6505"/>
                  </a:lnTo>
                  <a:lnTo>
                    <a:pt x="0" y="85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PA-任意多边形 56">
              <a:extLst>
                <a:ext uri="{FF2B5EF4-FFF2-40B4-BE49-F238E27FC236}">
                  <a16:creationId xmlns:a16="http://schemas.microsoft.com/office/drawing/2014/main" id="{2148C72B-C647-444A-A36A-89663F84A931}"/>
                </a:ext>
              </a:extLst>
            </p:cNvPr>
            <p:cNvSpPr/>
            <p:nvPr>
              <p:custDataLst>
                <p:tags r:id="rId1080"/>
              </p:custDataLst>
            </p:nvPr>
          </p:nvSpPr>
          <p:spPr>
            <a:xfrm>
              <a:off x="10114274" y="3609949"/>
              <a:ext cx="43262" cy="49599"/>
            </a:xfrm>
            <a:custGeom>
              <a:avLst/>
              <a:gdLst>
                <a:gd name="connsiteX0" fmla="*/ 20189 w 43262"/>
                <a:gd name="connsiteY0" fmla="*/ 0 h 49599"/>
                <a:gd name="connsiteX1" fmla="*/ 28842 w 43262"/>
                <a:gd name="connsiteY1" fmla="*/ 2362 h 49599"/>
                <a:gd name="connsiteX2" fmla="*/ 43262 w 43262"/>
                <a:gd name="connsiteY2" fmla="*/ 47237 h 49599"/>
                <a:gd name="connsiteX3" fmla="*/ 40378 w 43262"/>
                <a:gd name="connsiteY3" fmla="*/ 47237 h 49599"/>
                <a:gd name="connsiteX4" fmla="*/ 37494 w 43262"/>
                <a:gd name="connsiteY4" fmla="*/ 49599 h 49599"/>
                <a:gd name="connsiteX5" fmla="*/ 20189 w 43262"/>
                <a:gd name="connsiteY5" fmla="*/ 40151 h 49599"/>
                <a:gd name="connsiteX6" fmla="*/ 20189 w 43262"/>
                <a:gd name="connsiteY6" fmla="*/ 23618 h 49599"/>
                <a:gd name="connsiteX7" fmla="*/ 0 w 43262"/>
                <a:gd name="connsiteY7" fmla="*/ 4724 h 49599"/>
                <a:gd name="connsiteX8" fmla="*/ 20189 w 43262"/>
                <a:gd name="connsiteY8" fmla="*/ 0 h 49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262" h="49599">
                  <a:moveTo>
                    <a:pt x="20189" y="0"/>
                  </a:moveTo>
                  <a:cubicBezTo>
                    <a:pt x="23073" y="2362"/>
                    <a:pt x="25958" y="2362"/>
                    <a:pt x="28842" y="2362"/>
                  </a:cubicBezTo>
                  <a:cubicBezTo>
                    <a:pt x="37494" y="14171"/>
                    <a:pt x="40378" y="33066"/>
                    <a:pt x="43262" y="47237"/>
                  </a:cubicBezTo>
                  <a:cubicBezTo>
                    <a:pt x="40378" y="47237"/>
                    <a:pt x="40378" y="47237"/>
                    <a:pt x="40378" y="47237"/>
                  </a:cubicBezTo>
                  <a:cubicBezTo>
                    <a:pt x="37494" y="47237"/>
                    <a:pt x="37494" y="47237"/>
                    <a:pt x="37494" y="49599"/>
                  </a:cubicBezTo>
                  <a:cubicBezTo>
                    <a:pt x="31726" y="44875"/>
                    <a:pt x="25958" y="42513"/>
                    <a:pt x="20189" y="40151"/>
                  </a:cubicBezTo>
                  <a:cubicBezTo>
                    <a:pt x="23073" y="33066"/>
                    <a:pt x="23073" y="28342"/>
                    <a:pt x="20189" y="23618"/>
                  </a:cubicBezTo>
                  <a:cubicBezTo>
                    <a:pt x="11536" y="21257"/>
                    <a:pt x="0" y="14171"/>
                    <a:pt x="0" y="4724"/>
                  </a:cubicBezTo>
                  <a:cubicBezTo>
                    <a:pt x="5769" y="4724"/>
                    <a:pt x="14421" y="2362"/>
                    <a:pt x="2018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PA-任意多边形 57">
              <a:extLst>
                <a:ext uri="{FF2B5EF4-FFF2-40B4-BE49-F238E27FC236}">
                  <a16:creationId xmlns:a16="http://schemas.microsoft.com/office/drawing/2014/main" id="{E8CDF0A3-B996-406A-84FA-97F69F056052}"/>
                </a:ext>
              </a:extLst>
            </p:cNvPr>
            <p:cNvSpPr/>
            <p:nvPr>
              <p:custDataLst>
                <p:tags r:id="rId1081"/>
              </p:custDataLst>
            </p:nvPr>
          </p:nvSpPr>
          <p:spPr>
            <a:xfrm>
              <a:off x="10115628" y="3704892"/>
              <a:ext cx="71040" cy="48108"/>
            </a:xfrm>
            <a:custGeom>
              <a:avLst/>
              <a:gdLst>
                <a:gd name="connsiteX0" fmla="*/ 40754 w 71040"/>
                <a:gd name="connsiteY0" fmla="*/ 0 h 48108"/>
                <a:gd name="connsiteX1" fmla="*/ 58058 w 71040"/>
                <a:gd name="connsiteY1" fmla="*/ 42234 h 48108"/>
                <a:gd name="connsiteX2" fmla="*/ 60942 w 71040"/>
                <a:gd name="connsiteY2" fmla="*/ 44580 h 48108"/>
                <a:gd name="connsiteX3" fmla="*/ 69595 w 71040"/>
                <a:gd name="connsiteY3" fmla="*/ 44580 h 48108"/>
                <a:gd name="connsiteX4" fmla="*/ 71040 w 71040"/>
                <a:gd name="connsiteY4" fmla="*/ 48108 h 48108"/>
                <a:gd name="connsiteX5" fmla="*/ 24373 w 71040"/>
                <a:gd name="connsiteY5" fmla="*/ 48108 h 48108"/>
                <a:gd name="connsiteX6" fmla="*/ 5689 w 71040"/>
                <a:gd name="connsiteY6" fmla="*/ 44336 h 48108"/>
                <a:gd name="connsiteX7" fmla="*/ 0 w 71040"/>
                <a:gd name="connsiteY7" fmla="*/ 40500 h 48108"/>
                <a:gd name="connsiteX8" fmla="*/ 377 w 71040"/>
                <a:gd name="connsiteY8" fmla="*/ 39887 h 48108"/>
                <a:gd name="connsiteX9" fmla="*/ 11913 w 71040"/>
                <a:gd name="connsiteY9" fmla="*/ 44580 h 48108"/>
                <a:gd name="connsiteX10" fmla="*/ 17681 w 71040"/>
                <a:gd name="connsiteY10" fmla="*/ 28156 h 48108"/>
                <a:gd name="connsiteX11" fmla="*/ 23449 w 71040"/>
                <a:gd name="connsiteY11" fmla="*/ 35195 h 48108"/>
                <a:gd name="connsiteX12" fmla="*/ 26333 w 71040"/>
                <a:gd name="connsiteY12" fmla="*/ 32849 h 48108"/>
                <a:gd name="connsiteX13" fmla="*/ 40754 w 71040"/>
                <a:gd name="connsiteY13" fmla="*/ 25809 h 48108"/>
                <a:gd name="connsiteX14" fmla="*/ 37869 w 71040"/>
                <a:gd name="connsiteY14" fmla="*/ 4693 h 48108"/>
                <a:gd name="connsiteX15" fmla="*/ 40754 w 71040"/>
                <a:gd name="connsiteY15" fmla="*/ 0 h 48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1040" h="48108">
                  <a:moveTo>
                    <a:pt x="40754" y="0"/>
                  </a:moveTo>
                  <a:cubicBezTo>
                    <a:pt x="52290" y="9385"/>
                    <a:pt x="66711" y="25809"/>
                    <a:pt x="58058" y="42234"/>
                  </a:cubicBezTo>
                  <a:cubicBezTo>
                    <a:pt x="58058" y="44580"/>
                    <a:pt x="60942" y="44580"/>
                    <a:pt x="60942" y="44580"/>
                  </a:cubicBezTo>
                  <a:cubicBezTo>
                    <a:pt x="63827" y="44580"/>
                    <a:pt x="66711" y="44580"/>
                    <a:pt x="69595" y="44580"/>
                  </a:cubicBezTo>
                  <a:lnTo>
                    <a:pt x="71040" y="48108"/>
                  </a:lnTo>
                  <a:lnTo>
                    <a:pt x="24373" y="48108"/>
                  </a:lnTo>
                  <a:cubicBezTo>
                    <a:pt x="17746" y="48108"/>
                    <a:pt x="11432" y="46765"/>
                    <a:pt x="5689" y="44336"/>
                  </a:cubicBezTo>
                  <a:lnTo>
                    <a:pt x="0" y="40500"/>
                  </a:lnTo>
                  <a:lnTo>
                    <a:pt x="377" y="39887"/>
                  </a:lnTo>
                  <a:cubicBezTo>
                    <a:pt x="3260" y="42234"/>
                    <a:pt x="9029" y="42234"/>
                    <a:pt x="11913" y="44580"/>
                  </a:cubicBezTo>
                  <a:cubicBezTo>
                    <a:pt x="11913" y="37541"/>
                    <a:pt x="11913" y="30502"/>
                    <a:pt x="17681" y="28156"/>
                  </a:cubicBezTo>
                  <a:cubicBezTo>
                    <a:pt x="20565" y="30502"/>
                    <a:pt x="20565" y="32849"/>
                    <a:pt x="23449" y="35195"/>
                  </a:cubicBezTo>
                  <a:cubicBezTo>
                    <a:pt x="23449" y="32849"/>
                    <a:pt x="23449" y="32849"/>
                    <a:pt x="26333" y="32849"/>
                  </a:cubicBezTo>
                  <a:cubicBezTo>
                    <a:pt x="29218" y="23463"/>
                    <a:pt x="34986" y="30502"/>
                    <a:pt x="40754" y="25809"/>
                  </a:cubicBezTo>
                  <a:cubicBezTo>
                    <a:pt x="43638" y="18771"/>
                    <a:pt x="37869" y="9385"/>
                    <a:pt x="37869" y="4693"/>
                  </a:cubicBezTo>
                  <a:cubicBezTo>
                    <a:pt x="37869" y="2346"/>
                    <a:pt x="37869" y="2346"/>
                    <a:pt x="4075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PA-组合 58">
            <a:extLst>
              <a:ext uri="{FF2B5EF4-FFF2-40B4-BE49-F238E27FC236}">
                <a16:creationId xmlns:a16="http://schemas.microsoft.com/office/drawing/2014/main" id="{E4F30780-13CE-46E8-8A4E-A49C8306EC53}"/>
              </a:ext>
            </a:extLst>
          </p:cNvPr>
          <p:cNvGrpSpPr/>
          <p:nvPr>
            <p:custDataLst>
              <p:tags r:id="rId25"/>
            </p:custDataLst>
          </p:nvPr>
        </p:nvGrpSpPr>
        <p:grpSpPr>
          <a:xfrm>
            <a:off x="9372000" y="3825000"/>
            <a:ext cx="288000" cy="288001"/>
            <a:chOff x="9372000" y="3825000"/>
            <a:chExt cx="288000" cy="288001"/>
          </a:xfrm>
        </p:grpSpPr>
        <p:sp>
          <p:nvSpPr>
            <p:cNvPr id="60" name="PA-圆角矩形 59">
              <a:extLst>
                <a:ext uri="{FF2B5EF4-FFF2-40B4-BE49-F238E27FC236}">
                  <a16:creationId xmlns:a16="http://schemas.microsoft.com/office/drawing/2014/main" id="{C47ECA6D-DCA0-43D0-A701-BC5838BA2A57}"/>
                </a:ext>
              </a:extLst>
            </p:cNvPr>
            <p:cNvSpPr/>
            <p:nvPr>
              <p:custDataLst>
                <p:tags r:id="rId1073"/>
              </p:custDataLst>
            </p:nvPr>
          </p:nvSpPr>
          <p:spPr>
            <a:xfrm>
              <a:off x="937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PA-任意多边形 60">
              <a:extLst>
                <a:ext uri="{FF2B5EF4-FFF2-40B4-BE49-F238E27FC236}">
                  <a16:creationId xmlns:a16="http://schemas.microsoft.com/office/drawing/2014/main" id="{A8338846-7904-40BE-BDAA-DA85F706B844}"/>
                </a:ext>
              </a:extLst>
            </p:cNvPr>
            <p:cNvSpPr/>
            <p:nvPr>
              <p:custDataLst>
                <p:tags r:id="rId1074"/>
              </p:custDataLst>
            </p:nvPr>
          </p:nvSpPr>
          <p:spPr>
            <a:xfrm>
              <a:off x="9569184" y="3938510"/>
              <a:ext cx="90816" cy="71054"/>
            </a:xfrm>
            <a:custGeom>
              <a:avLst/>
              <a:gdLst>
                <a:gd name="connsiteX0" fmla="*/ 90816 w 90816"/>
                <a:gd name="connsiteY0" fmla="*/ 0 h 71054"/>
                <a:gd name="connsiteX1" fmla="*/ 90816 w 90816"/>
                <a:gd name="connsiteY1" fmla="*/ 59013 h 71054"/>
                <a:gd name="connsiteX2" fmla="*/ 77742 w 90816"/>
                <a:gd name="connsiteY2" fmla="*/ 68687 h 71054"/>
                <a:gd name="connsiteX3" fmla="*/ 54707 w 90816"/>
                <a:gd name="connsiteY3" fmla="*/ 63952 h 71054"/>
                <a:gd name="connsiteX4" fmla="*/ 37432 w 90816"/>
                <a:gd name="connsiteY4" fmla="*/ 71054 h 71054"/>
                <a:gd name="connsiteX5" fmla="*/ 0 w 90816"/>
                <a:gd name="connsiteY5" fmla="*/ 33179 h 71054"/>
                <a:gd name="connsiteX6" fmla="*/ 8637 w 90816"/>
                <a:gd name="connsiteY6" fmla="*/ 42648 h 71054"/>
                <a:gd name="connsiteX7" fmla="*/ 28793 w 90816"/>
                <a:gd name="connsiteY7" fmla="*/ 45015 h 71054"/>
                <a:gd name="connsiteX8" fmla="*/ 54707 w 90816"/>
                <a:gd name="connsiteY8" fmla="*/ 54484 h 71054"/>
                <a:gd name="connsiteX9" fmla="*/ 57587 w 90816"/>
                <a:gd name="connsiteY9" fmla="*/ 52116 h 71054"/>
                <a:gd name="connsiteX10" fmla="*/ 54707 w 90816"/>
                <a:gd name="connsiteY10" fmla="*/ 47382 h 71054"/>
                <a:gd name="connsiteX11" fmla="*/ 51828 w 90816"/>
                <a:gd name="connsiteY11" fmla="*/ 45015 h 71054"/>
                <a:gd name="connsiteX12" fmla="*/ 69104 w 90816"/>
                <a:gd name="connsiteY12" fmla="*/ 7140 h 71054"/>
                <a:gd name="connsiteX13" fmla="*/ 90816 w 90816"/>
                <a:gd name="connsiteY13" fmla="*/ 0 h 71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816" h="71054">
                  <a:moveTo>
                    <a:pt x="90816" y="0"/>
                  </a:moveTo>
                  <a:lnTo>
                    <a:pt x="90816" y="59013"/>
                  </a:lnTo>
                  <a:lnTo>
                    <a:pt x="77742" y="68687"/>
                  </a:lnTo>
                  <a:cubicBezTo>
                    <a:pt x="69104" y="68687"/>
                    <a:pt x="60467" y="66319"/>
                    <a:pt x="54707" y="63952"/>
                  </a:cubicBezTo>
                  <a:cubicBezTo>
                    <a:pt x="48949" y="66319"/>
                    <a:pt x="43190" y="68687"/>
                    <a:pt x="37432" y="71054"/>
                  </a:cubicBezTo>
                  <a:cubicBezTo>
                    <a:pt x="23035" y="59218"/>
                    <a:pt x="8637" y="54484"/>
                    <a:pt x="0" y="33179"/>
                  </a:cubicBezTo>
                  <a:cubicBezTo>
                    <a:pt x="2880" y="35546"/>
                    <a:pt x="5759" y="37914"/>
                    <a:pt x="8637" y="42648"/>
                  </a:cubicBezTo>
                  <a:cubicBezTo>
                    <a:pt x="17276" y="42648"/>
                    <a:pt x="23035" y="42648"/>
                    <a:pt x="28793" y="45015"/>
                  </a:cubicBezTo>
                  <a:cubicBezTo>
                    <a:pt x="37432" y="45015"/>
                    <a:pt x="46070" y="54484"/>
                    <a:pt x="54707" y="54484"/>
                  </a:cubicBezTo>
                  <a:cubicBezTo>
                    <a:pt x="57587" y="52116"/>
                    <a:pt x="57587" y="52116"/>
                    <a:pt x="57587" y="52116"/>
                  </a:cubicBezTo>
                  <a:cubicBezTo>
                    <a:pt x="57587" y="49749"/>
                    <a:pt x="57587" y="49749"/>
                    <a:pt x="54707" y="47382"/>
                  </a:cubicBezTo>
                  <a:cubicBezTo>
                    <a:pt x="54707" y="47382"/>
                    <a:pt x="51828" y="45015"/>
                    <a:pt x="51828" y="45015"/>
                  </a:cubicBezTo>
                  <a:cubicBezTo>
                    <a:pt x="51828" y="37914"/>
                    <a:pt x="66225" y="9508"/>
                    <a:pt x="69104" y="7140"/>
                  </a:cubicBezTo>
                  <a:lnTo>
                    <a:pt x="9081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PA-任意多边形 61">
              <a:extLst>
                <a:ext uri="{FF2B5EF4-FFF2-40B4-BE49-F238E27FC236}">
                  <a16:creationId xmlns:a16="http://schemas.microsoft.com/office/drawing/2014/main" id="{C684ABE2-E4B0-4F8D-8851-C49C6ABDD65D}"/>
                </a:ext>
              </a:extLst>
            </p:cNvPr>
            <p:cNvSpPr/>
            <p:nvPr>
              <p:custDataLst>
                <p:tags r:id="rId1075"/>
              </p:custDataLst>
            </p:nvPr>
          </p:nvSpPr>
          <p:spPr>
            <a:xfrm>
              <a:off x="9372000" y="3984065"/>
              <a:ext cx="716" cy="1408"/>
            </a:xfrm>
            <a:custGeom>
              <a:avLst/>
              <a:gdLst>
                <a:gd name="connsiteX0" fmla="*/ 0 w 716"/>
                <a:gd name="connsiteY0" fmla="*/ 0 h 1408"/>
                <a:gd name="connsiteX1" fmla="*/ 716 w 716"/>
                <a:gd name="connsiteY1" fmla="*/ 1408 h 1408"/>
                <a:gd name="connsiteX2" fmla="*/ 0 w 716"/>
                <a:gd name="connsiteY2" fmla="*/ 1408 h 1408"/>
                <a:gd name="connsiteX3" fmla="*/ 0 w 716"/>
                <a:gd name="connsiteY3" fmla="*/ 0 h 1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6" h="1408">
                  <a:moveTo>
                    <a:pt x="0" y="0"/>
                  </a:moveTo>
                  <a:lnTo>
                    <a:pt x="716" y="1408"/>
                  </a:lnTo>
                  <a:lnTo>
                    <a:pt x="0" y="1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PA-任意多边形 62">
              <a:extLst>
                <a:ext uri="{FF2B5EF4-FFF2-40B4-BE49-F238E27FC236}">
                  <a16:creationId xmlns:a16="http://schemas.microsoft.com/office/drawing/2014/main" id="{4AD8C019-A0DC-449D-B60B-342B9D481323}"/>
                </a:ext>
              </a:extLst>
            </p:cNvPr>
            <p:cNvSpPr/>
            <p:nvPr>
              <p:custDataLst>
                <p:tags r:id="rId1076"/>
              </p:custDataLst>
            </p:nvPr>
          </p:nvSpPr>
          <p:spPr>
            <a:xfrm>
              <a:off x="9471115" y="4090974"/>
              <a:ext cx="93271" cy="22027"/>
            </a:xfrm>
            <a:custGeom>
              <a:avLst/>
              <a:gdLst>
                <a:gd name="connsiteX0" fmla="*/ 2333 w 93271"/>
                <a:gd name="connsiteY0" fmla="*/ 312 h 22027"/>
                <a:gd name="connsiteX1" fmla="*/ 36991 w 93271"/>
                <a:gd name="connsiteY1" fmla="*/ 12135 h 22027"/>
                <a:gd name="connsiteX2" fmla="*/ 83202 w 93271"/>
                <a:gd name="connsiteY2" fmla="*/ 12135 h 22027"/>
                <a:gd name="connsiteX3" fmla="*/ 93271 w 93271"/>
                <a:gd name="connsiteY3" fmla="*/ 22027 h 22027"/>
                <a:gd name="connsiteX4" fmla="*/ 5396 w 93271"/>
                <a:gd name="connsiteY4" fmla="*/ 22027 h 22027"/>
                <a:gd name="connsiteX5" fmla="*/ 1205 w 93271"/>
                <a:gd name="connsiteY5" fmla="*/ 15756 h 22027"/>
                <a:gd name="connsiteX6" fmla="*/ 2333 w 93271"/>
                <a:gd name="connsiteY6" fmla="*/ 312 h 22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271" h="22027">
                  <a:moveTo>
                    <a:pt x="2333" y="312"/>
                  </a:moveTo>
                  <a:cubicBezTo>
                    <a:pt x="22551" y="-2053"/>
                    <a:pt x="22551" y="9770"/>
                    <a:pt x="36991" y="12135"/>
                  </a:cubicBezTo>
                  <a:cubicBezTo>
                    <a:pt x="54320" y="19229"/>
                    <a:pt x="65873" y="12135"/>
                    <a:pt x="83202" y="12135"/>
                  </a:cubicBezTo>
                  <a:lnTo>
                    <a:pt x="93271" y="22027"/>
                  </a:lnTo>
                  <a:lnTo>
                    <a:pt x="5396" y="22027"/>
                  </a:lnTo>
                  <a:lnTo>
                    <a:pt x="1205" y="15756"/>
                  </a:lnTo>
                  <a:cubicBezTo>
                    <a:pt x="-555" y="10805"/>
                    <a:pt x="-555" y="5632"/>
                    <a:pt x="2333" y="312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PA-组合 63">
            <a:extLst>
              <a:ext uri="{FF2B5EF4-FFF2-40B4-BE49-F238E27FC236}">
                <a16:creationId xmlns:a16="http://schemas.microsoft.com/office/drawing/2014/main" id="{581AA00D-F762-4EAB-A0E0-46CD32D247E4}"/>
              </a:ext>
            </a:extLst>
          </p:cNvPr>
          <p:cNvGrpSpPr/>
          <p:nvPr>
            <p:custDataLst>
              <p:tags r:id="rId26"/>
            </p:custDataLst>
          </p:nvPr>
        </p:nvGrpSpPr>
        <p:grpSpPr>
          <a:xfrm>
            <a:off x="10092000" y="3825000"/>
            <a:ext cx="288000" cy="288001"/>
            <a:chOff x="10092000" y="3825000"/>
            <a:chExt cx="288000" cy="288001"/>
          </a:xfrm>
        </p:grpSpPr>
        <p:sp>
          <p:nvSpPr>
            <p:cNvPr id="65" name="PA-圆角矩形 64">
              <a:extLst>
                <a:ext uri="{FF2B5EF4-FFF2-40B4-BE49-F238E27FC236}">
                  <a16:creationId xmlns:a16="http://schemas.microsoft.com/office/drawing/2014/main" id="{4F6A9962-BBFF-45E5-A365-6B5A93D5C6CC}"/>
                </a:ext>
              </a:extLst>
            </p:cNvPr>
            <p:cNvSpPr/>
            <p:nvPr>
              <p:custDataLst>
                <p:tags r:id="rId1070"/>
              </p:custDataLst>
            </p:nvPr>
          </p:nvSpPr>
          <p:spPr>
            <a:xfrm>
              <a:off x="1009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PA-任意多边形 65">
              <a:extLst>
                <a:ext uri="{FF2B5EF4-FFF2-40B4-BE49-F238E27FC236}">
                  <a16:creationId xmlns:a16="http://schemas.microsoft.com/office/drawing/2014/main" id="{DAE5A187-36C1-4330-B685-50A2CA68CC19}"/>
                </a:ext>
              </a:extLst>
            </p:cNvPr>
            <p:cNvSpPr/>
            <p:nvPr>
              <p:custDataLst>
                <p:tags r:id="rId1071"/>
              </p:custDataLst>
            </p:nvPr>
          </p:nvSpPr>
          <p:spPr>
            <a:xfrm>
              <a:off x="10117115" y="3825001"/>
              <a:ext cx="41864" cy="23017"/>
            </a:xfrm>
            <a:custGeom>
              <a:avLst/>
              <a:gdLst>
                <a:gd name="connsiteX0" fmla="*/ 22886 w 41864"/>
                <a:gd name="connsiteY0" fmla="*/ 0 h 23017"/>
                <a:gd name="connsiteX1" fmla="*/ 38767 w 41864"/>
                <a:gd name="connsiteY1" fmla="*/ 0 h 23017"/>
                <a:gd name="connsiteX2" fmla="*/ 39988 w 41864"/>
                <a:gd name="connsiteY2" fmla="*/ 3367 h 23017"/>
                <a:gd name="connsiteX3" fmla="*/ 33499 w 41864"/>
                <a:gd name="connsiteY3" fmla="*/ 23017 h 23017"/>
                <a:gd name="connsiteX4" fmla="*/ 30615 w 41864"/>
                <a:gd name="connsiteY4" fmla="*/ 23017 h 23017"/>
                <a:gd name="connsiteX5" fmla="*/ 24846 w 41864"/>
                <a:gd name="connsiteY5" fmla="*/ 15978 h 23017"/>
                <a:gd name="connsiteX6" fmla="*/ 27731 w 41864"/>
                <a:gd name="connsiteY6" fmla="*/ 4247 h 23017"/>
                <a:gd name="connsiteX7" fmla="*/ 21962 w 41864"/>
                <a:gd name="connsiteY7" fmla="*/ 4247 h 23017"/>
                <a:gd name="connsiteX8" fmla="*/ 16194 w 41864"/>
                <a:gd name="connsiteY8" fmla="*/ 13632 h 23017"/>
                <a:gd name="connsiteX9" fmla="*/ 0 w 41864"/>
                <a:gd name="connsiteY9" fmla="*/ 6605 h 23017"/>
                <a:gd name="connsiteX10" fmla="*/ 4202 w 41864"/>
                <a:gd name="connsiteY10" fmla="*/ 3772 h 23017"/>
                <a:gd name="connsiteX11" fmla="*/ 22886 w 41864"/>
                <a:gd name="connsiteY11" fmla="*/ 0 h 23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864" h="23017">
                  <a:moveTo>
                    <a:pt x="22886" y="0"/>
                  </a:moveTo>
                  <a:lnTo>
                    <a:pt x="38767" y="0"/>
                  </a:lnTo>
                  <a:lnTo>
                    <a:pt x="39988" y="3367"/>
                  </a:lnTo>
                  <a:cubicBezTo>
                    <a:pt x="42872" y="9526"/>
                    <a:pt x="43593" y="15978"/>
                    <a:pt x="33499" y="23017"/>
                  </a:cubicBezTo>
                  <a:cubicBezTo>
                    <a:pt x="30615" y="23017"/>
                    <a:pt x="30615" y="23017"/>
                    <a:pt x="30615" y="23017"/>
                  </a:cubicBezTo>
                  <a:cubicBezTo>
                    <a:pt x="27731" y="20671"/>
                    <a:pt x="27731" y="18325"/>
                    <a:pt x="24846" y="15978"/>
                  </a:cubicBezTo>
                  <a:cubicBezTo>
                    <a:pt x="27731" y="13632"/>
                    <a:pt x="27731" y="8939"/>
                    <a:pt x="27731" y="4247"/>
                  </a:cubicBezTo>
                  <a:cubicBezTo>
                    <a:pt x="24846" y="4247"/>
                    <a:pt x="21962" y="4247"/>
                    <a:pt x="21962" y="4247"/>
                  </a:cubicBezTo>
                  <a:cubicBezTo>
                    <a:pt x="19078" y="6593"/>
                    <a:pt x="16194" y="11285"/>
                    <a:pt x="16194" y="13632"/>
                  </a:cubicBezTo>
                  <a:lnTo>
                    <a:pt x="0" y="6605"/>
                  </a:lnTo>
                  <a:lnTo>
                    <a:pt x="4202" y="3772"/>
                  </a:lnTo>
                  <a:cubicBezTo>
                    <a:pt x="9945" y="1343"/>
                    <a:pt x="16259" y="0"/>
                    <a:pt x="2288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" name="PA-任意多边形 66">
              <a:extLst>
                <a:ext uri="{FF2B5EF4-FFF2-40B4-BE49-F238E27FC236}">
                  <a16:creationId xmlns:a16="http://schemas.microsoft.com/office/drawing/2014/main" id="{89F58185-15BD-4C3C-A234-D079C90D3404}"/>
                </a:ext>
              </a:extLst>
            </p:cNvPr>
            <p:cNvSpPr/>
            <p:nvPr>
              <p:custDataLst>
                <p:tags r:id="rId1072"/>
              </p:custDataLst>
            </p:nvPr>
          </p:nvSpPr>
          <p:spPr>
            <a:xfrm>
              <a:off x="10190124" y="4108760"/>
              <a:ext cx="5904" cy="4241"/>
            </a:xfrm>
            <a:custGeom>
              <a:avLst/>
              <a:gdLst>
                <a:gd name="connsiteX0" fmla="*/ 4151 w 5904"/>
                <a:gd name="connsiteY0" fmla="*/ 0 h 4241"/>
                <a:gd name="connsiteX1" fmla="*/ 5904 w 5904"/>
                <a:gd name="connsiteY1" fmla="*/ 4241 h 4241"/>
                <a:gd name="connsiteX2" fmla="*/ 0 w 5904"/>
                <a:gd name="connsiteY2" fmla="*/ 4241 h 4241"/>
                <a:gd name="connsiteX3" fmla="*/ 4151 w 5904"/>
                <a:gd name="connsiteY3" fmla="*/ 0 h 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4" h="4241">
                  <a:moveTo>
                    <a:pt x="4151" y="0"/>
                  </a:moveTo>
                  <a:lnTo>
                    <a:pt x="5904" y="4241"/>
                  </a:lnTo>
                  <a:lnTo>
                    <a:pt x="0" y="4241"/>
                  </a:lnTo>
                  <a:lnTo>
                    <a:pt x="415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PA-组合 67">
            <a:extLst>
              <a:ext uri="{FF2B5EF4-FFF2-40B4-BE49-F238E27FC236}">
                <a16:creationId xmlns:a16="http://schemas.microsoft.com/office/drawing/2014/main" id="{4B808566-3FCF-4995-9F20-8A84D13A24DA}"/>
              </a:ext>
            </a:extLst>
          </p:cNvPr>
          <p:cNvGrpSpPr/>
          <p:nvPr>
            <p:custDataLst>
              <p:tags r:id="rId27"/>
            </p:custDataLst>
          </p:nvPr>
        </p:nvGrpSpPr>
        <p:grpSpPr>
          <a:xfrm>
            <a:off x="9372000" y="4185000"/>
            <a:ext cx="288000" cy="288000"/>
            <a:chOff x="9372000" y="4185000"/>
            <a:chExt cx="288000" cy="288000"/>
          </a:xfrm>
        </p:grpSpPr>
        <p:sp>
          <p:nvSpPr>
            <p:cNvPr id="69" name="PA-圆角矩形 68">
              <a:extLst>
                <a:ext uri="{FF2B5EF4-FFF2-40B4-BE49-F238E27FC236}">
                  <a16:creationId xmlns:a16="http://schemas.microsoft.com/office/drawing/2014/main" id="{9760D260-BE9E-48E5-9EB5-188CC75A9871}"/>
                </a:ext>
              </a:extLst>
            </p:cNvPr>
            <p:cNvSpPr/>
            <p:nvPr>
              <p:custDataLst>
                <p:tags r:id="rId1068"/>
              </p:custDataLst>
            </p:nvPr>
          </p:nvSpPr>
          <p:spPr>
            <a:xfrm>
              <a:off x="937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PA-任意多边形 69">
              <a:extLst>
                <a:ext uri="{FF2B5EF4-FFF2-40B4-BE49-F238E27FC236}">
                  <a16:creationId xmlns:a16="http://schemas.microsoft.com/office/drawing/2014/main" id="{B9801B62-486F-4F1F-8620-78965118CD50}"/>
                </a:ext>
              </a:extLst>
            </p:cNvPr>
            <p:cNvSpPr/>
            <p:nvPr>
              <p:custDataLst>
                <p:tags r:id="rId1069"/>
              </p:custDataLst>
            </p:nvPr>
          </p:nvSpPr>
          <p:spPr>
            <a:xfrm>
              <a:off x="9553215" y="4185001"/>
              <a:ext cx="106785" cy="126821"/>
            </a:xfrm>
            <a:custGeom>
              <a:avLst/>
              <a:gdLst>
                <a:gd name="connsiteX0" fmla="*/ 0 w 106785"/>
                <a:gd name="connsiteY0" fmla="*/ 0 h 126821"/>
                <a:gd name="connsiteX1" fmla="*/ 58784 w 106785"/>
                <a:gd name="connsiteY1" fmla="*/ 0 h 126821"/>
                <a:gd name="connsiteX2" fmla="*/ 106785 w 106785"/>
                <a:gd name="connsiteY2" fmla="*/ 48001 h 126821"/>
                <a:gd name="connsiteX3" fmla="*/ 106785 w 106785"/>
                <a:gd name="connsiteY3" fmla="*/ 126821 h 126821"/>
                <a:gd name="connsiteX4" fmla="*/ 84858 w 106785"/>
                <a:gd name="connsiteY4" fmla="*/ 97821 h 126821"/>
                <a:gd name="connsiteX5" fmla="*/ 64641 w 106785"/>
                <a:gd name="connsiteY5" fmla="*/ 83633 h 126821"/>
                <a:gd name="connsiteX6" fmla="*/ 58864 w 106785"/>
                <a:gd name="connsiteY6" fmla="*/ 69445 h 126821"/>
                <a:gd name="connsiteX7" fmla="*/ 6878 w 106785"/>
                <a:gd name="connsiteY7" fmla="*/ 17423 h 126821"/>
                <a:gd name="connsiteX8" fmla="*/ 0 w 106785"/>
                <a:gd name="connsiteY8" fmla="*/ 0 h 12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785" h="126821">
                  <a:moveTo>
                    <a:pt x="0" y="0"/>
                  </a:moveTo>
                  <a:lnTo>
                    <a:pt x="58784" y="0"/>
                  </a:lnTo>
                  <a:cubicBezTo>
                    <a:pt x="85294" y="0"/>
                    <a:pt x="106785" y="21491"/>
                    <a:pt x="106785" y="48001"/>
                  </a:cubicBezTo>
                  <a:lnTo>
                    <a:pt x="106785" y="126821"/>
                  </a:lnTo>
                  <a:lnTo>
                    <a:pt x="84858" y="97821"/>
                  </a:lnTo>
                  <a:cubicBezTo>
                    <a:pt x="81970" y="90727"/>
                    <a:pt x="67529" y="90727"/>
                    <a:pt x="64641" y="83633"/>
                  </a:cubicBezTo>
                  <a:cubicBezTo>
                    <a:pt x="61753" y="78904"/>
                    <a:pt x="58864" y="74174"/>
                    <a:pt x="58864" y="69445"/>
                  </a:cubicBezTo>
                  <a:cubicBezTo>
                    <a:pt x="47312" y="41069"/>
                    <a:pt x="44423" y="22152"/>
                    <a:pt x="6878" y="174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PA-组合 70">
            <a:extLst>
              <a:ext uri="{FF2B5EF4-FFF2-40B4-BE49-F238E27FC236}">
                <a16:creationId xmlns:a16="http://schemas.microsoft.com/office/drawing/2014/main" id="{B7C1BB01-F36F-4963-85E1-D1C4403A0DB1}"/>
              </a:ext>
            </a:extLst>
          </p:cNvPr>
          <p:cNvGrpSpPr/>
          <p:nvPr>
            <p:custDataLst>
              <p:tags r:id="rId28"/>
            </p:custDataLst>
          </p:nvPr>
        </p:nvGrpSpPr>
        <p:grpSpPr>
          <a:xfrm>
            <a:off x="10092000" y="4185000"/>
            <a:ext cx="288000" cy="288000"/>
            <a:chOff x="10092000" y="4185000"/>
            <a:chExt cx="288000" cy="288000"/>
          </a:xfrm>
        </p:grpSpPr>
        <p:sp>
          <p:nvSpPr>
            <p:cNvPr id="72" name="PA-圆角矩形 71">
              <a:extLst>
                <a:ext uri="{FF2B5EF4-FFF2-40B4-BE49-F238E27FC236}">
                  <a16:creationId xmlns:a16="http://schemas.microsoft.com/office/drawing/2014/main" id="{36DBC7F6-F41F-4B26-B32F-0F8678C62716}"/>
                </a:ext>
              </a:extLst>
            </p:cNvPr>
            <p:cNvSpPr/>
            <p:nvPr>
              <p:custDataLst>
                <p:tags r:id="rId1065"/>
              </p:custDataLst>
            </p:nvPr>
          </p:nvSpPr>
          <p:spPr>
            <a:xfrm>
              <a:off x="1009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PA-任意多边形 72">
              <a:extLst>
                <a:ext uri="{FF2B5EF4-FFF2-40B4-BE49-F238E27FC236}">
                  <a16:creationId xmlns:a16="http://schemas.microsoft.com/office/drawing/2014/main" id="{5D65A4B9-581F-4855-A0DE-E3618CB8CFFC}"/>
                </a:ext>
              </a:extLst>
            </p:cNvPr>
            <p:cNvSpPr/>
            <p:nvPr>
              <p:custDataLst>
                <p:tags r:id="rId1066"/>
              </p:custDataLst>
            </p:nvPr>
          </p:nvSpPr>
          <p:spPr>
            <a:xfrm>
              <a:off x="10092000" y="4185000"/>
              <a:ext cx="248964" cy="234950"/>
            </a:xfrm>
            <a:custGeom>
              <a:avLst/>
              <a:gdLst>
                <a:gd name="connsiteX0" fmla="*/ 113828 w 248964"/>
                <a:gd name="connsiteY0" fmla="*/ 0 h 234950"/>
                <a:gd name="connsiteX1" fmla="*/ 199564 w 248964"/>
                <a:gd name="connsiteY1" fmla="*/ 0 h 234950"/>
                <a:gd name="connsiteX2" fmla="*/ 214461 w 248964"/>
                <a:gd name="connsiteY2" fmla="*/ 17646 h 234950"/>
                <a:gd name="connsiteX3" fmla="*/ 208710 w 248964"/>
                <a:gd name="connsiteY3" fmla="*/ 29436 h 234950"/>
                <a:gd name="connsiteX4" fmla="*/ 248964 w 248964"/>
                <a:gd name="connsiteY4" fmla="*/ 64805 h 234950"/>
                <a:gd name="connsiteX5" fmla="*/ 208710 w 248964"/>
                <a:gd name="connsiteY5" fmla="*/ 64805 h 234950"/>
                <a:gd name="connsiteX6" fmla="*/ 197210 w 248964"/>
                <a:gd name="connsiteY6" fmla="*/ 126111 h 234950"/>
                <a:gd name="connsiteX7" fmla="*/ 185709 w 248964"/>
                <a:gd name="connsiteY7" fmla="*/ 123753 h 234950"/>
                <a:gd name="connsiteX8" fmla="*/ 148332 w 248964"/>
                <a:gd name="connsiteY8" fmla="*/ 156764 h 234950"/>
                <a:gd name="connsiteX9" fmla="*/ 154082 w 248964"/>
                <a:gd name="connsiteY9" fmla="*/ 161480 h 234950"/>
                <a:gd name="connsiteX10" fmla="*/ 159833 w 248964"/>
                <a:gd name="connsiteY10" fmla="*/ 173269 h 234950"/>
                <a:gd name="connsiteX11" fmla="*/ 148332 w 248964"/>
                <a:gd name="connsiteY11" fmla="*/ 173269 h 234950"/>
                <a:gd name="connsiteX12" fmla="*/ 154082 w 248964"/>
                <a:gd name="connsiteY12" fmla="*/ 187417 h 234950"/>
                <a:gd name="connsiteX13" fmla="*/ 119579 w 248964"/>
                <a:gd name="connsiteY13" fmla="*/ 225144 h 234950"/>
                <a:gd name="connsiteX14" fmla="*/ 93703 w 248964"/>
                <a:gd name="connsiteY14" fmla="*/ 234575 h 234950"/>
                <a:gd name="connsiteX15" fmla="*/ 76451 w 248964"/>
                <a:gd name="connsiteY15" fmla="*/ 203923 h 234950"/>
                <a:gd name="connsiteX16" fmla="*/ 62075 w 248964"/>
                <a:gd name="connsiteY16" fmla="*/ 213354 h 234950"/>
                <a:gd name="connsiteX17" fmla="*/ 56325 w 248964"/>
                <a:gd name="connsiteY17" fmla="*/ 210996 h 234950"/>
                <a:gd name="connsiteX18" fmla="*/ 30447 w 248964"/>
                <a:gd name="connsiteY18" fmla="*/ 192133 h 234950"/>
                <a:gd name="connsiteX19" fmla="*/ 27573 w 248964"/>
                <a:gd name="connsiteY19" fmla="*/ 192133 h 234950"/>
                <a:gd name="connsiteX20" fmla="*/ 21822 w 248964"/>
                <a:gd name="connsiteY20" fmla="*/ 208638 h 234950"/>
                <a:gd name="connsiteX21" fmla="*/ 3852 w 248964"/>
                <a:gd name="connsiteY21" fmla="*/ 209522 h 234950"/>
                <a:gd name="connsiteX22" fmla="*/ 0 w 248964"/>
                <a:gd name="connsiteY22" fmla="*/ 211268 h 234950"/>
                <a:gd name="connsiteX23" fmla="*/ 0 w 248964"/>
                <a:gd name="connsiteY23" fmla="*/ 56306 h 234950"/>
                <a:gd name="connsiteX24" fmla="*/ 1336 w 248964"/>
                <a:gd name="connsiteY24" fmla="*/ 55373 h 234950"/>
                <a:gd name="connsiteX25" fmla="*/ 16072 w 248964"/>
                <a:gd name="connsiteY25" fmla="*/ 43584 h 234950"/>
                <a:gd name="connsiteX26" fmla="*/ 56325 w 248964"/>
                <a:gd name="connsiteY26" fmla="*/ 55373 h 234950"/>
                <a:gd name="connsiteX27" fmla="*/ 67825 w 248964"/>
                <a:gd name="connsiteY27" fmla="*/ 48300 h 234950"/>
                <a:gd name="connsiteX28" fmla="*/ 90827 w 248964"/>
                <a:gd name="connsiteY28" fmla="*/ 43584 h 234950"/>
                <a:gd name="connsiteX29" fmla="*/ 113828 w 248964"/>
                <a:gd name="connsiteY29" fmla="*/ 12930 h 234950"/>
                <a:gd name="connsiteX30" fmla="*/ 113828 w 248964"/>
                <a:gd name="connsiteY30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48964" h="234950">
                  <a:moveTo>
                    <a:pt x="113828" y="0"/>
                  </a:moveTo>
                  <a:lnTo>
                    <a:pt x="199564" y="0"/>
                  </a:lnTo>
                  <a:lnTo>
                    <a:pt x="214461" y="17646"/>
                  </a:lnTo>
                  <a:cubicBezTo>
                    <a:pt x="211586" y="22362"/>
                    <a:pt x="208710" y="27078"/>
                    <a:pt x="208710" y="29436"/>
                  </a:cubicBezTo>
                  <a:cubicBezTo>
                    <a:pt x="208710" y="31794"/>
                    <a:pt x="243214" y="60089"/>
                    <a:pt x="248964" y="64805"/>
                  </a:cubicBezTo>
                  <a:cubicBezTo>
                    <a:pt x="234588" y="67163"/>
                    <a:pt x="223087" y="62447"/>
                    <a:pt x="208710" y="64805"/>
                  </a:cubicBezTo>
                  <a:cubicBezTo>
                    <a:pt x="191459" y="78952"/>
                    <a:pt x="200085" y="100174"/>
                    <a:pt x="197210" y="126111"/>
                  </a:cubicBezTo>
                  <a:cubicBezTo>
                    <a:pt x="194335" y="123753"/>
                    <a:pt x="188584" y="123753"/>
                    <a:pt x="185709" y="123753"/>
                  </a:cubicBezTo>
                  <a:cubicBezTo>
                    <a:pt x="174208" y="135542"/>
                    <a:pt x="162707" y="149690"/>
                    <a:pt x="148332" y="156764"/>
                  </a:cubicBezTo>
                  <a:cubicBezTo>
                    <a:pt x="151206" y="159122"/>
                    <a:pt x="154082" y="161480"/>
                    <a:pt x="154082" y="161480"/>
                  </a:cubicBezTo>
                  <a:cubicBezTo>
                    <a:pt x="156957" y="166196"/>
                    <a:pt x="156957" y="170912"/>
                    <a:pt x="159833" y="173269"/>
                  </a:cubicBezTo>
                  <a:cubicBezTo>
                    <a:pt x="156957" y="173269"/>
                    <a:pt x="151206" y="173269"/>
                    <a:pt x="148332" y="173269"/>
                  </a:cubicBezTo>
                  <a:cubicBezTo>
                    <a:pt x="151206" y="177985"/>
                    <a:pt x="156957" y="182701"/>
                    <a:pt x="154082" y="187417"/>
                  </a:cubicBezTo>
                  <a:cubicBezTo>
                    <a:pt x="151206" y="199207"/>
                    <a:pt x="131081" y="220428"/>
                    <a:pt x="119579" y="225144"/>
                  </a:cubicBezTo>
                  <a:cubicBezTo>
                    <a:pt x="113828" y="227502"/>
                    <a:pt x="93703" y="236934"/>
                    <a:pt x="93703" y="234575"/>
                  </a:cubicBezTo>
                  <a:cubicBezTo>
                    <a:pt x="85077" y="227502"/>
                    <a:pt x="93703" y="213354"/>
                    <a:pt x="76451" y="203923"/>
                  </a:cubicBezTo>
                  <a:cubicBezTo>
                    <a:pt x="70701" y="206280"/>
                    <a:pt x="64951" y="210996"/>
                    <a:pt x="62075" y="213354"/>
                  </a:cubicBezTo>
                  <a:cubicBezTo>
                    <a:pt x="59200" y="213354"/>
                    <a:pt x="59200" y="213354"/>
                    <a:pt x="56325" y="210996"/>
                  </a:cubicBezTo>
                  <a:cubicBezTo>
                    <a:pt x="53450" y="203923"/>
                    <a:pt x="36199" y="196848"/>
                    <a:pt x="30447" y="192133"/>
                  </a:cubicBezTo>
                  <a:cubicBezTo>
                    <a:pt x="30447" y="192133"/>
                    <a:pt x="27573" y="192133"/>
                    <a:pt x="27573" y="192133"/>
                  </a:cubicBezTo>
                  <a:cubicBezTo>
                    <a:pt x="24698" y="196848"/>
                    <a:pt x="21822" y="203923"/>
                    <a:pt x="21822" y="208638"/>
                  </a:cubicBezTo>
                  <a:cubicBezTo>
                    <a:pt x="13196" y="207459"/>
                    <a:pt x="8165" y="208049"/>
                    <a:pt x="3852" y="209522"/>
                  </a:cubicBezTo>
                  <a:lnTo>
                    <a:pt x="0" y="211268"/>
                  </a:lnTo>
                  <a:lnTo>
                    <a:pt x="0" y="56306"/>
                  </a:lnTo>
                  <a:lnTo>
                    <a:pt x="1336" y="55373"/>
                  </a:lnTo>
                  <a:cubicBezTo>
                    <a:pt x="6009" y="50658"/>
                    <a:pt x="10321" y="45942"/>
                    <a:pt x="16072" y="43584"/>
                  </a:cubicBezTo>
                  <a:cubicBezTo>
                    <a:pt x="33323" y="41225"/>
                    <a:pt x="41949" y="57731"/>
                    <a:pt x="56325" y="55373"/>
                  </a:cubicBezTo>
                  <a:cubicBezTo>
                    <a:pt x="62075" y="53015"/>
                    <a:pt x="64951" y="50657"/>
                    <a:pt x="67825" y="48300"/>
                  </a:cubicBezTo>
                  <a:cubicBezTo>
                    <a:pt x="76451" y="45941"/>
                    <a:pt x="82202" y="45941"/>
                    <a:pt x="90827" y="43584"/>
                  </a:cubicBezTo>
                  <a:cubicBezTo>
                    <a:pt x="99453" y="41225"/>
                    <a:pt x="110954" y="22362"/>
                    <a:pt x="113828" y="12930"/>
                  </a:cubicBezTo>
                  <a:lnTo>
                    <a:pt x="11382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" name="PA-任意多边形 73">
              <a:extLst>
                <a:ext uri="{FF2B5EF4-FFF2-40B4-BE49-F238E27FC236}">
                  <a16:creationId xmlns:a16="http://schemas.microsoft.com/office/drawing/2014/main" id="{190AE2FD-5723-44B5-85EF-8B02C1C2351D}"/>
                </a:ext>
              </a:extLst>
            </p:cNvPr>
            <p:cNvSpPr/>
            <p:nvPr>
              <p:custDataLst>
                <p:tags r:id="rId1067"/>
              </p:custDataLst>
            </p:nvPr>
          </p:nvSpPr>
          <p:spPr>
            <a:xfrm>
              <a:off x="10339233" y="4267829"/>
              <a:ext cx="40767" cy="193524"/>
            </a:xfrm>
            <a:custGeom>
              <a:avLst/>
              <a:gdLst>
                <a:gd name="connsiteX0" fmla="*/ 40767 w 40767"/>
                <a:gd name="connsiteY0" fmla="*/ 0 h 193524"/>
                <a:gd name="connsiteX1" fmla="*/ 40767 w 40767"/>
                <a:gd name="connsiteY1" fmla="*/ 157170 h 193524"/>
                <a:gd name="connsiteX2" fmla="*/ 26708 w 40767"/>
                <a:gd name="connsiteY2" fmla="*/ 191112 h 193524"/>
                <a:gd name="connsiteX3" fmla="*/ 23131 w 40767"/>
                <a:gd name="connsiteY3" fmla="*/ 193524 h 193524"/>
                <a:gd name="connsiteX4" fmla="*/ 22901 w 40767"/>
                <a:gd name="connsiteY4" fmla="*/ 192636 h 193524"/>
                <a:gd name="connsiteX5" fmla="*/ 22901 w 40767"/>
                <a:gd name="connsiteY5" fmla="*/ 130762 h 193524"/>
                <a:gd name="connsiteX6" fmla="*/ 2862 w 40767"/>
                <a:gd name="connsiteY6" fmla="*/ 133115 h 193524"/>
                <a:gd name="connsiteX7" fmla="*/ 0 w 40767"/>
                <a:gd name="connsiteY7" fmla="*/ 104881 h 193524"/>
                <a:gd name="connsiteX8" fmla="*/ 20039 w 40767"/>
                <a:gd name="connsiteY8" fmla="*/ 78999 h 193524"/>
                <a:gd name="connsiteX9" fmla="*/ 17175 w 40767"/>
                <a:gd name="connsiteY9" fmla="*/ 55470 h 193524"/>
                <a:gd name="connsiteX10" fmla="*/ 25764 w 40767"/>
                <a:gd name="connsiteY10" fmla="*/ 39000 h 193524"/>
                <a:gd name="connsiteX11" fmla="*/ 31490 w 40767"/>
                <a:gd name="connsiteY11" fmla="*/ 39000 h 193524"/>
                <a:gd name="connsiteX12" fmla="*/ 36499 w 40767"/>
                <a:gd name="connsiteY12" fmla="*/ 5471 h 193524"/>
                <a:gd name="connsiteX13" fmla="*/ 40767 w 40767"/>
                <a:gd name="connsiteY13" fmla="*/ 0 h 193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767" h="193524">
                  <a:moveTo>
                    <a:pt x="40767" y="0"/>
                  </a:moveTo>
                  <a:lnTo>
                    <a:pt x="40767" y="157170"/>
                  </a:lnTo>
                  <a:cubicBezTo>
                    <a:pt x="40767" y="170425"/>
                    <a:pt x="35394" y="182425"/>
                    <a:pt x="26708" y="191112"/>
                  </a:cubicBezTo>
                  <a:lnTo>
                    <a:pt x="23131" y="193524"/>
                  </a:lnTo>
                  <a:lnTo>
                    <a:pt x="22901" y="192636"/>
                  </a:lnTo>
                  <a:cubicBezTo>
                    <a:pt x="22901" y="175320"/>
                    <a:pt x="29343" y="143115"/>
                    <a:pt x="22901" y="130762"/>
                  </a:cubicBezTo>
                  <a:cubicBezTo>
                    <a:pt x="17175" y="130762"/>
                    <a:pt x="11450" y="133115"/>
                    <a:pt x="2862" y="133115"/>
                  </a:cubicBezTo>
                  <a:cubicBezTo>
                    <a:pt x="2862" y="123704"/>
                    <a:pt x="0" y="114292"/>
                    <a:pt x="0" y="104881"/>
                  </a:cubicBezTo>
                  <a:cubicBezTo>
                    <a:pt x="5724" y="95469"/>
                    <a:pt x="14313" y="88410"/>
                    <a:pt x="20039" y="78999"/>
                  </a:cubicBezTo>
                  <a:cubicBezTo>
                    <a:pt x="17175" y="69587"/>
                    <a:pt x="17175" y="62529"/>
                    <a:pt x="17175" y="55470"/>
                  </a:cubicBezTo>
                  <a:cubicBezTo>
                    <a:pt x="20039" y="50765"/>
                    <a:pt x="22901" y="46059"/>
                    <a:pt x="25764" y="39000"/>
                  </a:cubicBezTo>
                  <a:cubicBezTo>
                    <a:pt x="25764" y="39000"/>
                    <a:pt x="28626" y="39000"/>
                    <a:pt x="31490" y="39000"/>
                  </a:cubicBezTo>
                  <a:cubicBezTo>
                    <a:pt x="31490" y="27235"/>
                    <a:pt x="32921" y="15471"/>
                    <a:pt x="36499" y="5471"/>
                  </a:cubicBezTo>
                  <a:lnTo>
                    <a:pt x="4076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PA-组合 74">
            <a:extLst>
              <a:ext uri="{FF2B5EF4-FFF2-40B4-BE49-F238E27FC236}">
                <a16:creationId xmlns:a16="http://schemas.microsoft.com/office/drawing/2014/main" id="{7F697BDC-E924-4AC2-8B6F-BECE22F0F9E2}"/>
              </a:ext>
            </a:extLst>
          </p:cNvPr>
          <p:cNvGrpSpPr/>
          <p:nvPr>
            <p:custDataLst>
              <p:tags r:id="rId29"/>
            </p:custDataLst>
          </p:nvPr>
        </p:nvGrpSpPr>
        <p:grpSpPr>
          <a:xfrm>
            <a:off x="10092000" y="4545000"/>
            <a:ext cx="288000" cy="288000"/>
            <a:chOff x="10092000" y="4545000"/>
            <a:chExt cx="288000" cy="288000"/>
          </a:xfrm>
        </p:grpSpPr>
        <p:sp>
          <p:nvSpPr>
            <p:cNvPr id="76" name="PA-圆角矩形 75">
              <a:extLst>
                <a:ext uri="{FF2B5EF4-FFF2-40B4-BE49-F238E27FC236}">
                  <a16:creationId xmlns:a16="http://schemas.microsoft.com/office/drawing/2014/main" id="{FAF41C3A-C684-4DC3-8BEE-CE5F2C364DD3}"/>
                </a:ext>
              </a:extLst>
            </p:cNvPr>
            <p:cNvSpPr/>
            <p:nvPr>
              <p:custDataLst>
                <p:tags r:id="rId1060"/>
              </p:custDataLst>
            </p:nvPr>
          </p:nvSpPr>
          <p:spPr>
            <a:xfrm>
              <a:off x="1009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PA-任意多边形 76">
              <a:extLst>
                <a:ext uri="{FF2B5EF4-FFF2-40B4-BE49-F238E27FC236}">
                  <a16:creationId xmlns:a16="http://schemas.microsoft.com/office/drawing/2014/main" id="{62801B0D-5892-4213-A38A-2A266699302C}"/>
                </a:ext>
              </a:extLst>
            </p:cNvPr>
            <p:cNvSpPr/>
            <p:nvPr>
              <p:custDataLst>
                <p:tags r:id="rId1061"/>
              </p:custDataLst>
            </p:nvPr>
          </p:nvSpPr>
          <p:spPr>
            <a:xfrm>
              <a:off x="10104430" y="4545000"/>
              <a:ext cx="72142" cy="25726"/>
            </a:xfrm>
            <a:custGeom>
              <a:avLst/>
              <a:gdLst>
                <a:gd name="connsiteX0" fmla="*/ 35571 w 72142"/>
                <a:gd name="connsiteY0" fmla="*/ 0 h 25726"/>
                <a:gd name="connsiteX1" fmla="*/ 69115 w 72142"/>
                <a:gd name="connsiteY1" fmla="*/ 0 h 25726"/>
                <a:gd name="connsiteX2" fmla="*/ 63489 w 72142"/>
                <a:gd name="connsiteY2" fmla="*/ 10079 h 25726"/>
                <a:gd name="connsiteX3" fmla="*/ 66373 w 72142"/>
                <a:gd name="connsiteY3" fmla="*/ 18640 h 25726"/>
                <a:gd name="connsiteX4" fmla="*/ 72142 w 72142"/>
                <a:gd name="connsiteY4" fmla="*/ 25726 h 25726"/>
                <a:gd name="connsiteX5" fmla="*/ 25997 w 72142"/>
                <a:gd name="connsiteY5" fmla="*/ 11555 h 25726"/>
                <a:gd name="connsiteX6" fmla="*/ 5808 w 72142"/>
                <a:gd name="connsiteY6" fmla="*/ 18640 h 25726"/>
                <a:gd name="connsiteX7" fmla="*/ 0 w 72142"/>
                <a:gd name="connsiteY7" fmla="*/ 17992 h 25726"/>
                <a:gd name="connsiteX8" fmla="*/ 1629 w 72142"/>
                <a:gd name="connsiteY8" fmla="*/ 14059 h 25726"/>
                <a:gd name="connsiteX9" fmla="*/ 35571 w 72142"/>
                <a:gd name="connsiteY9" fmla="*/ 0 h 2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142" h="25726">
                  <a:moveTo>
                    <a:pt x="35571" y="0"/>
                  </a:moveTo>
                  <a:lnTo>
                    <a:pt x="69115" y="0"/>
                  </a:lnTo>
                  <a:lnTo>
                    <a:pt x="63489" y="10079"/>
                  </a:lnTo>
                  <a:cubicBezTo>
                    <a:pt x="62047" y="13327"/>
                    <a:pt x="62047" y="16279"/>
                    <a:pt x="66373" y="18640"/>
                  </a:cubicBezTo>
                  <a:cubicBezTo>
                    <a:pt x="69257" y="21002"/>
                    <a:pt x="69257" y="23364"/>
                    <a:pt x="72142" y="25726"/>
                  </a:cubicBezTo>
                  <a:cubicBezTo>
                    <a:pt x="57721" y="21002"/>
                    <a:pt x="40417" y="16278"/>
                    <a:pt x="25997" y="11555"/>
                  </a:cubicBezTo>
                  <a:cubicBezTo>
                    <a:pt x="17344" y="11555"/>
                    <a:pt x="11575" y="16278"/>
                    <a:pt x="5808" y="18640"/>
                  </a:cubicBezTo>
                  <a:lnTo>
                    <a:pt x="0" y="17992"/>
                  </a:lnTo>
                  <a:lnTo>
                    <a:pt x="1629" y="14059"/>
                  </a:lnTo>
                  <a:cubicBezTo>
                    <a:pt x="10316" y="5373"/>
                    <a:pt x="22316" y="0"/>
                    <a:pt x="3557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8" name="PA-任意多边形 77">
              <a:extLst>
                <a:ext uri="{FF2B5EF4-FFF2-40B4-BE49-F238E27FC236}">
                  <a16:creationId xmlns:a16="http://schemas.microsoft.com/office/drawing/2014/main" id="{60CA71B2-4B35-4892-9A14-31976AFD3359}"/>
                </a:ext>
              </a:extLst>
            </p:cNvPr>
            <p:cNvSpPr/>
            <p:nvPr>
              <p:custDataLst>
                <p:tags r:id="rId1062"/>
              </p:custDataLst>
            </p:nvPr>
          </p:nvSpPr>
          <p:spPr>
            <a:xfrm>
              <a:off x="10262944" y="4552305"/>
              <a:ext cx="86672" cy="33379"/>
            </a:xfrm>
            <a:custGeom>
              <a:avLst/>
              <a:gdLst>
                <a:gd name="connsiteX0" fmla="*/ 41123 w 86672"/>
                <a:gd name="connsiteY0" fmla="*/ 0 h 33379"/>
                <a:gd name="connsiteX1" fmla="*/ 52509 w 86672"/>
                <a:gd name="connsiteY1" fmla="*/ 4783 h 33379"/>
                <a:gd name="connsiteX2" fmla="*/ 66744 w 86672"/>
                <a:gd name="connsiteY2" fmla="*/ 7174 h 33379"/>
                <a:gd name="connsiteX3" fmla="*/ 66744 w 86672"/>
                <a:gd name="connsiteY3" fmla="*/ 14347 h 33379"/>
                <a:gd name="connsiteX4" fmla="*/ 72437 w 86672"/>
                <a:gd name="connsiteY4" fmla="*/ 7174 h 33379"/>
                <a:gd name="connsiteX5" fmla="*/ 80979 w 86672"/>
                <a:gd name="connsiteY5" fmla="*/ 9565 h 33379"/>
                <a:gd name="connsiteX6" fmla="*/ 80979 w 86672"/>
                <a:gd name="connsiteY6" fmla="*/ 16739 h 33379"/>
                <a:gd name="connsiteX7" fmla="*/ 86672 w 86672"/>
                <a:gd name="connsiteY7" fmla="*/ 19130 h 33379"/>
                <a:gd name="connsiteX8" fmla="*/ 83825 w 86672"/>
                <a:gd name="connsiteY8" fmla="*/ 23913 h 33379"/>
                <a:gd name="connsiteX9" fmla="*/ 72437 w 86672"/>
                <a:gd name="connsiteY9" fmla="*/ 21522 h 33379"/>
                <a:gd name="connsiteX10" fmla="*/ 58204 w 86672"/>
                <a:gd name="connsiteY10" fmla="*/ 23913 h 33379"/>
                <a:gd name="connsiteX11" fmla="*/ 55356 w 86672"/>
                <a:gd name="connsiteY11" fmla="*/ 23913 h 33379"/>
                <a:gd name="connsiteX12" fmla="*/ 58204 w 86672"/>
                <a:gd name="connsiteY12" fmla="*/ 19130 h 33379"/>
                <a:gd name="connsiteX13" fmla="*/ 49663 w 86672"/>
                <a:gd name="connsiteY13" fmla="*/ 26304 h 33379"/>
                <a:gd name="connsiteX14" fmla="*/ 1266 w 86672"/>
                <a:gd name="connsiteY14" fmla="*/ 31087 h 33379"/>
                <a:gd name="connsiteX15" fmla="*/ 1266 w 86672"/>
                <a:gd name="connsiteY15" fmla="*/ 16739 h 33379"/>
                <a:gd name="connsiteX16" fmla="*/ 12654 w 86672"/>
                <a:gd name="connsiteY16" fmla="*/ 11956 h 33379"/>
                <a:gd name="connsiteX17" fmla="*/ 26888 w 86672"/>
                <a:gd name="connsiteY17" fmla="*/ 14347 h 33379"/>
                <a:gd name="connsiteX18" fmla="*/ 49663 w 86672"/>
                <a:gd name="connsiteY18" fmla="*/ 14347 h 33379"/>
                <a:gd name="connsiteX19" fmla="*/ 38275 w 86672"/>
                <a:gd name="connsiteY19" fmla="*/ 7174 h 33379"/>
                <a:gd name="connsiteX20" fmla="*/ 38275 w 86672"/>
                <a:gd name="connsiteY20" fmla="*/ 2391 h 33379"/>
                <a:gd name="connsiteX21" fmla="*/ 41123 w 86672"/>
                <a:gd name="connsiteY21" fmla="*/ 0 h 33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6672" h="33379">
                  <a:moveTo>
                    <a:pt x="41123" y="0"/>
                  </a:moveTo>
                  <a:cubicBezTo>
                    <a:pt x="49663" y="0"/>
                    <a:pt x="49663" y="2391"/>
                    <a:pt x="52509" y="4783"/>
                  </a:cubicBezTo>
                  <a:cubicBezTo>
                    <a:pt x="58204" y="2391"/>
                    <a:pt x="61051" y="4783"/>
                    <a:pt x="66744" y="7174"/>
                  </a:cubicBezTo>
                  <a:cubicBezTo>
                    <a:pt x="66744" y="9565"/>
                    <a:pt x="66744" y="11956"/>
                    <a:pt x="66744" y="14347"/>
                  </a:cubicBezTo>
                  <a:cubicBezTo>
                    <a:pt x="69591" y="11956"/>
                    <a:pt x="69591" y="9565"/>
                    <a:pt x="72437" y="7174"/>
                  </a:cubicBezTo>
                  <a:cubicBezTo>
                    <a:pt x="78132" y="7174"/>
                    <a:pt x="78132" y="7174"/>
                    <a:pt x="80979" y="9565"/>
                  </a:cubicBezTo>
                  <a:cubicBezTo>
                    <a:pt x="80979" y="11956"/>
                    <a:pt x="80979" y="14347"/>
                    <a:pt x="80979" y="16739"/>
                  </a:cubicBezTo>
                  <a:cubicBezTo>
                    <a:pt x="83825" y="16739"/>
                    <a:pt x="83825" y="16739"/>
                    <a:pt x="86672" y="19130"/>
                  </a:cubicBezTo>
                  <a:cubicBezTo>
                    <a:pt x="83825" y="21522"/>
                    <a:pt x="83825" y="21522"/>
                    <a:pt x="83825" y="23913"/>
                  </a:cubicBezTo>
                  <a:cubicBezTo>
                    <a:pt x="80979" y="21522"/>
                    <a:pt x="78132" y="21522"/>
                    <a:pt x="72437" y="21522"/>
                  </a:cubicBezTo>
                  <a:cubicBezTo>
                    <a:pt x="69591" y="23913"/>
                    <a:pt x="63897" y="26304"/>
                    <a:pt x="58204" y="23913"/>
                  </a:cubicBezTo>
                  <a:cubicBezTo>
                    <a:pt x="58204" y="23913"/>
                    <a:pt x="55356" y="23913"/>
                    <a:pt x="55356" y="23913"/>
                  </a:cubicBezTo>
                  <a:cubicBezTo>
                    <a:pt x="58204" y="23913"/>
                    <a:pt x="58204" y="21522"/>
                    <a:pt x="58204" y="19130"/>
                  </a:cubicBezTo>
                  <a:cubicBezTo>
                    <a:pt x="55356" y="21522"/>
                    <a:pt x="52509" y="23913"/>
                    <a:pt x="49663" y="26304"/>
                  </a:cubicBezTo>
                  <a:cubicBezTo>
                    <a:pt x="29735" y="26304"/>
                    <a:pt x="18347" y="38261"/>
                    <a:pt x="1266" y="31087"/>
                  </a:cubicBezTo>
                  <a:cubicBezTo>
                    <a:pt x="-1581" y="23913"/>
                    <a:pt x="1266" y="21522"/>
                    <a:pt x="1266" y="16739"/>
                  </a:cubicBezTo>
                  <a:cubicBezTo>
                    <a:pt x="4112" y="14347"/>
                    <a:pt x="6959" y="14347"/>
                    <a:pt x="12654" y="11956"/>
                  </a:cubicBezTo>
                  <a:cubicBezTo>
                    <a:pt x="15500" y="11956"/>
                    <a:pt x="21194" y="11956"/>
                    <a:pt x="26888" y="14347"/>
                  </a:cubicBezTo>
                  <a:cubicBezTo>
                    <a:pt x="35428" y="14347"/>
                    <a:pt x="38275" y="28696"/>
                    <a:pt x="49663" y="14347"/>
                  </a:cubicBezTo>
                  <a:cubicBezTo>
                    <a:pt x="46816" y="11956"/>
                    <a:pt x="41123" y="11956"/>
                    <a:pt x="38275" y="7174"/>
                  </a:cubicBezTo>
                  <a:cubicBezTo>
                    <a:pt x="38275" y="7174"/>
                    <a:pt x="38275" y="4783"/>
                    <a:pt x="38275" y="2391"/>
                  </a:cubicBezTo>
                  <a:cubicBezTo>
                    <a:pt x="38275" y="2391"/>
                    <a:pt x="41123" y="0"/>
                    <a:pt x="4112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" name="PA-任意多边形 78">
              <a:extLst>
                <a:ext uri="{FF2B5EF4-FFF2-40B4-BE49-F238E27FC236}">
                  <a16:creationId xmlns:a16="http://schemas.microsoft.com/office/drawing/2014/main" id="{E8CAC56A-8620-435D-B9AD-FBED0CCDBAB4}"/>
                </a:ext>
              </a:extLst>
            </p:cNvPr>
            <p:cNvSpPr/>
            <p:nvPr>
              <p:custDataLst>
                <p:tags r:id="rId1063"/>
              </p:custDataLst>
            </p:nvPr>
          </p:nvSpPr>
          <p:spPr>
            <a:xfrm>
              <a:off x="10183492" y="4555138"/>
              <a:ext cx="36340" cy="18422"/>
            </a:xfrm>
            <a:custGeom>
              <a:avLst/>
              <a:gdLst>
                <a:gd name="connsiteX0" fmla="*/ 19568 w 36340"/>
                <a:gd name="connsiteY0" fmla="*/ 0 h 18422"/>
                <a:gd name="connsiteX1" fmla="*/ 36340 w 36340"/>
                <a:gd name="connsiteY1" fmla="*/ 6908 h 18422"/>
                <a:gd name="connsiteX2" fmla="*/ 22364 w 36340"/>
                <a:gd name="connsiteY2" fmla="*/ 18422 h 18422"/>
                <a:gd name="connsiteX3" fmla="*/ 0 w 36340"/>
                <a:gd name="connsiteY3" fmla="*/ 2303 h 18422"/>
                <a:gd name="connsiteX4" fmla="*/ 19568 w 36340"/>
                <a:gd name="connsiteY4" fmla="*/ 0 h 18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40" h="18422">
                  <a:moveTo>
                    <a:pt x="19568" y="0"/>
                  </a:moveTo>
                  <a:cubicBezTo>
                    <a:pt x="25158" y="2303"/>
                    <a:pt x="30749" y="4605"/>
                    <a:pt x="36340" y="6908"/>
                  </a:cubicBezTo>
                  <a:cubicBezTo>
                    <a:pt x="30749" y="11514"/>
                    <a:pt x="25158" y="11514"/>
                    <a:pt x="22364" y="18422"/>
                  </a:cubicBezTo>
                  <a:cubicBezTo>
                    <a:pt x="13977" y="13816"/>
                    <a:pt x="2795" y="9211"/>
                    <a:pt x="0" y="2303"/>
                  </a:cubicBezTo>
                  <a:cubicBezTo>
                    <a:pt x="5591" y="2303"/>
                    <a:pt x="13977" y="2303"/>
                    <a:pt x="1956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0" name="PA-任意多边形 79">
              <a:extLst>
                <a:ext uri="{FF2B5EF4-FFF2-40B4-BE49-F238E27FC236}">
                  <a16:creationId xmlns:a16="http://schemas.microsoft.com/office/drawing/2014/main" id="{8A68AFB8-56C0-415F-8751-EFAA2C7F1A3E}"/>
                </a:ext>
              </a:extLst>
            </p:cNvPr>
            <p:cNvSpPr/>
            <p:nvPr>
              <p:custDataLst>
                <p:tags r:id="rId1064"/>
              </p:custDataLst>
            </p:nvPr>
          </p:nvSpPr>
          <p:spPr>
            <a:xfrm>
              <a:off x="10344424" y="4594817"/>
              <a:ext cx="35576" cy="23923"/>
            </a:xfrm>
            <a:custGeom>
              <a:avLst/>
              <a:gdLst>
                <a:gd name="connsiteX0" fmla="*/ 33980 w 35576"/>
                <a:gd name="connsiteY0" fmla="*/ 0 h 23923"/>
                <a:gd name="connsiteX1" fmla="*/ 35576 w 35576"/>
                <a:gd name="connsiteY1" fmla="*/ 1181 h 23923"/>
                <a:gd name="connsiteX2" fmla="*/ 35576 w 35576"/>
                <a:gd name="connsiteY2" fmla="*/ 23923 h 23923"/>
                <a:gd name="connsiteX3" fmla="*/ 29025 w 35576"/>
                <a:gd name="connsiteY3" fmla="*/ 21244 h 23923"/>
                <a:gd name="connsiteX4" fmla="*/ 0 w 35576"/>
                <a:gd name="connsiteY4" fmla="*/ 6984 h 23923"/>
                <a:gd name="connsiteX5" fmla="*/ 2832 w 35576"/>
                <a:gd name="connsiteY5" fmla="*/ 6984 h 23923"/>
                <a:gd name="connsiteX6" fmla="*/ 33980 w 35576"/>
                <a:gd name="connsiteY6" fmla="*/ 0 h 23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576" h="23923">
                  <a:moveTo>
                    <a:pt x="33980" y="0"/>
                  </a:moveTo>
                  <a:lnTo>
                    <a:pt x="35576" y="1181"/>
                  </a:lnTo>
                  <a:lnTo>
                    <a:pt x="35576" y="23923"/>
                  </a:lnTo>
                  <a:lnTo>
                    <a:pt x="29025" y="21244"/>
                  </a:lnTo>
                  <a:cubicBezTo>
                    <a:pt x="16282" y="15715"/>
                    <a:pt x="2832" y="9312"/>
                    <a:pt x="0" y="6984"/>
                  </a:cubicBezTo>
                  <a:cubicBezTo>
                    <a:pt x="0" y="6984"/>
                    <a:pt x="2832" y="6984"/>
                    <a:pt x="2832" y="6984"/>
                  </a:cubicBezTo>
                  <a:cubicBezTo>
                    <a:pt x="8495" y="0"/>
                    <a:pt x="25486" y="4656"/>
                    <a:pt x="3398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PA-组合 80">
            <a:extLst>
              <a:ext uri="{FF2B5EF4-FFF2-40B4-BE49-F238E27FC236}">
                <a16:creationId xmlns:a16="http://schemas.microsoft.com/office/drawing/2014/main" id="{49F76A1A-8D46-4993-BF97-01E5184E3DEF}"/>
              </a:ext>
            </a:extLst>
          </p:cNvPr>
          <p:cNvGrpSpPr/>
          <p:nvPr>
            <p:custDataLst>
              <p:tags r:id="rId30"/>
            </p:custDataLst>
          </p:nvPr>
        </p:nvGrpSpPr>
        <p:grpSpPr>
          <a:xfrm>
            <a:off x="10092000" y="4905000"/>
            <a:ext cx="288000" cy="288000"/>
            <a:chOff x="10092000" y="4905000"/>
            <a:chExt cx="288000" cy="288000"/>
          </a:xfrm>
        </p:grpSpPr>
        <p:sp>
          <p:nvSpPr>
            <p:cNvPr id="82" name="PA-圆角矩形 81">
              <a:extLst>
                <a:ext uri="{FF2B5EF4-FFF2-40B4-BE49-F238E27FC236}">
                  <a16:creationId xmlns:a16="http://schemas.microsoft.com/office/drawing/2014/main" id="{93FA8805-21A9-425C-A8F4-CDBA22C0FECD}"/>
                </a:ext>
              </a:extLst>
            </p:cNvPr>
            <p:cNvSpPr/>
            <p:nvPr>
              <p:custDataLst>
                <p:tags r:id="rId1058"/>
              </p:custDataLst>
            </p:nvPr>
          </p:nvSpPr>
          <p:spPr>
            <a:xfrm>
              <a:off x="1009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PA-任意多边形 82">
              <a:extLst>
                <a:ext uri="{FF2B5EF4-FFF2-40B4-BE49-F238E27FC236}">
                  <a16:creationId xmlns:a16="http://schemas.microsoft.com/office/drawing/2014/main" id="{C526C09E-A7A4-4398-8C01-9CEC0BF69965}"/>
                </a:ext>
              </a:extLst>
            </p:cNvPr>
            <p:cNvSpPr/>
            <p:nvPr>
              <p:custDataLst>
                <p:tags r:id="rId1059"/>
              </p:custDataLst>
            </p:nvPr>
          </p:nvSpPr>
          <p:spPr>
            <a:xfrm>
              <a:off x="10121144" y="4964112"/>
              <a:ext cx="258856" cy="228888"/>
            </a:xfrm>
            <a:custGeom>
              <a:avLst/>
              <a:gdLst>
                <a:gd name="connsiteX0" fmla="*/ 258856 w 258856"/>
                <a:gd name="connsiteY0" fmla="*/ 0 h 228888"/>
                <a:gd name="connsiteX1" fmla="*/ 258856 w 258856"/>
                <a:gd name="connsiteY1" fmla="*/ 180887 h 228888"/>
                <a:gd name="connsiteX2" fmla="*/ 210855 w 258856"/>
                <a:gd name="connsiteY2" fmla="*/ 228888 h 228888"/>
                <a:gd name="connsiteX3" fmla="*/ 32170 w 258856"/>
                <a:gd name="connsiteY3" fmla="*/ 228888 h 228888"/>
                <a:gd name="connsiteX4" fmla="*/ 9815 w 258856"/>
                <a:gd name="connsiteY4" fmla="*/ 200369 h 228888"/>
                <a:gd name="connsiteX5" fmla="*/ 1176 w 258856"/>
                <a:gd name="connsiteY5" fmla="*/ 186198 h 228888"/>
                <a:gd name="connsiteX6" fmla="*/ 12694 w 258856"/>
                <a:gd name="connsiteY6" fmla="*/ 148410 h 228888"/>
                <a:gd name="connsiteX7" fmla="*/ 12694 w 258856"/>
                <a:gd name="connsiteY7" fmla="*/ 143686 h 228888"/>
                <a:gd name="connsiteX8" fmla="*/ 9815 w 258856"/>
                <a:gd name="connsiteY8" fmla="*/ 127153 h 228888"/>
                <a:gd name="connsiteX9" fmla="*/ 6936 w 258856"/>
                <a:gd name="connsiteY9" fmla="*/ 120068 h 228888"/>
                <a:gd name="connsiteX10" fmla="*/ 18454 w 258856"/>
                <a:gd name="connsiteY10" fmla="*/ 96450 h 228888"/>
                <a:gd name="connsiteX11" fmla="*/ 21334 w 258856"/>
                <a:gd name="connsiteY11" fmla="*/ 96450 h 228888"/>
                <a:gd name="connsiteX12" fmla="*/ 32853 w 258856"/>
                <a:gd name="connsiteY12" fmla="*/ 112982 h 228888"/>
                <a:gd name="connsiteX13" fmla="*/ 38612 w 258856"/>
                <a:gd name="connsiteY13" fmla="*/ 103535 h 228888"/>
                <a:gd name="connsiteX14" fmla="*/ 53011 w 258856"/>
                <a:gd name="connsiteY14" fmla="*/ 82279 h 228888"/>
                <a:gd name="connsiteX15" fmla="*/ 67409 w 258856"/>
                <a:gd name="connsiteY15" fmla="*/ 77556 h 228888"/>
                <a:gd name="connsiteX16" fmla="*/ 78929 w 258856"/>
                <a:gd name="connsiteY16" fmla="*/ 70470 h 228888"/>
                <a:gd name="connsiteX17" fmla="*/ 113486 w 258856"/>
                <a:gd name="connsiteY17" fmla="*/ 44490 h 228888"/>
                <a:gd name="connsiteX18" fmla="*/ 150922 w 258856"/>
                <a:gd name="connsiteY18" fmla="*/ 39766 h 228888"/>
                <a:gd name="connsiteX19" fmla="*/ 165320 w 258856"/>
                <a:gd name="connsiteY19" fmla="*/ 32682 h 228888"/>
                <a:gd name="connsiteX20" fmla="*/ 173959 w 258856"/>
                <a:gd name="connsiteY20" fmla="*/ 27958 h 228888"/>
                <a:gd name="connsiteX21" fmla="*/ 199877 w 258856"/>
                <a:gd name="connsiteY21" fmla="*/ 18511 h 228888"/>
                <a:gd name="connsiteX22" fmla="*/ 205636 w 258856"/>
                <a:gd name="connsiteY22" fmla="*/ 13787 h 228888"/>
                <a:gd name="connsiteX23" fmla="*/ 208516 w 258856"/>
                <a:gd name="connsiteY23" fmla="*/ 9063 h 228888"/>
                <a:gd name="connsiteX24" fmla="*/ 228674 w 258856"/>
                <a:gd name="connsiteY24" fmla="*/ 11425 h 228888"/>
                <a:gd name="connsiteX25" fmla="*/ 258856 w 258856"/>
                <a:gd name="connsiteY25" fmla="*/ 0 h 22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8856" h="228888">
                  <a:moveTo>
                    <a:pt x="258856" y="0"/>
                  </a:moveTo>
                  <a:lnTo>
                    <a:pt x="258856" y="180887"/>
                  </a:lnTo>
                  <a:cubicBezTo>
                    <a:pt x="258856" y="207397"/>
                    <a:pt x="237365" y="228888"/>
                    <a:pt x="210855" y="228888"/>
                  </a:cubicBezTo>
                  <a:lnTo>
                    <a:pt x="32170" y="228888"/>
                  </a:lnTo>
                  <a:lnTo>
                    <a:pt x="9815" y="200369"/>
                  </a:lnTo>
                  <a:cubicBezTo>
                    <a:pt x="6936" y="195645"/>
                    <a:pt x="1176" y="193284"/>
                    <a:pt x="1176" y="186198"/>
                  </a:cubicBezTo>
                  <a:cubicBezTo>
                    <a:pt x="-4584" y="174389"/>
                    <a:pt x="12694" y="160218"/>
                    <a:pt x="12694" y="148410"/>
                  </a:cubicBezTo>
                  <a:cubicBezTo>
                    <a:pt x="12694" y="146048"/>
                    <a:pt x="12694" y="146048"/>
                    <a:pt x="12694" y="143686"/>
                  </a:cubicBezTo>
                  <a:cubicBezTo>
                    <a:pt x="12694" y="138962"/>
                    <a:pt x="12694" y="131877"/>
                    <a:pt x="9815" y="127153"/>
                  </a:cubicBezTo>
                  <a:cubicBezTo>
                    <a:pt x="9815" y="124791"/>
                    <a:pt x="6936" y="122429"/>
                    <a:pt x="6936" y="120068"/>
                  </a:cubicBezTo>
                  <a:cubicBezTo>
                    <a:pt x="12694" y="112982"/>
                    <a:pt x="15574" y="103535"/>
                    <a:pt x="18454" y="96450"/>
                  </a:cubicBezTo>
                  <a:cubicBezTo>
                    <a:pt x="21334" y="96450"/>
                    <a:pt x="21334" y="96450"/>
                    <a:pt x="21334" y="96450"/>
                  </a:cubicBezTo>
                  <a:cubicBezTo>
                    <a:pt x="21334" y="103535"/>
                    <a:pt x="24214" y="112982"/>
                    <a:pt x="32853" y="112982"/>
                  </a:cubicBezTo>
                  <a:cubicBezTo>
                    <a:pt x="32853" y="110620"/>
                    <a:pt x="35733" y="105897"/>
                    <a:pt x="38612" y="103535"/>
                  </a:cubicBezTo>
                  <a:cubicBezTo>
                    <a:pt x="44371" y="96450"/>
                    <a:pt x="47251" y="87003"/>
                    <a:pt x="53011" y="82279"/>
                  </a:cubicBezTo>
                  <a:cubicBezTo>
                    <a:pt x="58771" y="79917"/>
                    <a:pt x="64529" y="79917"/>
                    <a:pt x="67409" y="77556"/>
                  </a:cubicBezTo>
                  <a:cubicBezTo>
                    <a:pt x="73169" y="75194"/>
                    <a:pt x="76049" y="72832"/>
                    <a:pt x="78929" y="70470"/>
                  </a:cubicBezTo>
                  <a:cubicBezTo>
                    <a:pt x="90447" y="61023"/>
                    <a:pt x="99086" y="49214"/>
                    <a:pt x="113486" y="44490"/>
                  </a:cubicBezTo>
                  <a:cubicBezTo>
                    <a:pt x="122124" y="42128"/>
                    <a:pt x="139402" y="42128"/>
                    <a:pt x="150922" y="39766"/>
                  </a:cubicBezTo>
                  <a:cubicBezTo>
                    <a:pt x="153801" y="37405"/>
                    <a:pt x="159561" y="35044"/>
                    <a:pt x="165320" y="32682"/>
                  </a:cubicBezTo>
                  <a:cubicBezTo>
                    <a:pt x="168200" y="30320"/>
                    <a:pt x="168200" y="27958"/>
                    <a:pt x="173959" y="27958"/>
                  </a:cubicBezTo>
                  <a:cubicBezTo>
                    <a:pt x="182599" y="23234"/>
                    <a:pt x="194117" y="23234"/>
                    <a:pt x="199877" y="18511"/>
                  </a:cubicBezTo>
                  <a:cubicBezTo>
                    <a:pt x="202757" y="16149"/>
                    <a:pt x="205636" y="16149"/>
                    <a:pt x="205636" y="13787"/>
                  </a:cubicBezTo>
                  <a:cubicBezTo>
                    <a:pt x="208516" y="11425"/>
                    <a:pt x="208516" y="11425"/>
                    <a:pt x="208516" y="9063"/>
                  </a:cubicBezTo>
                  <a:cubicBezTo>
                    <a:pt x="214276" y="6702"/>
                    <a:pt x="225794" y="9063"/>
                    <a:pt x="228674" y="11425"/>
                  </a:cubicBezTo>
                  <a:lnTo>
                    <a:pt x="25885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PA-组合 83">
            <a:extLst>
              <a:ext uri="{FF2B5EF4-FFF2-40B4-BE49-F238E27FC236}">
                <a16:creationId xmlns:a16="http://schemas.microsoft.com/office/drawing/2014/main" id="{37CCF6FB-5639-4FB6-90D4-934DEC9ACFC4}"/>
              </a:ext>
            </a:extLst>
          </p:cNvPr>
          <p:cNvGrpSpPr/>
          <p:nvPr>
            <p:custDataLst>
              <p:tags r:id="rId31"/>
            </p:custDataLst>
          </p:nvPr>
        </p:nvGrpSpPr>
        <p:grpSpPr>
          <a:xfrm>
            <a:off x="10092000" y="5265000"/>
            <a:ext cx="288000" cy="288000"/>
            <a:chOff x="10092000" y="5265000"/>
            <a:chExt cx="288000" cy="288000"/>
          </a:xfrm>
        </p:grpSpPr>
        <p:sp>
          <p:nvSpPr>
            <p:cNvPr id="85" name="PA-圆角矩形 84">
              <a:extLst>
                <a:ext uri="{FF2B5EF4-FFF2-40B4-BE49-F238E27FC236}">
                  <a16:creationId xmlns:a16="http://schemas.microsoft.com/office/drawing/2014/main" id="{5CBEDCF8-37C9-4A94-9854-2F848736A183}"/>
                </a:ext>
              </a:extLst>
            </p:cNvPr>
            <p:cNvSpPr/>
            <p:nvPr>
              <p:custDataLst>
                <p:tags r:id="rId1056"/>
              </p:custDataLst>
            </p:nvPr>
          </p:nvSpPr>
          <p:spPr>
            <a:xfrm>
              <a:off x="1009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PA-任意多边形 85">
              <a:extLst>
                <a:ext uri="{FF2B5EF4-FFF2-40B4-BE49-F238E27FC236}">
                  <a16:creationId xmlns:a16="http://schemas.microsoft.com/office/drawing/2014/main" id="{33713EA6-ED10-427A-AB08-6554FEA1B8C2}"/>
                </a:ext>
              </a:extLst>
            </p:cNvPr>
            <p:cNvSpPr/>
            <p:nvPr>
              <p:custDataLst>
                <p:tags r:id="rId1057"/>
              </p:custDataLst>
            </p:nvPr>
          </p:nvSpPr>
          <p:spPr>
            <a:xfrm>
              <a:off x="10155985" y="5265001"/>
              <a:ext cx="224015" cy="271069"/>
            </a:xfrm>
            <a:custGeom>
              <a:avLst/>
              <a:gdLst>
                <a:gd name="connsiteX0" fmla="*/ 0 w 224015"/>
                <a:gd name="connsiteY0" fmla="*/ 0 h 271069"/>
                <a:gd name="connsiteX1" fmla="*/ 176014 w 224015"/>
                <a:gd name="connsiteY1" fmla="*/ 0 h 271069"/>
                <a:gd name="connsiteX2" fmla="*/ 224015 w 224015"/>
                <a:gd name="connsiteY2" fmla="*/ 48001 h 271069"/>
                <a:gd name="connsiteX3" fmla="*/ 224015 w 224015"/>
                <a:gd name="connsiteY3" fmla="*/ 223045 h 271069"/>
                <a:gd name="connsiteX4" fmla="*/ 221551 w 224015"/>
                <a:gd name="connsiteY4" fmla="*/ 225704 h 271069"/>
                <a:gd name="connsiteX5" fmla="*/ 216871 w 224015"/>
                <a:gd name="connsiteY5" fmla="*/ 234856 h 271069"/>
                <a:gd name="connsiteX6" fmla="*/ 211111 w 224015"/>
                <a:gd name="connsiteY6" fmla="*/ 239580 h 271069"/>
                <a:gd name="connsiteX7" fmla="*/ 188074 w 224015"/>
                <a:gd name="connsiteY7" fmla="*/ 246665 h 271069"/>
                <a:gd name="connsiteX8" fmla="*/ 185194 w 224015"/>
                <a:gd name="connsiteY8" fmla="*/ 251389 h 271069"/>
                <a:gd name="connsiteX9" fmla="*/ 182314 w 224015"/>
                <a:gd name="connsiteY9" fmla="*/ 253751 h 271069"/>
                <a:gd name="connsiteX10" fmla="*/ 176555 w 224015"/>
                <a:gd name="connsiteY10" fmla="*/ 263198 h 271069"/>
                <a:gd name="connsiteX11" fmla="*/ 167916 w 224015"/>
                <a:gd name="connsiteY11" fmla="*/ 263198 h 271069"/>
                <a:gd name="connsiteX12" fmla="*/ 156396 w 224015"/>
                <a:gd name="connsiteY12" fmla="*/ 267921 h 271069"/>
                <a:gd name="connsiteX13" fmla="*/ 139118 w 224015"/>
                <a:gd name="connsiteY13" fmla="*/ 267921 h 271069"/>
                <a:gd name="connsiteX14" fmla="*/ 136238 w 224015"/>
                <a:gd name="connsiteY14" fmla="*/ 270283 h 271069"/>
                <a:gd name="connsiteX15" fmla="*/ 93043 w 224015"/>
                <a:gd name="connsiteY15" fmla="*/ 263198 h 271069"/>
                <a:gd name="connsiteX16" fmla="*/ 87283 w 224015"/>
                <a:gd name="connsiteY16" fmla="*/ 258474 h 271069"/>
                <a:gd name="connsiteX17" fmla="*/ 75765 w 224015"/>
                <a:gd name="connsiteY17" fmla="*/ 249027 h 271069"/>
                <a:gd name="connsiteX18" fmla="*/ 64245 w 224015"/>
                <a:gd name="connsiteY18" fmla="*/ 246665 h 271069"/>
                <a:gd name="connsiteX19" fmla="*/ 58486 w 224015"/>
                <a:gd name="connsiteY19" fmla="*/ 246665 h 271069"/>
                <a:gd name="connsiteX20" fmla="*/ 55606 w 224015"/>
                <a:gd name="connsiteY20" fmla="*/ 239580 h 271069"/>
                <a:gd name="connsiteX21" fmla="*/ 52727 w 224015"/>
                <a:gd name="connsiteY21" fmla="*/ 230132 h 271069"/>
                <a:gd name="connsiteX22" fmla="*/ 52727 w 224015"/>
                <a:gd name="connsiteY22" fmla="*/ 220685 h 271069"/>
                <a:gd name="connsiteX23" fmla="*/ 67125 w 224015"/>
                <a:gd name="connsiteY23" fmla="*/ 220685 h 271069"/>
                <a:gd name="connsiteX24" fmla="*/ 78645 w 224015"/>
                <a:gd name="connsiteY24" fmla="*/ 204153 h 271069"/>
                <a:gd name="connsiteX25" fmla="*/ 72885 w 224015"/>
                <a:gd name="connsiteY25" fmla="*/ 187620 h 271069"/>
                <a:gd name="connsiteX26" fmla="*/ 75765 w 224015"/>
                <a:gd name="connsiteY26" fmla="*/ 180534 h 271069"/>
                <a:gd name="connsiteX27" fmla="*/ 70005 w 224015"/>
                <a:gd name="connsiteY27" fmla="*/ 142746 h 271069"/>
                <a:gd name="connsiteX28" fmla="*/ 41208 w 224015"/>
                <a:gd name="connsiteY28" fmla="*/ 93148 h 271069"/>
                <a:gd name="connsiteX29" fmla="*/ 38328 w 224015"/>
                <a:gd name="connsiteY29" fmla="*/ 52997 h 271069"/>
                <a:gd name="connsiteX30" fmla="*/ 21050 w 224015"/>
                <a:gd name="connsiteY30" fmla="*/ 31742 h 271069"/>
                <a:gd name="connsiteX31" fmla="*/ 12410 w 224015"/>
                <a:gd name="connsiteY31" fmla="*/ 24656 h 271069"/>
                <a:gd name="connsiteX32" fmla="*/ 3771 w 224015"/>
                <a:gd name="connsiteY32" fmla="*/ 15209 h 271069"/>
                <a:gd name="connsiteX33" fmla="*/ 0 w 224015"/>
                <a:gd name="connsiteY33" fmla="*/ 0 h 27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24015" h="271069">
                  <a:moveTo>
                    <a:pt x="0" y="0"/>
                  </a:moveTo>
                  <a:lnTo>
                    <a:pt x="176014" y="0"/>
                  </a:lnTo>
                  <a:cubicBezTo>
                    <a:pt x="202524" y="0"/>
                    <a:pt x="224015" y="21491"/>
                    <a:pt x="224015" y="48001"/>
                  </a:cubicBezTo>
                  <a:lnTo>
                    <a:pt x="224015" y="223045"/>
                  </a:lnTo>
                  <a:lnTo>
                    <a:pt x="221551" y="225704"/>
                  </a:lnTo>
                  <a:cubicBezTo>
                    <a:pt x="219751" y="228952"/>
                    <a:pt x="218311" y="232494"/>
                    <a:pt x="216871" y="234856"/>
                  </a:cubicBezTo>
                  <a:cubicBezTo>
                    <a:pt x="213991" y="237218"/>
                    <a:pt x="213991" y="237218"/>
                    <a:pt x="211111" y="239580"/>
                  </a:cubicBezTo>
                  <a:cubicBezTo>
                    <a:pt x="202473" y="239580"/>
                    <a:pt x="193833" y="241941"/>
                    <a:pt x="188074" y="246665"/>
                  </a:cubicBezTo>
                  <a:cubicBezTo>
                    <a:pt x="188074" y="249027"/>
                    <a:pt x="188074" y="249027"/>
                    <a:pt x="185194" y="251389"/>
                  </a:cubicBezTo>
                  <a:cubicBezTo>
                    <a:pt x="185194" y="251389"/>
                    <a:pt x="182314" y="251389"/>
                    <a:pt x="182314" y="253751"/>
                  </a:cubicBezTo>
                  <a:cubicBezTo>
                    <a:pt x="179435" y="256112"/>
                    <a:pt x="179435" y="260836"/>
                    <a:pt x="176555" y="263198"/>
                  </a:cubicBezTo>
                  <a:cubicBezTo>
                    <a:pt x="173675" y="263198"/>
                    <a:pt x="170795" y="263198"/>
                    <a:pt x="167916" y="263198"/>
                  </a:cubicBezTo>
                  <a:cubicBezTo>
                    <a:pt x="165036" y="265560"/>
                    <a:pt x="159276" y="275006"/>
                    <a:pt x="156396" y="267921"/>
                  </a:cubicBezTo>
                  <a:cubicBezTo>
                    <a:pt x="153517" y="275006"/>
                    <a:pt x="144878" y="267921"/>
                    <a:pt x="139118" y="267921"/>
                  </a:cubicBezTo>
                  <a:cubicBezTo>
                    <a:pt x="139118" y="267921"/>
                    <a:pt x="136238" y="270283"/>
                    <a:pt x="136238" y="270283"/>
                  </a:cubicBezTo>
                  <a:cubicBezTo>
                    <a:pt x="121840" y="267921"/>
                    <a:pt x="107441" y="265560"/>
                    <a:pt x="93043" y="263198"/>
                  </a:cubicBezTo>
                  <a:cubicBezTo>
                    <a:pt x="90163" y="263198"/>
                    <a:pt x="90163" y="260836"/>
                    <a:pt x="87283" y="258474"/>
                  </a:cubicBezTo>
                  <a:cubicBezTo>
                    <a:pt x="84403" y="256112"/>
                    <a:pt x="81523" y="251389"/>
                    <a:pt x="75765" y="249027"/>
                  </a:cubicBezTo>
                  <a:cubicBezTo>
                    <a:pt x="72885" y="249027"/>
                    <a:pt x="70005" y="246665"/>
                    <a:pt x="64245" y="246665"/>
                  </a:cubicBezTo>
                  <a:cubicBezTo>
                    <a:pt x="61366" y="246665"/>
                    <a:pt x="61366" y="246665"/>
                    <a:pt x="58486" y="246665"/>
                  </a:cubicBezTo>
                  <a:cubicBezTo>
                    <a:pt x="58486" y="244303"/>
                    <a:pt x="55606" y="241941"/>
                    <a:pt x="55606" y="239580"/>
                  </a:cubicBezTo>
                  <a:cubicBezTo>
                    <a:pt x="52727" y="237218"/>
                    <a:pt x="52727" y="232494"/>
                    <a:pt x="52727" y="230132"/>
                  </a:cubicBezTo>
                  <a:cubicBezTo>
                    <a:pt x="52727" y="227770"/>
                    <a:pt x="52727" y="223047"/>
                    <a:pt x="52727" y="220685"/>
                  </a:cubicBezTo>
                  <a:cubicBezTo>
                    <a:pt x="58486" y="220685"/>
                    <a:pt x="64245" y="220685"/>
                    <a:pt x="67125" y="220685"/>
                  </a:cubicBezTo>
                  <a:cubicBezTo>
                    <a:pt x="70005" y="215961"/>
                    <a:pt x="75765" y="208876"/>
                    <a:pt x="78645" y="204153"/>
                  </a:cubicBezTo>
                  <a:cubicBezTo>
                    <a:pt x="78645" y="201791"/>
                    <a:pt x="75765" y="192344"/>
                    <a:pt x="72885" y="187620"/>
                  </a:cubicBezTo>
                  <a:cubicBezTo>
                    <a:pt x="72885" y="185258"/>
                    <a:pt x="75765" y="182896"/>
                    <a:pt x="75765" y="180534"/>
                  </a:cubicBezTo>
                  <a:cubicBezTo>
                    <a:pt x="72885" y="168725"/>
                    <a:pt x="72885" y="154554"/>
                    <a:pt x="70005" y="142746"/>
                  </a:cubicBezTo>
                  <a:cubicBezTo>
                    <a:pt x="61366" y="126213"/>
                    <a:pt x="49847" y="109680"/>
                    <a:pt x="41208" y="93148"/>
                  </a:cubicBezTo>
                  <a:cubicBezTo>
                    <a:pt x="41208" y="78977"/>
                    <a:pt x="38328" y="67168"/>
                    <a:pt x="38328" y="52997"/>
                  </a:cubicBezTo>
                  <a:cubicBezTo>
                    <a:pt x="23930" y="50635"/>
                    <a:pt x="23930" y="41188"/>
                    <a:pt x="21050" y="31742"/>
                  </a:cubicBezTo>
                  <a:cubicBezTo>
                    <a:pt x="18170" y="29380"/>
                    <a:pt x="15290" y="27018"/>
                    <a:pt x="12410" y="24656"/>
                  </a:cubicBezTo>
                  <a:cubicBezTo>
                    <a:pt x="9530" y="22294"/>
                    <a:pt x="6651" y="19933"/>
                    <a:pt x="3771" y="1520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PA-组合 184">
            <a:extLst>
              <a:ext uri="{FF2B5EF4-FFF2-40B4-BE49-F238E27FC236}">
                <a16:creationId xmlns:a16="http://schemas.microsoft.com/office/drawing/2014/main" id="{FBE25016-0ECB-44BF-9EED-162F7136E259}"/>
              </a:ext>
            </a:extLst>
          </p:cNvPr>
          <p:cNvGrpSpPr/>
          <p:nvPr>
            <p:custDataLst>
              <p:tags r:id="rId32"/>
            </p:custDataLst>
          </p:nvPr>
        </p:nvGrpSpPr>
        <p:grpSpPr>
          <a:xfrm>
            <a:off x="6492000" y="225000"/>
            <a:ext cx="288000" cy="288000"/>
            <a:chOff x="6492000" y="225000"/>
            <a:chExt cx="288000" cy="288000"/>
          </a:xfrm>
        </p:grpSpPr>
        <p:sp>
          <p:nvSpPr>
            <p:cNvPr id="108" name="PA-圆角矩形 107">
              <a:extLst>
                <a:ext uri="{FF2B5EF4-FFF2-40B4-BE49-F238E27FC236}">
                  <a16:creationId xmlns:a16="http://schemas.microsoft.com/office/drawing/2014/main" id="{DBD3D6B9-BAE9-483D-AB0C-9A2E96397AA0}"/>
                </a:ext>
              </a:extLst>
            </p:cNvPr>
            <p:cNvSpPr/>
            <p:nvPr>
              <p:custDataLst>
                <p:tags r:id="rId1054"/>
              </p:custDataLst>
            </p:nvPr>
          </p:nvSpPr>
          <p:spPr>
            <a:xfrm>
              <a:off x="649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PA-任意多边形 138">
              <a:extLst>
                <a:ext uri="{FF2B5EF4-FFF2-40B4-BE49-F238E27FC236}">
                  <a16:creationId xmlns:a16="http://schemas.microsoft.com/office/drawing/2014/main" id="{971D0C14-9C1B-4F17-9B2D-D5D11D2B52EB}"/>
                </a:ext>
              </a:extLst>
            </p:cNvPr>
            <p:cNvSpPr/>
            <p:nvPr>
              <p:custDataLst>
                <p:tags r:id="rId1055"/>
              </p:custDataLst>
            </p:nvPr>
          </p:nvSpPr>
          <p:spPr>
            <a:xfrm>
              <a:off x="6505387" y="497116"/>
              <a:ext cx="33112" cy="15611"/>
            </a:xfrm>
            <a:custGeom>
              <a:avLst/>
              <a:gdLst>
                <a:gd name="connsiteX0" fmla="*/ 3845 w 33112"/>
                <a:gd name="connsiteY0" fmla="*/ 0 h 15611"/>
                <a:gd name="connsiteX1" fmla="*/ 26876 w 33112"/>
                <a:gd name="connsiteY1" fmla="*/ 7085 h 15611"/>
                <a:gd name="connsiteX2" fmla="*/ 33112 w 33112"/>
                <a:gd name="connsiteY2" fmla="*/ 15611 h 15611"/>
                <a:gd name="connsiteX3" fmla="*/ 15930 w 33112"/>
                <a:gd name="connsiteY3" fmla="*/ 12142 h 15611"/>
                <a:gd name="connsiteX4" fmla="*/ 672 w 33112"/>
                <a:gd name="connsiteY4" fmla="*/ 1855 h 15611"/>
                <a:gd name="connsiteX5" fmla="*/ 0 w 33112"/>
                <a:gd name="connsiteY5" fmla="*/ 232 h 15611"/>
                <a:gd name="connsiteX6" fmla="*/ 3845 w 33112"/>
                <a:gd name="connsiteY6" fmla="*/ 0 h 1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112" h="15611">
                  <a:moveTo>
                    <a:pt x="3845" y="0"/>
                  </a:moveTo>
                  <a:cubicBezTo>
                    <a:pt x="9602" y="2362"/>
                    <a:pt x="18240" y="4723"/>
                    <a:pt x="26876" y="7085"/>
                  </a:cubicBezTo>
                  <a:lnTo>
                    <a:pt x="33112" y="15611"/>
                  </a:lnTo>
                  <a:lnTo>
                    <a:pt x="15930" y="12142"/>
                  </a:lnTo>
                  <a:cubicBezTo>
                    <a:pt x="10187" y="9713"/>
                    <a:pt x="5016" y="6198"/>
                    <a:pt x="672" y="1855"/>
                  </a:cubicBezTo>
                  <a:lnTo>
                    <a:pt x="0" y="232"/>
                  </a:lnTo>
                  <a:lnTo>
                    <a:pt x="384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9" name="PA-组合 208">
            <a:extLst>
              <a:ext uri="{FF2B5EF4-FFF2-40B4-BE49-F238E27FC236}">
                <a16:creationId xmlns:a16="http://schemas.microsoft.com/office/drawing/2014/main" id="{6CD3993E-ABFF-47C3-85CA-5E091F6F5B31}"/>
              </a:ext>
            </a:extLst>
          </p:cNvPr>
          <p:cNvGrpSpPr/>
          <p:nvPr>
            <p:custDataLst>
              <p:tags r:id="rId33"/>
            </p:custDataLst>
          </p:nvPr>
        </p:nvGrpSpPr>
        <p:grpSpPr>
          <a:xfrm>
            <a:off x="7932000" y="585000"/>
            <a:ext cx="288000" cy="288000"/>
            <a:chOff x="7932000" y="585000"/>
            <a:chExt cx="288000" cy="288000"/>
          </a:xfrm>
        </p:grpSpPr>
        <p:sp>
          <p:nvSpPr>
            <p:cNvPr id="109" name="PA-圆角矩形 108">
              <a:extLst>
                <a:ext uri="{FF2B5EF4-FFF2-40B4-BE49-F238E27FC236}">
                  <a16:creationId xmlns:a16="http://schemas.microsoft.com/office/drawing/2014/main" id="{0E04DFA7-8BF4-4A43-BE0B-4AA642B173E2}"/>
                </a:ext>
              </a:extLst>
            </p:cNvPr>
            <p:cNvSpPr/>
            <p:nvPr>
              <p:custDataLst>
                <p:tags r:id="rId1052"/>
              </p:custDataLst>
            </p:nvPr>
          </p:nvSpPr>
          <p:spPr>
            <a:xfrm>
              <a:off x="793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PA-任意多边形 139">
              <a:extLst>
                <a:ext uri="{FF2B5EF4-FFF2-40B4-BE49-F238E27FC236}">
                  <a16:creationId xmlns:a16="http://schemas.microsoft.com/office/drawing/2014/main" id="{7BEE7A09-87C5-4DA3-89FA-5CCE56AF2814}"/>
                </a:ext>
              </a:extLst>
            </p:cNvPr>
            <p:cNvSpPr/>
            <p:nvPr>
              <p:custDataLst>
                <p:tags r:id="rId1053"/>
              </p:custDataLst>
            </p:nvPr>
          </p:nvSpPr>
          <p:spPr>
            <a:xfrm>
              <a:off x="7932000" y="736130"/>
              <a:ext cx="144165" cy="76515"/>
            </a:xfrm>
            <a:custGeom>
              <a:avLst/>
              <a:gdLst>
                <a:gd name="connsiteX0" fmla="*/ 118970 w 144165"/>
                <a:gd name="connsiteY0" fmla="*/ 0 h 76515"/>
                <a:gd name="connsiteX1" fmla="*/ 142067 w 144165"/>
                <a:gd name="connsiteY1" fmla="*/ 23572 h 76515"/>
                <a:gd name="connsiteX2" fmla="*/ 67004 w 144165"/>
                <a:gd name="connsiteY2" fmla="*/ 58930 h 76515"/>
                <a:gd name="connsiteX3" fmla="*/ 0 w 144165"/>
                <a:gd name="connsiteY3" fmla="*/ 76515 h 76515"/>
                <a:gd name="connsiteX4" fmla="*/ 0 w 144165"/>
                <a:gd name="connsiteY4" fmla="*/ 34291 h 76515"/>
                <a:gd name="connsiteX5" fmla="*/ 32359 w 144165"/>
                <a:gd name="connsiteY5" fmla="*/ 28287 h 76515"/>
                <a:gd name="connsiteX6" fmla="*/ 95875 w 144165"/>
                <a:gd name="connsiteY6" fmla="*/ 2356 h 76515"/>
                <a:gd name="connsiteX7" fmla="*/ 118970 w 144165"/>
                <a:gd name="connsiteY7" fmla="*/ 0 h 7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4165" h="76515">
                  <a:moveTo>
                    <a:pt x="118970" y="0"/>
                  </a:moveTo>
                  <a:cubicBezTo>
                    <a:pt x="130519" y="0"/>
                    <a:pt x="150729" y="11785"/>
                    <a:pt x="142067" y="23572"/>
                  </a:cubicBezTo>
                  <a:cubicBezTo>
                    <a:pt x="130519" y="47144"/>
                    <a:pt x="95875" y="51859"/>
                    <a:pt x="67004" y="58930"/>
                  </a:cubicBezTo>
                  <a:lnTo>
                    <a:pt x="0" y="76515"/>
                  </a:lnTo>
                  <a:lnTo>
                    <a:pt x="0" y="34291"/>
                  </a:lnTo>
                  <a:lnTo>
                    <a:pt x="32359" y="28287"/>
                  </a:lnTo>
                  <a:cubicBezTo>
                    <a:pt x="49682" y="2356"/>
                    <a:pt x="58342" y="7071"/>
                    <a:pt x="95875" y="2356"/>
                  </a:cubicBezTo>
                  <a:cubicBezTo>
                    <a:pt x="104536" y="0"/>
                    <a:pt x="113196" y="0"/>
                    <a:pt x="11897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8" name="PA-组合 207">
            <a:extLst>
              <a:ext uri="{FF2B5EF4-FFF2-40B4-BE49-F238E27FC236}">
                <a16:creationId xmlns:a16="http://schemas.microsoft.com/office/drawing/2014/main" id="{49F11A81-8A5E-4ADE-9262-C6614C45DE3A}"/>
              </a:ext>
            </a:extLst>
          </p:cNvPr>
          <p:cNvGrpSpPr/>
          <p:nvPr>
            <p:custDataLst>
              <p:tags r:id="rId34"/>
            </p:custDataLst>
          </p:nvPr>
        </p:nvGrpSpPr>
        <p:grpSpPr>
          <a:xfrm>
            <a:off x="7212000" y="945000"/>
            <a:ext cx="288000" cy="288000"/>
            <a:chOff x="7212000" y="945000"/>
            <a:chExt cx="288000" cy="288000"/>
          </a:xfrm>
        </p:grpSpPr>
        <p:sp>
          <p:nvSpPr>
            <p:cNvPr id="111" name="PA-圆角矩形 110">
              <a:extLst>
                <a:ext uri="{FF2B5EF4-FFF2-40B4-BE49-F238E27FC236}">
                  <a16:creationId xmlns:a16="http://schemas.microsoft.com/office/drawing/2014/main" id="{A4D95EBF-1566-46EC-99E5-3F3BD4D7CB65}"/>
                </a:ext>
              </a:extLst>
            </p:cNvPr>
            <p:cNvSpPr/>
            <p:nvPr>
              <p:custDataLst>
                <p:tags r:id="rId1050"/>
              </p:custDataLst>
            </p:nvPr>
          </p:nvSpPr>
          <p:spPr>
            <a:xfrm>
              <a:off x="721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PA-任意多边形 140">
              <a:extLst>
                <a:ext uri="{FF2B5EF4-FFF2-40B4-BE49-F238E27FC236}">
                  <a16:creationId xmlns:a16="http://schemas.microsoft.com/office/drawing/2014/main" id="{4B8BC3F7-07C0-4EF2-AC07-243DFBD6467A}"/>
                </a:ext>
              </a:extLst>
            </p:cNvPr>
            <p:cNvSpPr/>
            <p:nvPr>
              <p:custDataLst>
                <p:tags r:id="rId1051"/>
              </p:custDataLst>
            </p:nvPr>
          </p:nvSpPr>
          <p:spPr>
            <a:xfrm>
              <a:off x="7432479" y="995779"/>
              <a:ext cx="67521" cy="100600"/>
            </a:xfrm>
            <a:custGeom>
              <a:avLst/>
              <a:gdLst>
                <a:gd name="connsiteX0" fmla="*/ 67521 w 67521"/>
                <a:gd name="connsiteY0" fmla="*/ 0 h 100600"/>
                <a:gd name="connsiteX1" fmla="*/ 67521 w 67521"/>
                <a:gd name="connsiteY1" fmla="*/ 100046 h 100600"/>
                <a:gd name="connsiteX2" fmla="*/ 44266 w 67521"/>
                <a:gd name="connsiteY2" fmla="*/ 91672 h 100600"/>
                <a:gd name="connsiteX3" fmla="*/ 9470 w 67521"/>
                <a:gd name="connsiteY3" fmla="*/ 96370 h 100600"/>
                <a:gd name="connsiteX4" fmla="*/ 771 w 67521"/>
                <a:gd name="connsiteY4" fmla="*/ 86973 h 100600"/>
                <a:gd name="connsiteX5" fmla="*/ 9470 w 67521"/>
                <a:gd name="connsiteY5" fmla="*/ 61130 h 100600"/>
                <a:gd name="connsiteX6" fmla="*/ 32667 w 67521"/>
                <a:gd name="connsiteY6" fmla="*/ 63480 h 100600"/>
                <a:gd name="connsiteX7" fmla="*/ 61665 w 67521"/>
                <a:gd name="connsiteY7" fmla="*/ 28239 h 100600"/>
                <a:gd name="connsiteX8" fmla="*/ 41367 w 67521"/>
                <a:gd name="connsiteY8" fmla="*/ 21191 h 100600"/>
                <a:gd name="connsiteX9" fmla="*/ 44266 w 67521"/>
                <a:gd name="connsiteY9" fmla="*/ 18842 h 100600"/>
                <a:gd name="connsiteX10" fmla="*/ 58764 w 67521"/>
                <a:gd name="connsiteY10" fmla="*/ 7095 h 100600"/>
                <a:gd name="connsiteX11" fmla="*/ 67521 w 67521"/>
                <a:gd name="connsiteY11" fmla="*/ 0 h 10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7521" h="100600">
                  <a:moveTo>
                    <a:pt x="67521" y="0"/>
                  </a:moveTo>
                  <a:lnTo>
                    <a:pt x="67521" y="100046"/>
                  </a:lnTo>
                  <a:lnTo>
                    <a:pt x="44266" y="91672"/>
                  </a:lnTo>
                  <a:cubicBezTo>
                    <a:pt x="29768" y="91672"/>
                    <a:pt x="26868" y="108117"/>
                    <a:pt x="9470" y="96370"/>
                  </a:cubicBezTo>
                  <a:cubicBezTo>
                    <a:pt x="6570" y="94022"/>
                    <a:pt x="3671" y="89323"/>
                    <a:pt x="771" y="86973"/>
                  </a:cubicBezTo>
                  <a:cubicBezTo>
                    <a:pt x="-2128" y="75226"/>
                    <a:pt x="3671" y="68179"/>
                    <a:pt x="9470" y="61130"/>
                  </a:cubicBezTo>
                  <a:cubicBezTo>
                    <a:pt x="18170" y="61130"/>
                    <a:pt x="23969" y="65829"/>
                    <a:pt x="32667" y="63480"/>
                  </a:cubicBezTo>
                  <a:cubicBezTo>
                    <a:pt x="47166" y="58781"/>
                    <a:pt x="58765" y="39986"/>
                    <a:pt x="61665" y="28239"/>
                  </a:cubicBezTo>
                  <a:cubicBezTo>
                    <a:pt x="52965" y="28239"/>
                    <a:pt x="47166" y="23540"/>
                    <a:pt x="41367" y="21191"/>
                  </a:cubicBezTo>
                  <a:cubicBezTo>
                    <a:pt x="41367" y="18842"/>
                    <a:pt x="44266" y="18842"/>
                    <a:pt x="44266" y="18842"/>
                  </a:cubicBezTo>
                  <a:cubicBezTo>
                    <a:pt x="50065" y="16493"/>
                    <a:pt x="54415" y="11794"/>
                    <a:pt x="58764" y="7095"/>
                  </a:cubicBezTo>
                  <a:lnTo>
                    <a:pt x="6752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0" name="PA-组合 209">
            <a:extLst>
              <a:ext uri="{FF2B5EF4-FFF2-40B4-BE49-F238E27FC236}">
                <a16:creationId xmlns:a16="http://schemas.microsoft.com/office/drawing/2014/main" id="{0E4A630B-4C29-4A13-B3A7-44BCF85B3D35}"/>
              </a:ext>
            </a:extLst>
          </p:cNvPr>
          <p:cNvGrpSpPr/>
          <p:nvPr>
            <p:custDataLst>
              <p:tags r:id="rId35"/>
            </p:custDataLst>
          </p:nvPr>
        </p:nvGrpSpPr>
        <p:grpSpPr>
          <a:xfrm>
            <a:off x="7932000" y="945000"/>
            <a:ext cx="288000" cy="288028"/>
            <a:chOff x="7932000" y="945000"/>
            <a:chExt cx="288000" cy="288028"/>
          </a:xfrm>
        </p:grpSpPr>
        <p:sp>
          <p:nvSpPr>
            <p:cNvPr id="112" name="PA-圆角矩形 111">
              <a:extLst>
                <a:ext uri="{FF2B5EF4-FFF2-40B4-BE49-F238E27FC236}">
                  <a16:creationId xmlns:a16="http://schemas.microsoft.com/office/drawing/2014/main" id="{72634143-E6CB-48DD-96F9-681BDE9955EC}"/>
                </a:ext>
              </a:extLst>
            </p:cNvPr>
            <p:cNvSpPr/>
            <p:nvPr>
              <p:custDataLst>
                <p:tags r:id="rId1048"/>
              </p:custDataLst>
            </p:nvPr>
          </p:nvSpPr>
          <p:spPr>
            <a:xfrm>
              <a:off x="79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PA-任意多边形 141">
              <a:extLst>
                <a:ext uri="{FF2B5EF4-FFF2-40B4-BE49-F238E27FC236}">
                  <a16:creationId xmlns:a16="http://schemas.microsoft.com/office/drawing/2014/main" id="{FFC29E2E-58A1-4B81-ABDC-07AD20E81482}"/>
                </a:ext>
              </a:extLst>
            </p:cNvPr>
            <p:cNvSpPr/>
            <p:nvPr>
              <p:custDataLst>
                <p:tags r:id="rId1049"/>
              </p:custDataLst>
            </p:nvPr>
          </p:nvSpPr>
          <p:spPr>
            <a:xfrm>
              <a:off x="7994365" y="1009858"/>
              <a:ext cx="225635" cy="223170"/>
            </a:xfrm>
            <a:custGeom>
              <a:avLst/>
              <a:gdLst>
                <a:gd name="connsiteX0" fmla="*/ 96102 w 225635"/>
                <a:gd name="connsiteY0" fmla="*/ 190 h 223170"/>
                <a:gd name="connsiteX1" fmla="*/ 133561 w 225635"/>
                <a:gd name="connsiteY1" fmla="*/ 4912 h 223170"/>
                <a:gd name="connsiteX2" fmla="*/ 191190 w 225635"/>
                <a:gd name="connsiteY2" fmla="*/ 2551 h 223170"/>
                <a:gd name="connsiteX3" fmla="*/ 208119 w 225635"/>
                <a:gd name="connsiteY3" fmla="*/ 190 h 223170"/>
                <a:gd name="connsiteX4" fmla="*/ 222886 w 225635"/>
                <a:gd name="connsiteY4" fmla="*/ 4912 h 223170"/>
                <a:gd name="connsiteX5" fmla="*/ 225635 w 225635"/>
                <a:gd name="connsiteY5" fmla="*/ 22291 h 223170"/>
                <a:gd name="connsiteX6" fmla="*/ 225635 w 225635"/>
                <a:gd name="connsiteY6" fmla="*/ 28219 h 223170"/>
                <a:gd name="connsiteX7" fmla="*/ 213882 w 225635"/>
                <a:gd name="connsiteY7" fmla="*/ 50961 h 223170"/>
                <a:gd name="connsiteX8" fmla="*/ 185428 w 225635"/>
                <a:gd name="connsiteY8" fmla="*/ 89925 h 223170"/>
                <a:gd name="connsiteX9" fmla="*/ 222886 w 225635"/>
                <a:gd name="connsiteY9" fmla="*/ 148961 h 223170"/>
                <a:gd name="connsiteX10" fmla="*/ 211360 w 225635"/>
                <a:gd name="connsiteY10" fmla="*/ 163130 h 223170"/>
                <a:gd name="connsiteX11" fmla="*/ 214242 w 225635"/>
                <a:gd name="connsiteY11" fmla="*/ 189106 h 223170"/>
                <a:gd name="connsiteX12" fmla="*/ 213142 w 225635"/>
                <a:gd name="connsiteY12" fmla="*/ 205331 h 223170"/>
                <a:gd name="connsiteX13" fmla="*/ 211576 w 225635"/>
                <a:gd name="connsiteY13" fmla="*/ 209111 h 223170"/>
                <a:gd name="connsiteX14" fmla="*/ 177634 w 225635"/>
                <a:gd name="connsiteY14" fmla="*/ 223170 h 223170"/>
                <a:gd name="connsiteX15" fmla="*/ 49999 w 225635"/>
                <a:gd name="connsiteY15" fmla="*/ 223170 h 223170"/>
                <a:gd name="connsiteX16" fmla="*/ 49999 w 225635"/>
                <a:gd name="connsiteY16" fmla="*/ 207997 h 223170"/>
                <a:gd name="connsiteX17" fmla="*/ 1014 w 225635"/>
                <a:gd name="connsiteY17" fmla="*/ 191467 h 223170"/>
                <a:gd name="connsiteX18" fmla="*/ 21185 w 225635"/>
                <a:gd name="connsiteY18" fmla="*/ 132431 h 223170"/>
                <a:gd name="connsiteX19" fmla="*/ 1014 w 225635"/>
                <a:gd name="connsiteY19" fmla="*/ 130069 h 223170"/>
                <a:gd name="connsiteX20" fmla="*/ 58644 w 225635"/>
                <a:gd name="connsiteY20" fmla="*/ 73395 h 223170"/>
                <a:gd name="connsiteX21" fmla="*/ 78814 w 225635"/>
                <a:gd name="connsiteY21" fmla="*/ 45057 h 223170"/>
                <a:gd name="connsiteX22" fmla="*/ 84577 w 225635"/>
                <a:gd name="connsiteY22" fmla="*/ 11997 h 223170"/>
                <a:gd name="connsiteX23" fmla="*/ 96102 w 225635"/>
                <a:gd name="connsiteY23" fmla="*/ 190 h 223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5635" h="223170">
                  <a:moveTo>
                    <a:pt x="96102" y="190"/>
                  </a:moveTo>
                  <a:cubicBezTo>
                    <a:pt x="104747" y="2551"/>
                    <a:pt x="119154" y="7274"/>
                    <a:pt x="133561" y="4912"/>
                  </a:cubicBezTo>
                  <a:cubicBezTo>
                    <a:pt x="153732" y="2551"/>
                    <a:pt x="173902" y="190"/>
                    <a:pt x="191190" y="2551"/>
                  </a:cubicBezTo>
                  <a:cubicBezTo>
                    <a:pt x="196953" y="2551"/>
                    <a:pt x="202716" y="780"/>
                    <a:pt x="208119" y="190"/>
                  </a:cubicBezTo>
                  <a:cubicBezTo>
                    <a:pt x="213522" y="-401"/>
                    <a:pt x="218564" y="189"/>
                    <a:pt x="222886" y="4912"/>
                  </a:cubicBezTo>
                  <a:lnTo>
                    <a:pt x="225635" y="22291"/>
                  </a:lnTo>
                  <a:lnTo>
                    <a:pt x="225635" y="28219"/>
                  </a:lnTo>
                  <a:lnTo>
                    <a:pt x="213882" y="50961"/>
                  </a:lnTo>
                  <a:cubicBezTo>
                    <a:pt x="202717" y="66901"/>
                    <a:pt x="188309" y="81660"/>
                    <a:pt x="185428" y="89925"/>
                  </a:cubicBezTo>
                  <a:cubicBezTo>
                    <a:pt x="199835" y="94648"/>
                    <a:pt x="228649" y="125346"/>
                    <a:pt x="222886" y="148961"/>
                  </a:cubicBezTo>
                  <a:cubicBezTo>
                    <a:pt x="217123" y="153684"/>
                    <a:pt x="214242" y="158407"/>
                    <a:pt x="211360" y="163130"/>
                  </a:cubicBezTo>
                  <a:cubicBezTo>
                    <a:pt x="211360" y="172576"/>
                    <a:pt x="211360" y="179660"/>
                    <a:pt x="214242" y="189106"/>
                  </a:cubicBezTo>
                  <a:lnTo>
                    <a:pt x="213142" y="205331"/>
                  </a:lnTo>
                  <a:lnTo>
                    <a:pt x="211576" y="209111"/>
                  </a:lnTo>
                  <a:cubicBezTo>
                    <a:pt x="202889" y="217797"/>
                    <a:pt x="190889" y="223170"/>
                    <a:pt x="177634" y="223170"/>
                  </a:cubicBezTo>
                  <a:lnTo>
                    <a:pt x="49999" y="223170"/>
                  </a:lnTo>
                  <a:lnTo>
                    <a:pt x="49999" y="207997"/>
                  </a:lnTo>
                  <a:cubicBezTo>
                    <a:pt x="38474" y="198552"/>
                    <a:pt x="9659" y="203274"/>
                    <a:pt x="1014" y="191467"/>
                  </a:cubicBezTo>
                  <a:cubicBezTo>
                    <a:pt x="6777" y="165491"/>
                    <a:pt x="38474" y="174937"/>
                    <a:pt x="21185" y="132431"/>
                  </a:cubicBezTo>
                  <a:cubicBezTo>
                    <a:pt x="12540" y="132431"/>
                    <a:pt x="6777" y="130069"/>
                    <a:pt x="1014" y="130069"/>
                  </a:cubicBezTo>
                  <a:cubicBezTo>
                    <a:pt x="-7630" y="94648"/>
                    <a:pt x="41355" y="94648"/>
                    <a:pt x="58644" y="73395"/>
                  </a:cubicBezTo>
                  <a:cubicBezTo>
                    <a:pt x="64407" y="63949"/>
                    <a:pt x="70169" y="54503"/>
                    <a:pt x="78814" y="45057"/>
                  </a:cubicBezTo>
                  <a:cubicBezTo>
                    <a:pt x="78814" y="33250"/>
                    <a:pt x="81695" y="23804"/>
                    <a:pt x="84577" y="11997"/>
                  </a:cubicBezTo>
                  <a:cubicBezTo>
                    <a:pt x="87458" y="7274"/>
                    <a:pt x="93221" y="2551"/>
                    <a:pt x="96102" y="19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PA-组合 185">
            <a:extLst>
              <a:ext uri="{FF2B5EF4-FFF2-40B4-BE49-F238E27FC236}">
                <a16:creationId xmlns:a16="http://schemas.microsoft.com/office/drawing/2014/main" id="{4B69FB77-7B44-4306-A264-97F1C33C0A87}"/>
              </a:ext>
            </a:extLst>
          </p:cNvPr>
          <p:cNvGrpSpPr/>
          <p:nvPr>
            <p:custDataLst>
              <p:tags r:id="rId36"/>
            </p:custDataLst>
          </p:nvPr>
        </p:nvGrpSpPr>
        <p:grpSpPr>
          <a:xfrm>
            <a:off x="6492000" y="945000"/>
            <a:ext cx="288000" cy="288029"/>
            <a:chOff x="6492000" y="945000"/>
            <a:chExt cx="288000" cy="288029"/>
          </a:xfrm>
        </p:grpSpPr>
        <p:sp>
          <p:nvSpPr>
            <p:cNvPr id="110" name="PA-圆角矩形 109">
              <a:extLst>
                <a:ext uri="{FF2B5EF4-FFF2-40B4-BE49-F238E27FC236}">
                  <a16:creationId xmlns:a16="http://schemas.microsoft.com/office/drawing/2014/main" id="{283B65B1-5D4D-4086-983A-68D6D782DCE6}"/>
                </a:ext>
              </a:extLst>
            </p:cNvPr>
            <p:cNvSpPr/>
            <p:nvPr>
              <p:custDataLst>
                <p:tags r:id="rId1046"/>
              </p:custDataLst>
            </p:nvPr>
          </p:nvSpPr>
          <p:spPr>
            <a:xfrm>
              <a:off x="64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PA-任意多边形 142">
              <a:extLst>
                <a:ext uri="{FF2B5EF4-FFF2-40B4-BE49-F238E27FC236}">
                  <a16:creationId xmlns:a16="http://schemas.microsoft.com/office/drawing/2014/main" id="{7E641976-685C-47CA-BA5D-888DF116FAC2}"/>
                </a:ext>
              </a:extLst>
            </p:cNvPr>
            <p:cNvSpPr/>
            <p:nvPr>
              <p:custDataLst>
                <p:tags r:id="rId1047"/>
              </p:custDataLst>
            </p:nvPr>
          </p:nvSpPr>
          <p:spPr>
            <a:xfrm>
              <a:off x="6492000" y="1126578"/>
              <a:ext cx="269720" cy="106451"/>
            </a:xfrm>
            <a:custGeom>
              <a:avLst/>
              <a:gdLst>
                <a:gd name="connsiteX0" fmla="*/ 74898 w 269720"/>
                <a:gd name="connsiteY0" fmla="*/ 67 h 106451"/>
                <a:gd name="connsiteX1" fmla="*/ 88584 w 269720"/>
                <a:gd name="connsiteY1" fmla="*/ 3905 h 106451"/>
                <a:gd name="connsiteX2" fmla="*/ 71296 w 269720"/>
                <a:gd name="connsiteY2" fmla="*/ 36965 h 106451"/>
                <a:gd name="connsiteX3" fmla="*/ 88584 w 269720"/>
                <a:gd name="connsiteY3" fmla="*/ 39326 h 106451"/>
                <a:gd name="connsiteX4" fmla="*/ 105873 w 269720"/>
                <a:gd name="connsiteY4" fmla="*/ 8627 h 106451"/>
                <a:gd name="connsiteX5" fmla="*/ 143333 w 269720"/>
                <a:gd name="connsiteY5" fmla="*/ 27519 h 106451"/>
                <a:gd name="connsiteX6" fmla="*/ 169265 w 269720"/>
                <a:gd name="connsiteY6" fmla="*/ 29880 h 106451"/>
                <a:gd name="connsiteX7" fmla="*/ 177910 w 269720"/>
                <a:gd name="connsiteY7" fmla="*/ 34603 h 106451"/>
                <a:gd name="connsiteX8" fmla="*/ 180791 w 269720"/>
                <a:gd name="connsiteY8" fmla="*/ 41688 h 106451"/>
                <a:gd name="connsiteX9" fmla="*/ 105873 w 269720"/>
                <a:gd name="connsiteY9" fmla="*/ 53495 h 106451"/>
                <a:gd name="connsiteX10" fmla="*/ 140450 w 269720"/>
                <a:gd name="connsiteY10" fmla="*/ 79471 h 106451"/>
                <a:gd name="connsiteX11" fmla="*/ 186554 w 269720"/>
                <a:gd name="connsiteY11" fmla="*/ 81833 h 106451"/>
                <a:gd name="connsiteX12" fmla="*/ 203843 w 269720"/>
                <a:gd name="connsiteY12" fmla="*/ 77110 h 106451"/>
                <a:gd name="connsiteX13" fmla="*/ 226894 w 269720"/>
                <a:gd name="connsiteY13" fmla="*/ 65302 h 106451"/>
                <a:gd name="connsiteX14" fmla="*/ 241302 w 269720"/>
                <a:gd name="connsiteY14" fmla="*/ 88622 h 106451"/>
                <a:gd name="connsiteX15" fmla="*/ 269720 w 269720"/>
                <a:gd name="connsiteY15" fmla="*/ 95238 h 106451"/>
                <a:gd name="connsiteX16" fmla="*/ 258683 w 269720"/>
                <a:gd name="connsiteY16" fmla="*/ 102679 h 106451"/>
                <a:gd name="connsiteX17" fmla="*/ 239999 w 269720"/>
                <a:gd name="connsiteY17" fmla="*/ 106451 h 106451"/>
                <a:gd name="connsiteX18" fmla="*/ 48001 w 269720"/>
                <a:gd name="connsiteY18" fmla="*/ 106451 h 106451"/>
                <a:gd name="connsiteX19" fmla="*/ 0 w 269720"/>
                <a:gd name="connsiteY19" fmla="*/ 58453 h 106451"/>
                <a:gd name="connsiteX20" fmla="*/ 0 w 269720"/>
                <a:gd name="connsiteY20" fmla="*/ 24499 h 106451"/>
                <a:gd name="connsiteX21" fmla="*/ 25192 w 269720"/>
                <a:gd name="connsiteY21" fmla="*/ 6266 h 106451"/>
                <a:gd name="connsiteX22" fmla="*/ 28074 w 269720"/>
                <a:gd name="connsiteY22" fmla="*/ 36965 h 106451"/>
                <a:gd name="connsiteX23" fmla="*/ 56889 w 269720"/>
                <a:gd name="connsiteY23" fmla="*/ 1543 h 106451"/>
                <a:gd name="connsiteX24" fmla="*/ 74898 w 269720"/>
                <a:gd name="connsiteY24" fmla="*/ 67 h 10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69720" h="106451">
                  <a:moveTo>
                    <a:pt x="74898" y="67"/>
                  </a:moveTo>
                  <a:cubicBezTo>
                    <a:pt x="80661" y="-228"/>
                    <a:pt x="85703" y="363"/>
                    <a:pt x="88584" y="3905"/>
                  </a:cubicBezTo>
                  <a:cubicBezTo>
                    <a:pt x="79940" y="15712"/>
                    <a:pt x="77059" y="20435"/>
                    <a:pt x="71296" y="36965"/>
                  </a:cubicBezTo>
                  <a:cubicBezTo>
                    <a:pt x="77059" y="36965"/>
                    <a:pt x="82822" y="39326"/>
                    <a:pt x="88584" y="39326"/>
                  </a:cubicBezTo>
                  <a:cubicBezTo>
                    <a:pt x="88584" y="25158"/>
                    <a:pt x="97229" y="15712"/>
                    <a:pt x="105873" y="8627"/>
                  </a:cubicBezTo>
                  <a:cubicBezTo>
                    <a:pt x="123162" y="13350"/>
                    <a:pt x="131806" y="20435"/>
                    <a:pt x="143333" y="27519"/>
                  </a:cubicBezTo>
                  <a:cubicBezTo>
                    <a:pt x="151977" y="29880"/>
                    <a:pt x="160621" y="25158"/>
                    <a:pt x="169265" y="29880"/>
                  </a:cubicBezTo>
                  <a:cubicBezTo>
                    <a:pt x="172147" y="29880"/>
                    <a:pt x="175028" y="32242"/>
                    <a:pt x="177910" y="34603"/>
                  </a:cubicBezTo>
                  <a:cubicBezTo>
                    <a:pt x="177910" y="36965"/>
                    <a:pt x="177910" y="39326"/>
                    <a:pt x="180791" y="41688"/>
                  </a:cubicBezTo>
                  <a:cubicBezTo>
                    <a:pt x="163503" y="58218"/>
                    <a:pt x="134687" y="53495"/>
                    <a:pt x="105873" y="53495"/>
                  </a:cubicBezTo>
                  <a:cubicBezTo>
                    <a:pt x="114517" y="65302"/>
                    <a:pt x="131806" y="67664"/>
                    <a:pt x="140450" y="79471"/>
                  </a:cubicBezTo>
                  <a:cubicBezTo>
                    <a:pt x="160621" y="77110"/>
                    <a:pt x="172147" y="74748"/>
                    <a:pt x="186554" y="81833"/>
                  </a:cubicBezTo>
                  <a:cubicBezTo>
                    <a:pt x="192317" y="79471"/>
                    <a:pt x="198080" y="79471"/>
                    <a:pt x="203843" y="77110"/>
                  </a:cubicBezTo>
                  <a:cubicBezTo>
                    <a:pt x="212487" y="72387"/>
                    <a:pt x="221131" y="67664"/>
                    <a:pt x="226894" y="65302"/>
                  </a:cubicBezTo>
                  <a:cubicBezTo>
                    <a:pt x="226894" y="77110"/>
                    <a:pt x="232657" y="84194"/>
                    <a:pt x="241302" y="88622"/>
                  </a:cubicBezTo>
                  <a:lnTo>
                    <a:pt x="269720" y="95238"/>
                  </a:lnTo>
                  <a:lnTo>
                    <a:pt x="258683" y="102679"/>
                  </a:lnTo>
                  <a:cubicBezTo>
                    <a:pt x="252941" y="105108"/>
                    <a:pt x="246627" y="106451"/>
                    <a:pt x="239999" y="106451"/>
                  </a:cubicBezTo>
                  <a:lnTo>
                    <a:pt x="48001" y="106451"/>
                  </a:lnTo>
                  <a:cubicBezTo>
                    <a:pt x="21491" y="106451"/>
                    <a:pt x="0" y="84960"/>
                    <a:pt x="0" y="58453"/>
                  </a:cubicBezTo>
                  <a:lnTo>
                    <a:pt x="0" y="24499"/>
                  </a:lnTo>
                  <a:lnTo>
                    <a:pt x="25192" y="6266"/>
                  </a:lnTo>
                  <a:cubicBezTo>
                    <a:pt x="25192" y="15712"/>
                    <a:pt x="25192" y="27519"/>
                    <a:pt x="28074" y="36965"/>
                  </a:cubicBezTo>
                  <a:cubicBezTo>
                    <a:pt x="42482" y="29880"/>
                    <a:pt x="51126" y="18073"/>
                    <a:pt x="56889" y="1543"/>
                  </a:cubicBezTo>
                  <a:cubicBezTo>
                    <a:pt x="62652" y="1543"/>
                    <a:pt x="69135" y="362"/>
                    <a:pt x="74898" y="67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7" name="PA-组合 186">
            <a:extLst>
              <a:ext uri="{FF2B5EF4-FFF2-40B4-BE49-F238E27FC236}">
                <a16:creationId xmlns:a16="http://schemas.microsoft.com/office/drawing/2014/main" id="{9E9D541F-783D-4FCA-BA8A-41C224EE3E14}"/>
              </a:ext>
            </a:extLst>
          </p:cNvPr>
          <p:cNvGrpSpPr/>
          <p:nvPr>
            <p:custDataLst>
              <p:tags r:id="rId37"/>
            </p:custDataLst>
          </p:nvPr>
        </p:nvGrpSpPr>
        <p:grpSpPr>
          <a:xfrm>
            <a:off x="6492000" y="1305000"/>
            <a:ext cx="288000" cy="288028"/>
            <a:chOff x="6492000" y="1305000"/>
            <a:chExt cx="288000" cy="288028"/>
          </a:xfrm>
        </p:grpSpPr>
        <p:sp>
          <p:nvSpPr>
            <p:cNvPr id="113" name="PA-圆角矩形 112">
              <a:extLst>
                <a:ext uri="{FF2B5EF4-FFF2-40B4-BE49-F238E27FC236}">
                  <a16:creationId xmlns:a16="http://schemas.microsoft.com/office/drawing/2014/main" id="{E08868FD-AB45-4ECE-A14E-84CF8BD92B07}"/>
                </a:ext>
              </a:extLst>
            </p:cNvPr>
            <p:cNvSpPr/>
            <p:nvPr>
              <p:custDataLst>
                <p:tags r:id="rId1044"/>
              </p:custDataLst>
            </p:nvPr>
          </p:nvSpPr>
          <p:spPr>
            <a:xfrm>
              <a:off x="64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PA-任意多边形 143">
              <a:extLst>
                <a:ext uri="{FF2B5EF4-FFF2-40B4-BE49-F238E27FC236}">
                  <a16:creationId xmlns:a16="http://schemas.microsoft.com/office/drawing/2014/main" id="{BD545042-1660-4548-96E6-562A63FA619C}"/>
                </a:ext>
              </a:extLst>
            </p:cNvPr>
            <p:cNvSpPr/>
            <p:nvPr>
              <p:custDataLst>
                <p:tags r:id="rId1045"/>
              </p:custDataLst>
            </p:nvPr>
          </p:nvSpPr>
          <p:spPr>
            <a:xfrm>
              <a:off x="649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72731 h 288000"/>
                <a:gd name="connsiteX4" fmla="*/ 278761 w 288000"/>
                <a:gd name="connsiteY4" fmla="*/ 71048 h 288000"/>
                <a:gd name="connsiteX5" fmla="*/ 232657 w 288000"/>
                <a:gd name="connsiteY5" fmla="*/ 54519 h 288000"/>
                <a:gd name="connsiteX6" fmla="*/ 278761 w 288000"/>
                <a:gd name="connsiteY6" fmla="*/ 92301 h 288000"/>
                <a:gd name="connsiteX7" fmla="*/ 288000 w 288000"/>
                <a:gd name="connsiteY7" fmla="*/ 95895 h 288000"/>
                <a:gd name="connsiteX8" fmla="*/ 288000 w 288000"/>
                <a:gd name="connsiteY8" fmla="*/ 239998 h 288000"/>
                <a:gd name="connsiteX9" fmla="*/ 239999 w 288000"/>
                <a:gd name="connsiteY9" fmla="*/ 288000 h 288000"/>
                <a:gd name="connsiteX10" fmla="*/ 48001 w 288000"/>
                <a:gd name="connsiteY10" fmla="*/ 288000 h 288000"/>
                <a:gd name="connsiteX11" fmla="*/ 0 w 288000"/>
                <a:gd name="connsiteY11" fmla="*/ 239998 h 288000"/>
                <a:gd name="connsiteX12" fmla="*/ 0 w 288000"/>
                <a:gd name="connsiteY12" fmla="*/ 48000 h 288000"/>
                <a:gd name="connsiteX13" fmla="*/ 48001 w 288000"/>
                <a:gd name="connsiteY1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72731"/>
                  </a:lnTo>
                  <a:lnTo>
                    <a:pt x="278761" y="71048"/>
                  </a:lnTo>
                  <a:cubicBezTo>
                    <a:pt x="267235" y="66325"/>
                    <a:pt x="261472" y="42711"/>
                    <a:pt x="232657" y="54519"/>
                  </a:cubicBezTo>
                  <a:cubicBezTo>
                    <a:pt x="249946" y="66325"/>
                    <a:pt x="261472" y="82856"/>
                    <a:pt x="278761" y="92301"/>
                  </a:cubicBezTo>
                  <a:lnTo>
                    <a:pt x="288000" y="95895"/>
                  </a:ln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1" name="PA-组合 210">
            <a:extLst>
              <a:ext uri="{FF2B5EF4-FFF2-40B4-BE49-F238E27FC236}">
                <a16:creationId xmlns:a16="http://schemas.microsoft.com/office/drawing/2014/main" id="{E0D2E15F-F326-4174-96DB-A1ECBAD91E87}"/>
              </a:ext>
            </a:extLst>
          </p:cNvPr>
          <p:cNvGrpSpPr/>
          <p:nvPr>
            <p:custDataLst>
              <p:tags r:id="rId38"/>
            </p:custDataLst>
          </p:nvPr>
        </p:nvGrpSpPr>
        <p:grpSpPr>
          <a:xfrm>
            <a:off x="7932000" y="1305000"/>
            <a:ext cx="288000" cy="288028"/>
            <a:chOff x="7932000" y="1305000"/>
            <a:chExt cx="288000" cy="288028"/>
          </a:xfrm>
        </p:grpSpPr>
        <p:sp>
          <p:nvSpPr>
            <p:cNvPr id="115" name="PA-圆角矩形 114">
              <a:extLst>
                <a:ext uri="{FF2B5EF4-FFF2-40B4-BE49-F238E27FC236}">
                  <a16:creationId xmlns:a16="http://schemas.microsoft.com/office/drawing/2014/main" id="{9F3F18E3-408B-423C-BBB6-C706E5C2C1D3}"/>
                </a:ext>
              </a:extLst>
            </p:cNvPr>
            <p:cNvSpPr/>
            <p:nvPr>
              <p:custDataLst>
                <p:tags r:id="rId1042"/>
              </p:custDataLst>
            </p:nvPr>
          </p:nvSpPr>
          <p:spPr>
            <a:xfrm>
              <a:off x="79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PA-任意多边形 145">
              <a:extLst>
                <a:ext uri="{FF2B5EF4-FFF2-40B4-BE49-F238E27FC236}">
                  <a16:creationId xmlns:a16="http://schemas.microsoft.com/office/drawing/2014/main" id="{9EEBC78F-CFD2-400B-BCC2-120AC6058550}"/>
                </a:ext>
              </a:extLst>
            </p:cNvPr>
            <p:cNvSpPr/>
            <p:nvPr>
              <p:custDataLst>
                <p:tags r:id="rId1043"/>
              </p:custDataLst>
            </p:nvPr>
          </p:nvSpPr>
          <p:spPr>
            <a:xfrm>
              <a:off x="793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73941 w 288000"/>
                <a:gd name="connsiteY2" fmla="*/ 14059 h 288000"/>
                <a:gd name="connsiteX3" fmla="*/ 278730 w 288000"/>
                <a:gd name="connsiteY3" fmla="*/ 25620 h 288000"/>
                <a:gd name="connsiteX4" fmla="*/ 259318 w 288000"/>
                <a:gd name="connsiteY4" fmla="*/ 40350 h 288000"/>
                <a:gd name="connsiteX5" fmla="*/ 233385 w 288000"/>
                <a:gd name="connsiteY5" fmla="*/ 56880 h 288000"/>
                <a:gd name="connsiteX6" fmla="*/ 239148 w 288000"/>
                <a:gd name="connsiteY6" fmla="*/ 71048 h 288000"/>
                <a:gd name="connsiteX7" fmla="*/ 213215 w 288000"/>
                <a:gd name="connsiteY7" fmla="*/ 78133 h 288000"/>
                <a:gd name="connsiteX8" fmla="*/ 198807 w 288000"/>
                <a:gd name="connsiteY8" fmla="*/ 73410 h 288000"/>
                <a:gd name="connsiteX9" fmla="*/ 149823 w 288000"/>
                <a:gd name="connsiteY9" fmla="*/ 71048 h 288000"/>
                <a:gd name="connsiteX10" fmla="*/ 213215 w 288000"/>
                <a:gd name="connsiteY10" fmla="*/ 97025 h 288000"/>
                <a:gd name="connsiteX11" fmla="*/ 233385 w 288000"/>
                <a:gd name="connsiteY11" fmla="*/ 97025 h 288000"/>
                <a:gd name="connsiteX12" fmla="*/ 265081 w 288000"/>
                <a:gd name="connsiteY12" fmla="*/ 99386 h 288000"/>
                <a:gd name="connsiteX13" fmla="*/ 288000 w 288000"/>
                <a:gd name="connsiteY13" fmla="*/ 78896 h 288000"/>
                <a:gd name="connsiteX14" fmla="*/ 288000 w 288000"/>
                <a:gd name="connsiteY14" fmla="*/ 239998 h 288000"/>
                <a:gd name="connsiteX15" fmla="*/ 239999 w 288000"/>
                <a:gd name="connsiteY15" fmla="*/ 288000 h 288000"/>
                <a:gd name="connsiteX16" fmla="*/ 48001 w 288000"/>
                <a:gd name="connsiteY16" fmla="*/ 288000 h 288000"/>
                <a:gd name="connsiteX17" fmla="*/ 0 w 288000"/>
                <a:gd name="connsiteY17" fmla="*/ 239998 h 288000"/>
                <a:gd name="connsiteX18" fmla="*/ 0 w 288000"/>
                <a:gd name="connsiteY18" fmla="*/ 48000 h 288000"/>
                <a:gd name="connsiteX19" fmla="*/ 48001 w 288000"/>
                <a:gd name="connsiteY19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53254" y="0"/>
                    <a:pt x="265254" y="5373"/>
                    <a:pt x="273941" y="14059"/>
                  </a:cubicBezTo>
                  <a:lnTo>
                    <a:pt x="278730" y="25620"/>
                  </a:lnTo>
                  <a:lnTo>
                    <a:pt x="259318" y="40350"/>
                  </a:lnTo>
                  <a:cubicBezTo>
                    <a:pt x="250674" y="47434"/>
                    <a:pt x="239148" y="49795"/>
                    <a:pt x="233385" y="56880"/>
                  </a:cubicBezTo>
                  <a:cubicBezTo>
                    <a:pt x="236267" y="61602"/>
                    <a:pt x="236267" y="66325"/>
                    <a:pt x="239148" y="71048"/>
                  </a:cubicBezTo>
                  <a:cubicBezTo>
                    <a:pt x="230504" y="73410"/>
                    <a:pt x="221860" y="75772"/>
                    <a:pt x="213215" y="78133"/>
                  </a:cubicBezTo>
                  <a:cubicBezTo>
                    <a:pt x="207453" y="78133"/>
                    <a:pt x="201690" y="75772"/>
                    <a:pt x="198807" y="73410"/>
                  </a:cubicBezTo>
                  <a:cubicBezTo>
                    <a:pt x="184400" y="68687"/>
                    <a:pt x="164230" y="68687"/>
                    <a:pt x="149823" y="71048"/>
                  </a:cubicBezTo>
                  <a:cubicBezTo>
                    <a:pt x="158467" y="92301"/>
                    <a:pt x="184400" y="94663"/>
                    <a:pt x="213215" y="97025"/>
                  </a:cubicBezTo>
                  <a:cubicBezTo>
                    <a:pt x="218978" y="97025"/>
                    <a:pt x="224741" y="97025"/>
                    <a:pt x="233385" y="97025"/>
                  </a:cubicBezTo>
                  <a:cubicBezTo>
                    <a:pt x="242030" y="99386"/>
                    <a:pt x="253555" y="104109"/>
                    <a:pt x="265081" y="99386"/>
                  </a:cubicBezTo>
                  <a:lnTo>
                    <a:pt x="288000" y="78896"/>
                  </a:ln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7" name="PA-组合 206">
            <a:extLst>
              <a:ext uri="{FF2B5EF4-FFF2-40B4-BE49-F238E27FC236}">
                <a16:creationId xmlns:a16="http://schemas.microsoft.com/office/drawing/2014/main" id="{CC6FC81B-2A78-4CA6-964B-6F4E5530713D}"/>
              </a:ext>
            </a:extLst>
          </p:cNvPr>
          <p:cNvGrpSpPr/>
          <p:nvPr>
            <p:custDataLst>
              <p:tags r:id="rId39"/>
            </p:custDataLst>
          </p:nvPr>
        </p:nvGrpSpPr>
        <p:grpSpPr>
          <a:xfrm>
            <a:off x="7212000" y="1305000"/>
            <a:ext cx="288000" cy="288028"/>
            <a:chOff x="7212000" y="1305000"/>
            <a:chExt cx="288000" cy="288028"/>
          </a:xfrm>
        </p:grpSpPr>
        <p:sp>
          <p:nvSpPr>
            <p:cNvPr id="114" name="PA-圆角矩形 113">
              <a:extLst>
                <a:ext uri="{FF2B5EF4-FFF2-40B4-BE49-F238E27FC236}">
                  <a16:creationId xmlns:a16="http://schemas.microsoft.com/office/drawing/2014/main" id="{C30A8E4D-F9A5-4D15-B7BE-901C552C2BCC}"/>
                </a:ext>
              </a:extLst>
            </p:cNvPr>
            <p:cNvSpPr/>
            <p:nvPr>
              <p:custDataLst>
                <p:tags r:id="rId1039"/>
              </p:custDataLst>
            </p:nvPr>
          </p:nvSpPr>
          <p:spPr>
            <a:xfrm>
              <a:off x="72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PA-任意多边形 144">
              <a:extLst>
                <a:ext uri="{FF2B5EF4-FFF2-40B4-BE49-F238E27FC236}">
                  <a16:creationId xmlns:a16="http://schemas.microsoft.com/office/drawing/2014/main" id="{9054189F-A780-4375-8CDD-62B0886B26EC}"/>
                </a:ext>
              </a:extLst>
            </p:cNvPr>
            <p:cNvSpPr/>
            <p:nvPr>
              <p:custDataLst>
                <p:tags r:id="rId1040"/>
              </p:custDataLst>
            </p:nvPr>
          </p:nvSpPr>
          <p:spPr>
            <a:xfrm>
              <a:off x="7212000" y="1305028"/>
              <a:ext cx="288000" cy="288000"/>
            </a:xfrm>
            <a:custGeom>
              <a:avLst/>
              <a:gdLst>
                <a:gd name="connsiteX0" fmla="*/ 161739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52581 h 288000"/>
                <a:gd name="connsiteX8" fmla="*/ 11870 w 288000"/>
                <a:gd name="connsiteY8" fmla="*/ 61012 h 288000"/>
                <a:gd name="connsiteX9" fmla="*/ 57253 w 288000"/>
                <a:gd name="connsiteY9" fmla="*/ 66325 h 288000"/>
                <a:gd name="connsiteX10" fmla="*/ 80304 w 288000"/>
                <a:gd name="connsiteY10" fmla="*/ 61602 h 288000"/>
                <a:gd name="connsiteX11" fmla="*/ 97593 w 288000"/>
                <a:gd name="connsiteY11" fmla="*/ 21458 h 288000"/>
                <a:gd name="connsiteX12" fmla="*/ 117764 w 288000"/>
                <a:gd name="connsiteY12" fmla="*/ 16735 h 288000"/>
                <a:gd name="connsiteX13" fmla="*/ 161739 w 288000"/>
                <a:gd name="connsiteY1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8000" h="288000">
                  <a:moveTo>
                    <a:pt x="161739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52581"/>
                  </a:lnTo>
                  <a:lnTo>
                    <a:pt x="11870" y="61012"/>
                  </a:lnTo>
                  <a:cubicBezTo>
                    <a:pt x="22675" y="66916"/>
                    <a:pt x="35642" y="69867"/>
                    <a:pt x="57253" y="66325"/>
                  </a:cubicBezTo>
                  <a:cubicBezTo>
                    <a:pt x="65897" y="63964"/>
                    <a:pt x="71660" y="63964"/>
                    <a:pt x="80304" y="61602"/>
                  </a:cubicBezTo>
                  <a:cubicBezTo>
                    <a:pt x="91830" y="54519"/>
                    <a:pt x="86067" y="30904"/>
                    <a:pt x="97593" y="21458"/>
                  </a:cubicBezTo>
                  <a:cubicBezTo>
                    <a:pt x="103355" y="21458"/>
                    <a:pt x="109118" y="19097"/>
                    <a:pt x="117764" y="16735"/>
                  </a:cubicBezTo>
                  <a:lnTo>
                    <a:pt x="16173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7" name="PA-任意多边形 146">
              <a:extLst>
                <a:ext uri="{FF2B5EF4-FFF2-40B4-BE49-F238E27FC236}">
                  <a16:creationId xmlns:a16="http://schemas.microsoft.com/office/drawing/2014/main" id="{811FD108-407D-4509-BCA3-D4CC417FE7ED}"/>
                </a:ext>
              </a:extLst>
            </p:cNvPr>
            <p:cNvSpPr/>
            <p:nvPr>
              <p:custDataLst>
                <p:tags r:id="rId1041"/>
              </p:custDataLst>
            </p:nvPr>
          </p:nvSpPr>
          <p:spPr>
            <a:xfrm>
              <a:off x="7225026" y="1307426"/>
              <a:ext cx="29819" cy="14159"/>
            </a:xfrm>
            <a:custGeom>
              <a:avLst/>
              <a:gdLst>
                <a:gd name="connsiteX0" fmla="*/ 23101 w 29819"/>
                <a:gd name="connsiteY0" fmla="*/ 0 h 14159"/>
                <a:gd name="connsiteX1" fmla="*/ 29819 w 29819"/>
                <a:gd name="connsiteY1" fmla="*/ 11977 h 14159"/>
                <a:gd name="connsiteX2" fmla="*/ 0 w 29819"/>
                <a:gd name="connsiteY2" fmla="*/ 14159 h 14159"/>
                <a:gd name="connsiteX3" fmla="*/ 1034 w 29819"/>
                <a:gd name="connsiteY3" fmla="*/ 11662 h 14159"/>
                <a:gd name="connsiteX4" fmla="*/ 16291 w 29819"/>
                <a:gd name="connsiteY4" fmla="*/ 1375 h 14159"/>
                <a:gd name="connsiteX5" fmla="*/ 23101 w 29819"/>
                <a:gd name="connsiteY5" fmla="*/ 0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819" h="14159">
                  <a:moveTo>
                    <a:pt x="23101" y="0"/>
                  </a:moveTo>
                  <a:lnTo>
                    <a:pt x="29819" y="11977"/>
                  </a:lnTo>
                  <a:lnTo>
                    <a:pt x="0" y="14159"/>
                  </a:lnTo>
                  <a:lnTo>
                    <a:pt x="1034" y="11662"/>
                  </a:lnTo>
                  <a:cubicBezTo>
                    <a:pt x="5377" y="7319"/>
                    <a:pt x="10548" y="3804"/>
                    <a:pt x="16291" y="1375"/>
                  </a:cubicBezTo>
                  <a:lnTo>
                    <a:pt x="2310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PA-组合 187">
            <a:extLst>
              <a:ext uri="{FF2B5EF4-FFF2-40B4-BE49-F238E27FC236}">
                <a16:creationId xmlns:a16="http://schemas.microsoft.com/office/drawing/2014/main" id="{9433E6B6-00EB-4E4F-9FF9-3934928B2072}"/>
              </a:ext>
            </a:extLst>
          </p:cNvPr>
          <p:cNvGrpSpPr/>
          <p:nvPr>
            <p:custDataLst>
              <p:tags r:id="rId40"/>
            </p:custDataLst>
          </p:nvPr>
        </p:nvGrpSpPr>
        <p:grpSpPr>
          <a:xfrm>
            <a:off x="6492000" y="1665000"/>
            <a:ext cx="288000" cy="288024"/>
            <a:chOff x="6492000" y="1665000"/>
            <a:chExt cx="288000" cy="288024"/>
          </a:xfrm>
        </p:grpSpPr>
        <p:sp>
          <p:nvSpPr>
            <p:cNvPr id="116" name="PA-圆角矩形 115">
              <a:extLst>
                <a:ext uri="{FF2B5EF4-FFF2-40B4-BE49-F238E27FC236}">
                  <a16:creationId xmlns:a16="http://schemas.microsoft.com/office/drawing/2014/main" id="{4FEFFD0C-2443-44F7-90C9-75EA7AE3D271}"/>
                </a:ext>
              </a:extLst>
            </p:cNvPr>
            <p:cNvSpPr/>
            <p:nvPr>
              <p:custDataLst>
                <p:tags r:id="rId1037"/>
              </p:custDataLst>
            </p:nvPr>
          </p:nvSpPr>
          <p:spPr>
            <a:xfrm>
              <a:off x="649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PA-任意多边形 147">
              <a:extLst>
                <a:ext uri="{FF2B5EF4-FFF2-40B4-BE49-F238E27FC236}">
                  <a16:creationId xmlns:a16="http://schemas.microsoft.com/office/drawing/2014/main" id="{2A1CF0F6-F0A4-4769-A1F3-54E1D77696A6}"/>
                </a:ext>
              </a:extLst>
            </p:cNvPr>
            <p:cNvSpPr/>
            <p:nvPr>
              <p:custDataLst>
                <p:tags r:id="rId1038"/>
              </p:custDataLst>
            </p:nvPr>
          </p:nvSpPr>
          <p:spPr>
            <a:xfrm>
              <a:off x="649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98160 h 287996"/>
                <a:gd name="connsiteX8" fmla="*/ 7904 w 288000"/>
                <a:gd name="connsiteY8" fmla="*/ 98326 h 287996"/>
                <a:gd name="connsiteX9" fmla="*/ 65533 w 288000"/>
                <a:gd name="connsiteY9" fmla="*/ 105410 h 287996"/>
                <a:gd name="connsiteX10" fmla="*/ 79940 w 288000"/>
                <a:gd name="connsiteY10" fmla="*/ 98326 h 287996"/>
                <a:gd name="connsiteX11" fmla="*/ 82822 w 288000"/>
                <a:gd name="connsiteY11" fmla="*/ 100687 h 287996"/>
                <a:gd name="connsiteX12" fmla="*/ 74177 w 288000"/>
                <a:gd name="connsiteY12" fmla="*/ 88880 h 287996"/>
                <a:gd name="connsiteX13" fmla="*/ 74177 w 288000"/>
                <a:gd name="connsiteY13" fmla="*/ 84157 h 287996"/>
                <a:gd name="connsiteX14" fmla="*/ 79940 w 288000"/>
                <a:gd name="connsiteY14" fmla="*/ 81795 h 287996"/>
                <a:gd name="connsiteX15" fmla="*/ 88584 w 288000"/>
                <a:gd name="connsiteY15" fmla="*/ 86518 h 287996"/>
                <a:gd name="connsiteX16" fmla="*/ 91466 w 288000"/>
                <a:gd name="connsiteY16" fmla="*/ 81795 h 287996"/>
                <a:gd name="connsiteX17" fmla="*/ 102992 w 288000"/>
                <a:gd name="connsiteY17" fmla="*/ 84157 h 287996"/>
                <a:gd name="connsiteX18" fmla="*/ 120280 w 288000"/>
                <a:gd name="connsiteY18" fmla="*/ 69988 h 287996"/>
                <a:gd name="connsiteX19" fmla="*/ 149095 w 288000"/>
                <a:gd name="connsiteY19" fmla="*/ 79434 h 287996"/>
                <a:gd name="connsiteX20" fmla="*/ 154858 w 288000"/>
                <a:gd name="connsiteY20" fmla="*/ 74711 h 287996"/>
                <a:gd name="connsiteX21" fmla="*/ 94347 w 288000"/>
                <a:gd name="connsiteY21" fmla="*/ 48735 h 287996"/>
                <a:gd name="connsiteX22" fmla="*/ 94347 w 288000"/>
                <a:gd name="connsiteY22" fmla="*/ 36928 h 287996"/>
                <a:gd name="connsiteX23" fmla="*/ 91466 w 288000"/>
                <a:gd name="connsiteY23" fmla="*/ 41651 h 287996"/>
                <a:gd name="connsiteX24" fmla="*/ 54007 w 288000"/>
                <a:gd name="connsiteY24" fmla="*/ 53458 h 287996"/>
                <a:gd name="connsiteX25" fmla="*/ 45362 w 288000"/>
                <a:gd name="connsiteY25" fmla="*/ 48735 h 287996"/>
                <a:gd name="connsiteX26" fmla="*/ 36718 w 288000"/>
                <a:gd name="connsiteY26" fmla="*/ 55819 h 287996"/>
                <a:gd name="connsiteX27" fmla="*/ 22311 w 288000"/>
                <a:gd name="connsiteY27" fmla="*/ 51097 h 287996"/>
                <a:gd name="connsiteX28" fmla="*/ 22311 w 288000"/>
                <a:gd name="connsiteY28" fmla="*/ 44013 h 287996"/>
                <a:gd name="connsiteX29" fmla="*/ 16548 w 288000"/>
                <a:gd name="connsiteY29" fmla="*/ 55819 h 287996"/>
                <a:gd name="connsiteX30" fmla="*/ 5382 w 288000"/>
                <a:gd name="connsiteY30" fmla="*/ 58771 h 287996"/>
                <a:gd name="connsiteX31" fmla="*/ 0 w 288000"/>
                <a:gd name="connsiteY31" fmla="*/ 62653 h 287996"/>
                <a:gd name="connsiteX32" fmla="*/ 0 w 288000"/>
                <a:gd name="connsiteY32" fmla="*/ 48001 h 287996"/>
                <a:gd name="connsiteX33" fmla="*/ 48001 w 288000"/>
                <a:gd name="connsiteY33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98160"/>
                  </a:lnTo>
                  <a:lnTo>
                    <a:pt x="7904" y="98326"/>
                  </a:lnTo>
                  <a:cubicBezTo>
                    <a:pt x="28074" y="100687"/>
                    <a:pt x="45362" y="103049"/>
                    <a:pt x="65533" y="105410"/>
                  </a:cubicBezTo>
                  <a:cubicBezTo>
                    <a:pt x="71296" y="105410"/>
                    <a:pt x="77059" y="98326"/>
                    <a:pt x="79940" y="98326"/>
                  </a:cubicBezTo>
                  <a:cubicBezTo>
                    <a:pt x="79940" y="98326"/>
                    <a:pt x="79940" y="100687"/>
                    <a:pt x="82822" y="100687"/>
                  </a:cubicBezTo>
                  <a:cubicBezTo>
                    <a:pt x="82822" y="93603"/>
                    <a:pt x="77059" y="93603"/>
                    <a:pt x="74177" y="88880"/>
                  </a:cubicBezTo>
                  <a:cubicBezTo>
                    <a:pt x="74177" y="86518"/>
                    <a:pt x="74177" y="84157"/>
                    <a:pt x="74177" y="84157"/>
                  </a:cubicBezTo>
                  <a:cubicBezTo>
                    <a:pt x="77059" y="84157"/>
                    <a:pt x="79940" y="84157"/>
                    <a:pt x="79940" y="81795"/>
                  </a:cubicBezTo>
                  <a:cubicBezTo>
                    <a:pt x="82822" y="86518"/>
                    <a:pt x="85703" y="88880"/>
                    <a:pt x="88584" y="86518"/>
                  </a:cubicBezTo>
                  <a:cubicBezTo>
                    <a:pt x="88584" y="81795"/>
                    <a:pt x="88584" y="84157"/>
                    <a:pt x="91466" y="81795"/>
                  </a:cubicBezTo>
                  <a:cubicBezTo>
                    <a:pt x="97229" y="79434"/>
                    <a:pt x="97229" y="81795"/>
                    <a:pt x="102992" y="84157"/>
                  </a:cubicBezTo>
                  <a:cubicBezTo>
                    <a:pt x="108754" y="79434"/>
                    <a:pt x="111636" y="72350"/>
                    <a:pt x="120280" y="69988"/>
                  </a:cubicBezTo>
                  <a:cubicBezTo>
                    <a:pt x="131806" y="74711"/>
                    <a:pt x="137569" y="79434"/>
                    <a:pt x="149095" y="79434"/>
                  </a:cubicBezTo>
                  <a:cubicBezTo>
                    <a:pt x="151977" y="77073"/>
                    <a:pt x="151977" y="77073"/>
                    <a:pt x="154858" y="74711"/>
                  </a:cubicBezTo>
                  <a:cubicBezTo>
                    <a:pt x="137569" y="44013"/>
                    <a:pt x="111636" y="74711"/>
                    <a:pt x="94347" y="48735"/>
                  </a:cubicBezTo>
                  <a:cubicBezTo>
                    <a:pt x="94347" y="44013"/>
                    <a:pt x="100110" y="36928"/>
                    <a:pt x="94347" y="36928"/>
                  </a:cubicBezTo>
                  <a:cubicBezTo>
                    <a:pt x="94347" y="36928"/>
                    <a:pt x="94347" y="39289"/>
                    <a:pt x="91466" y="41651"/>
                  </a:cubicBezTo>
                  <a:cubicBezTo>
                    <a:pt x="79940" y="41651"/>
                    <a:pt x="62652" y="46374"/>
                    <a:pt x="54007" y="53458"/>
                  </a:cubicBezTo>
                  <a:cubicBezTo>
                    <a:pt x="51126" y="51097"/>
                    <a:pt x="48245" y="51097"/>
                    <a:pt x="45362" y="48735"/>
                  </a:cubicBezTo>
                  <a:cubicBezTo>
                    <a:pt x="39599" y="51097"/>
                    <a:pt x="39599" y="51097"/>
                    <a:pt x="36718" y="55819"/>
                  </a:cubicBezTo>
                  <a:cubicBezTo>
                    <a:pt x="30955" y="53458"/>
                    <a:pt x="28074" y="51097"/>
                    <a:pt x="22311" y="51097"/>
                  </a:cubicBezTo>
                  <a:cubicBezTo>
                    <a:pt x="22311" y="48735"/>
                    <a:pt x="22311" y="46374"/>
                    <a:pt x="22311" y="44013"/>
                  </a:cubicBezTo>
                  <a:cubicBezTo>
                    <a:pt x="22311" y="48735"/>
                    <a:pt x="19429" y="53458"/>
                    <a:pt x="16548" y="55819"/>
                  </a:cubicBezTo>
                  <a:cubicBezTo>
                    <a:pt x="13667" y="58181"/>
                    <a:pt x="9345" y="58181"/>
                    <a:pt x="5382" y="58771"/>
                  </a:cubicBezTo>
                  <a:lnTo>
                    <a:pt x="0" y="62653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6" name="PA-组合 205">
            <a:extLst>
              <a:ext uri="{FF2B5EF4-FFF2-40B4-BE49-F238E27FC236}">
                <a16:creationId xmlns:a16="http://schemas.microsoft.com/office/drawing/2014/main" id="{29DAAB75-A382-4315-8F2C-D6161CAF44E4}"/>
              </a:ext>
            </a:extLst>
          </p:cNvPr>
          <p:cNvGrpSpPr/>
          <p:nvPr>
            <p:custDataLst>
              <p:tags r:id="rId41"/>
            </p:custDataLst>
          </p:nvPr>
        </p:nvGrpSpPr>
        <p:grpSpPr>
          <a:xfrm>
            <a:off x="7212000" y="1665000"/>
            <a:ext cx="288000" cy="288024"/>
            <a:chOff x="7212000" y="1665000"/>
            <a:chExt cx="288000" cy="288024"/>
          </a:xfrm>
        </p:grpSpPr>
        <p:sp>
          <p:nvSpPr>
            <p:cNvPr id="117" name="PA-圆角矩形 116">
              <a:extLst>
                <a:ext uri="{FF2B5EF4-FFF2-40B4-BE49-F238E27FC236}">
                  <a16:creationId xmlns:a16="http://schemas.microsoft.com/office/drawing/2014/main" id="{B110F526-6490-4F96-91A0-A6B559D4E6B7}"/>
                </a:ext>
              </a:extLst>
            </p:cNvPr>
            <p:cNvSpPr/>
            <p:nvPr>
              <p:custDataLst>
                <p:tags r:id="rId1035"/>
              </p:custDataLst>
            </p:nvPr>
          </p:nvSpPr>
          <p:spPr>
            <a:xfrm>
              <a:off x="72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PA-任意多边形 148">
              <a:extLst>
                <a:ext uri="{FF2B5EF4-FFF2-40B4-BE49-F238E27FC236}">
                  <a16:creationId xmlns:a16="http://schemas.microsoft.com/office/drawing/2014/main" id="{ED823897-E57B-461B-A87F-46BAFDCC2B8A}"/>
                </a:ext>
              </a:extLst>
            </p:cNvPr>
            <p:cNvSpPr/>
            <p:nvPr>
              <p:custDataLst>
                <p:tags r:id="rId1036"/>
              </p:custDataLst>
            </p:nvPr>
          </p:nvSpPr>
          <p:spPr>
            <a:xfrm>
              <a:off x="721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0" name="PA-组合 149">
            <a:extLst>
              <a:ext uri="{FF2B5EF4-FFF2-40B4-BE49-F238E27FC236}">
                <a16:creationId xmlns:a16="http://schemas.microsoft.com/office/drawing/2014/main" id="{06CF264B-933E-4C26-8282-F33186EDE4EF}"/>
              </a:ext>
            </a:extLst>
          </p:cNvPr>
          <p:cNvGrpSpPr/>
          <p:nvPr>
            <p:custDataLst>
              <p:tags r:id="rId42"/>
            </p:custDataLst>
          </p:nvPr>
        </p:nvGrpSpPr>
        <p:grpSpPr>
          <a:xfrm>
            <a:off x="7932000" y="1665000"/>
            <a:ext cx="288000" cy="288024"/>
            <a:chOff x="7932000" y="1665000"/>
            <a:chExt cx="288000" cy="288024"/>
          </a:xfrm>
        </p:grpSpPr>
        <p:sp>
          <p:nvSpPr>
            <p:cNvPr id="151" name="PA-圆角矩形 150">
              <a:extLst>
                <a:ext uri="{FF2B5EF4-FFF2-40B4-BE49-F238E27FC236}">
                  <a16:creationId xmlns:a16="http://schemas.microsoft.com/office/drawing/2014/main" id="{FE41C8A3-12BC-4ED6-AA6E-9CDEA8E549A8}"/>
                </a:ext>
              </a:extLst>
            </p:cNvPr>
            <p:cNvSpPr/>
            <p:nvPr>
              <p:custDataLst>
                <p:tags r:id="rId1033"/>
              </p:custDataLst>
            </p:nvPr>
          </p:nvSpPr>
          <p:spPr>
            <a:xfrm>
              <a:off x="79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PA-任意多边形 151">
              <a:extLst>
                <a:ext uri="{FF2B5EF4-FFF2-40B4-BE49-F238E27FC236}">
                  <a16:creationId xmlns:a16="http://schemas.microsoft.com/office/drawing/2014/main" id="{073E12AB-219A-4932-96A9-98E9543BAF32}"/>
                </a:ext>
              </a:extLst>
            </p:cNvPr>
            <p:cNvSpPr/>
            <p:nvPr>
              <p:custDataLst>
                <p:tags r:id="rId1034"/>
              </p:custDataLst>
            </p:nvPr>
          </p:nvSpPr>
          <p:spPr>
            <a:xfrm>
              <a:off x="793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PA-组合 188">
            <a:extLst>
              <a:ext uri="{FF2B5EF4-FFF2-40B4-BE49-F238E27FC236}">
                <a16:creationId xmlns:a16="http://schemas.microsoft.com/office/drawing/2014/main" id="{F7FC2B51-DC0A-43D5-B8C3-D5B62D5D3C79}"/>
              </a:ext>
            </a:extLst>
          </p:cNvPr>
          <p:cNvGrpSpPr/>
          <p:nvPr>
            <p:custDataLst>
              <p:tags r:id="rId43"/>
            </p:custDataLst>
          </p:nvPr>
        </p:nvGrpSpPr>
        <p:grpSpPr>
          <a:xfrm>
            <a:off x="6492000" y="2025000"/>
            <a:ext cx="288000" cy="288004"/>
            <a:chOff x="6492000" y="2025000"/>
            <a:chExt cx="288000" cy="288004"/>
          </a:xfrm>
        </p:grpSpPr>
        <p:sp>
          <p:nvSpPr>
            <p:cNvPr id="118" name="PA-圆角矩形 117">
              <a:extLst>
                <a:ext uri="{FF2B5EF4-FFF2-40B4-BE49-F238E27FC236}">
                  <a16:creationId xmlns:a16="http://schemas.microsoft.com/office/drawing/2014/main" id="{4AE3E22E-0DC9-4268-96D4-1CFBAFD94FAB}"/>
                </a:ext>
              </a:extLst>
            </p:cNvPr>
            <p:cNvSpPr/>
            <p:nvPr>
              <p:custDataLst>
                <p:tags r:id="rId1031"/>
              </p:custDataLst>
            </p:nvPr>
          </p:nvSpPr>
          <p:spPr>
            <a:xfrm>
              <a:off x="649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PA-任意多边形 152">
              <a:extLst>
                <a:ext uri="{FF2B5EF4-FFF2-40B4-BE49-F238E27FC236}">
                  <a16:creationId xmlns:a16="http://schemas.microsoft.com/office/drawing/2014/main" id="{6CDC82CF-E357-42E9-9C93-A42EE38E7077}"/>
                </a:ext>
              </a:extLst>
            </p:cNvPr>
            <p:cNvSpPr/>
            <p:nvPr>
              <p:custDataLst>
                <p:tags r:id="rId1032"/>
              </p:custDataLst>
            </p:nvPr>
          </p:nvSpPr>
          <p:spPr>
            <a:xfrm>
              <a:off x="649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5" name="PA-组合 204">
            <a:extLst>
              <a:ext uri="{FF2B5EF4-FFF2-40B4-BE49-F238E27FC236}">
                <a16:creationId xmlns:a16="http://schemas.microsoft.com/office/drawing/2014/main" id="{9F330967-2CE7-4C27-A9C8-EE4A3A80778D}"/>
              </a:ext>
            </a:extLst>
          </p:cNvPr>
          <p:cNvGrpSpPr/>
          <p:nvPr>
            <p:custDataLst>
              <p:tags r:id="rId44"/>
            </p:custDataLst>
          </p:nvPr>
        </p:nvGrpSpPr>
        <p:grpSpPr>
          <a:xfrm>
            <a:off x="7212000" y="2025000"/>
            <a:ext cx="288000" cy="288004"/>
            <a:chOff x="7212000" y="2025000"/>
            <a:chExt cx="288000" cy="288004"/>
          </a:xfrm>
        </p:grpSpPr>
        <p:sp>
          <p:nvSpPr>
            <p:cNvPr id="119" name="PA-圆角矩形 118">
              <a:extLst>
                <a:ext uri="{FF2B5EF4-FFF2-40B4-BE49-F238E27FC236}">
                  <a16:creationId xmlns:a16="http://schemas.microsoft.com/office/drawing/2014/main" id="{52036975-5A54-4CCA-9493-9978EA770E2B}"/>
                </a:ext>
              </a:extLst>
            </p:cNvPr>
            <p:cNvSpPr/>
            <p:nvPr>
              <p:custDataLst>
                <p:tags r:id="rId1029"/>
              </p:custDataLst>
            </p:nvPr>
          </p:nvSpPr>
          <p:spPr>
            <a:xfrm>
              <a:off x="72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PA-任意多边形 153">
              <a:extLst>
                <a:ext uri="{FF2B5EF4-FFF2-40B4-BE49-F238E27FC236}">
                  <a16:creationId xmlns:a16="http://schemas.microsoft.com/office/drawing/2014/main" id="{BFBD1919-BA3D-4596-B13E-2E5A471196E0}"/>
                </a:ext>
              </a:extLst>
            </p:cNvPr>
            <p:cNvSpPr/>
            <p:nvPr>
              <p:custDataLst>
                <p:tags r:id="rId1030"/>
              </p:custDataLst>
            </p:nvPr>
          </p:nvSpPr>
          <p:spPr>
            <a:xfrm>
              <a:off x="721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PA-组合 211">
            <a:extLst>
              <a:ext uri="{FF2B5EF4-FFF2-40B4-BE49-F238E27FC236}">
                <a16:creationId xmlns:a16="http://schemas.microsoft.com/office/drawing/2014/main" id="{44DBC7B0-6324-47C8-9CAE-BF77394493C7}"/>
              </a:ext>
            </a:extLst>
          </p:cNvPr>
          <p:cNvGrpSpPr/>
          <p:nvPr>
            <p:custDataLst>
              <p:tags r:id="rId45"/>
            </p:custDataLst>
          </p:nvPr>
        </p:nvGrpSpPr>
        <p:grpSpPr>
          <a:xfrm>
            <a:off x="7932000" y="2025000"/>
            <a:ext cx="288000" cy="288004"/>
            <a:chOff x="7932000" y="2025000"/>
            <a:chExt cx="288000" cy="288004"/>
          </a:xfrm>
        </p:grpSpPr>
        <p:sp>
          <p:nvSpPr>
            <p:cNvPr id="120" name="PA-圆角矩形 119">
              <a:extLst>
                <a:ext uri="{FF2B5EF4-FFF2-40B4-BE49-F238E27FC236}">
                  <a16:creationId xmlns:a16="http://schemas.microsoft.com/office/drawing/2014/main" id="{9C412005-EB31-4ABC-B0B0-2765EFC455B5}"/>
                </a:ext>
              </a:extLst>
            </p:cNvPr>
            <p:cNvSpPr/>
            <p:nvPr>
              <p:custDataLst>
                <p:tags r:id="rId1027"/>
              </p:custDataLst>
            </p:nvPr>
          </p:nvSpPr>
          <p:spPr>
            <a:xfrm>
              <a:off x="793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PA-任意多边形 154">
              <a:extLst>
                <a:ext uri="{FF2B5EF4-FFF2-40B4-BE49-F238E27FC236}">
                  <a16:creationId xmlns:a16="http://schemas.microsoft.com/office/drawing/2014/main" id="{15841D92-6CD6-4B20-BD8C-1930052BB0CE}"/>
                </a:ext>
              </a:extLst>
            </p:cNvPr>
            <p:cNvSpPr/>
            <p:nvPr>
              <p:custDataLst>
                <p:tags r:id="rId1028"/>
              </p:custDataLst>
            </p:nvPr>
          </p:nvSpPr>
          <p:spPr>
            <a:xfrm>
              <a:off x="793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3" name="PA-组合 212">
            <a:extLst>
              <a:ext uri="{FF2B5EF4-FFF2-40B4-BE49-F238E27FC236}">
                <a16:creationId xmlns:a16="http://schemas.microsoft.com/office/drawing/2014/main" id="{213B76E3-3F7D-4342-8E0F-C94A11C32C89}"/>
              </a:ext>
            </a:extLst>
          </p:cNvPr>
          <p:cNvGrpSpPr/>
          <p:nvPr>
            <p:custDataLst>
              <p:tags r:id="rId46"/>
            </p:custDataLst>
          </p:nvPr>
        </p:nvGrpSpPr>
        <p:grpSpPr>
          <a:xfrm>
            <a:off x="7932000" y="2385000"/>
            <a:ext cx="288000" cy="288008"/>
            <a:chOff x="7932000" y="2385000"/>
            <a:chExt cx="288000" cy="288008"/>
          </a:xfrm>
        </p:grpSpPr>
        <p:sp>
          <p:nvSpPr>
            <p:cNvPr id="123" name="PA-圆角矩形 122">
              <a:extLst>
                <a:ext uri="{FF2B5EF4-FFF2-40B4-BE49-F238E27FC236}">
                  <a16:creationId xmlns:a16="http://schemas.microsoft.com/office/drawing/2014/main" id="{29A3BEDF-28F7-4665-8488-E6A03835566D}"/>
                </a:ext>
              </a:extLst>
            </p:cNvPr>
            <p:cNvSpPr/>
            <p:nvPr>
              <p:custDataLst>
                <p:tags r:id="rId1025"/>
              </p:custDataLst>
            </p:nvPr>
          </p:nvSpPr>
          <p:spPr>
            <a:xfrm>
              <a:off x="793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PA-任意多边形 157">
              <a:extLst>
                <a:ext uri="{FF2B5EF4-FFF2-40B4-BE49-F238E27FC236}">
                  <a16:creationId xmlns:a16="http://schemas.microsoft.com/office/drawing/2014/main" id="{1975DE48-BDFF-4200-A870-1E73A7200A3B}"/>
                </a:ext>
              </a:extLst>
            </p:cNvPr>
            <p:cNvSpPr/>
            <p:nvPr>
              <p:custDataLst>
                <p:tags r:id="rId1026"/>
              </p:custDataLst>
            </p:nvPr>
          </p:nvSpPr>
          <p:spPr>
            <a:xfrm>
              <a:off x="793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4" name="PA-组合 203">
            <a:extLst>
              <a:ext uri="{FF2B5EF4-FFF2-40B4-BE49-F238E27FC236}">
                <a16:creationId xmlns:a16="http://schemas.microsoft.com/office/drawing/2014/main" id="{C7FAF6C6-2A9B-4355-91FD-EB5CAA71A8F7}"/>
              </a:ext>
            </a:extLst>
          </p:cNvPr>
          <p:cNvGrpSpPr/>
          <p:nvPr>
            <p:custDataLst>
              <p:tags r:id="rId47"/>
            </p:custDataLst>
          </p:nvPr>
        </p:nvGrpSpPr>
        <p:grpSpPr>
          <a:xfrm>
            <a:off x="7212000" y="2385000"/>
            <a:ext cx="288000" cy="288008"/>
            <a:chOff x="7212000" y="2385000"/>
            <a:chExt cx="288000" cy="288008"/>
          </a:xfrm>
        </p:grpSpPr>
        <p:sp>
          <p:nvSpPr>
            <p:cNvPr id="122" name="PA-圆角矩形 121">
              <a:extLst>
                <a:ext uri="{FF2B5EF4-FFF2-40B4-BE49-F238E27FC236}">
                  <a16:creationId xmlns:a16="http://schemas.microsoft.com/office/drawing/2014/main" id="{0F9F7E42-3EE4-4BFD-9DDE-848DB596F17F}"/>
                </a:ext>
              </a:extLst>
            </p:cNvPr>
            <p:cNvSpPr/>
            <p:nvPr>
              <p:custDataLst>
                <p:tags r:id="rId1021"/>
              </p:custDataLst>
            </p:nvPr>
          </p:nvSpPr>
          <p:spPr>
            <a:xfrm>
              <a:off x="72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PA-任意多边形 156">
              <a:extLst>
                <a:ext uri="{FF2B5EF4-FFF2-40B4-BE49-F238E27FC236}">
                  <a16:creationId xmlns:a16="http://schemas.microsoft.com/office/drawing/2014/main" id="{16664F72-FCB0-409B-B487-E67A320B8ED6}"/>
                </a:ext>
              </a:extLst>
            </p:cNvPr>
            <p:cNvSpPr/>
            <p:nvPr>
              <p:custDataLst>
                <p:tags r:id="rId1022"/>
              </p:custDataLst>
            </p:nvPr>
          </p:nvSpPr>
          <p:spPr>
            <a:xfrm>
              <a:off x="7212000" y="2385006"/>
              <a:ext cx="184581" cy="288002"/>
            </a:xfrm>
            <a:custGeom>
              <a:avLst/>
              <a:gdLst>
                <a:gd name="connsiteX0" fmla="*/ 48001 w 184581"/>
                <a:gd name="connsiteY0" fmla="*/ 0 h 288002"/>
                <a:gd name="connsiteX1" fmla="*/ 78670 w 184581"/>
                <a:gd name="connsiteY1" fmla="*/ 0 h 288002"/>
                <a:gd name="connsiteX2" fmla="*/ 63216 w 184581"/>
                <a:gd name="connsiteY2" fmla="*/ 29506 h 288002"/>
                <a:gd name="connsiteX3" fmla="*/ 48767 w 184581"/>
                <a:gd name="connsiteY3" fmla="*/ 46059 h 288002"/>
                <a:gd name="connsiteX4" fmla="*/ 48767 w 184581"/>
                <a:gd name="connsiteY4" fmla="*/ 48423 h 288002"/>
                <a:gd name="connsiteX5" fmla="*/ 60326 w 184581"/>
                <a:gd name="connsiteY5" fmla="*/ 53153 h 288002"/>
                <a:gd name="connsiteX6" fmla="*/ 74773 w 184581"/>
                <a:gd name="connsiteY6" fmla="*/ 86251 h 288002"/>
                <a:gd name="connsiteX7" fmla="*/ 80553 w 184581"/>
                <a:gd name="connsiteY7" fmla="*/ 74432 h 288002"/>
                <a:gd name="connsiteX8" fmla="*/ 83442 w 184581"/>
                <a:gd name="connsiteY8" fmla="*/ 74432 h 288002"/>
                <a:gd name="connsiteX9" fmla="*/ 83442 w 184581"/>
                <a:gd name="connsiteY9" fmla="*/ 76797 h 288002"/>
                <a:gd name="connsiteX10" fmla="*/ 80553 w 184581"/>
                <a:gd name="connsiteY10" fmla="*/ 112261 h 288002"/>
                <a:gd name="connsiteX11" fmla="*/ 86332 w 184581"/>
                <a:gd name="connsiteY11" fmla="*/ 124084 h 288002"/>
                <a:gd name="connsiteX12" fmla="*/ 92112 w 184581"/>
                <a:gd name="connsiteY12" fmla="*/ 126447 h 288002"/>
                <a:gd name="connsiteX13" fmla="*/ 109450 w 184581"/>
                <a:gd name="connsiteY13" fmla="*/ 150090 h 288002"/>
                <a:gd name="connsiteX14" fmla="*/ 118119 w 184581"/>
                <a:gd name="connsiteY14" fmla="*/ 152456 h 288002"/>
                <a:gd name="connsiteX15" fmla="*/ 138347 w 184581"/>
                <a:gd name="connsiteY15" fmla="*/ 173735 h 288002"/>
                <a:gd name="connsiteX16" fmla="*/ 141237 w 184581"/>
                <a:gd name="connsiteY16" fmla="*/ 187921 h 288002"/>
                <a:gd name="connsiteX17" fmla="*/ 152796 w 184581"/>
                <a:gd name="connsiteY17" fmla="*/ 204477 h 288002"/>
                <a:gd name="connsiteX18" fmla="*/ 184581 w 184581"/>
                <a:gd name="connsiteY18" fmla="*/ 216293 h 288002"/>
                <a:gd name="connsiteX19" fmla="*/ 184581 w 184581"/>
                <a:gd name="connsiteY19" fmla="*/ 218659 h 288002"/>
                <a:gd name="connsiteX20" fmla="*/ 149906 w 184581"/>
                <a:gd name="connsiteY20" fmla="*/ 258855 h 288002"/>
                <a:gd name="connsiteX21" fmla="*/ 144126 w 184581"/>
                <a:gd name="connsiteY21" fmla="*/ 258855 h 288002"/>
                <a:gd name="connsiteX22" fmla="*/ 141237 w 184581"/>
                <a:gd name="connsiteY22" fmla="*/ 268310 h 288002"/>
                <a:gd name="connsiteX23" fmla="*/ 138347 w 184581"/>
                <a:gd name="connsiteY23" fmla="*/ 268310 h 288002"/>
                <a:gd name="connsiteX24" fmla="*/ 135457 w 184581"/>
                <a:gd name="connsiteY24" fmla="*/ 263582 h 288002"/>
                <a:gd name="connsiteX25" fmla="*/ 132568 w 184581"/>
                <a:gd name="connsiteY25" fmla="*/ 263582 h 288002"/>
                <a:gd name="connsiteX26" fmla="*/ 127781 w 184581"/>
                <a:gd name="connsiteY26" fmla="*/ 288002 h 288002"/>
                <a:gd name="connsiteX27" fmla="*/ 48001 w 184581"/>
                <a:gd name="connsiteY27" fmla="*/ 288002 h 288002"/>
                <a:gd name="connsiteX28" fmla="*/ 0 w 184581"/>
                <a:gd name="connsiteY28" fmla="*/ 240000 h 288002"/>
                <a:gd name="connsiteX29" fmla="*/ 0 w 184581"/>
                <a:gd name="connsiteY29" fmla="*/ 48003 h 288002"/>
                <a:gd name="connsiteX30" fmla="*/ 48001 w 184581"/>
                <a:gd name="connsiteY30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84581" h="288002">
                  <a:moveTo>
                    <a:pt x="48001" y="0"/>
                  </a:moveTo>
                  <a:lnTo>
                    <a:pt x="78670" y="0"/>
                  </a:lnTo>
                  <a:lnTo>
                    <a:pt x="63216" y="29506"/>
                  </a:lnTo>
                  <a:cubicBezTo>
                    <a:pt x="60326" y="36602"/>
                    <a:pt x="48767" y="36602"/>
                    <a:pt x="48767" y="46059"/>
                  </a:cubicBezTo>
                  <a:cubicBezTo>
                    <a:pt x="48767" y="46059"/>
                    <a:pt x="48767" y="48423"/>
                    <a:pt x="48767" y="48423"/>
                  </a:cubicBezTo>
                  <a:cubicBezTo>
                    <a:pt x="51657" y="53153"/>
                    <a:pt x="57436" y="50788"/>
                    <a:pt x="60326" y="53153"/>
                  </a:cubicBezTo>
                  <a:cubicBezTo>
                    <a:pt x="74773" y="60244"/>
                    <a:pt x="74773" y="74432"/>
                    <a:pt x="74773" y="86251"/>
                  </a:cubicBezTo>
                  <a:cubicBezTo>
                    <a:pt x="77663" y="81522"/>
                    <a:pt x="77663" y="76797"/>
                    <a:pt x="80553" y="74432"/>
                  </a:cubicBezTo>
                  <a:cubicBezTo>
                    <a:pt x="80553" y="74432"/>
                    <a:pt x="83442" y="74432"/>
                    <a:pt x="83442" y="74432"/>
                  </a:cubicBezTo>
                  <a:cubicBezTo>
                    <a:pt x="83442" y="74432"/>
                    <a:pt x="83442" y="74432"/>
                    <a:pt x="83442" y="76797"/>
                  </a:cubicBezTo>
                  <a:cubicBezTo>
                    <a:pt x="77663" y="86251"/>
                    <a:pt x="74773" y="102803"/>
                    <a:pt x="80553" y="112261"/>
                  </a:cubicBezTo>
                  <a:cubicBezTo>
                    <a:pt x="86332" y="114626"/>
                    <a:pt x="83442" y="119354"/>
                    <a:pt x="86332" y="124084"/>
                  </a:cubicBezTo>
                  <a:cubicBezTo>
                    <a:pt x="89222" y="124084"/>
                    <a:pt x="89222" y="124084"/>
                    <a:pt x="92112" y="126447"/>
                  </a:cubicBezTo>
                  <a:cubicBezTo>
                    <a:pt x="100781" y="131176"/>
                    <a:pt x="103670" y="142998"/>
                    <a:pt x="109450" y="150090"/>
                  </a:cubicBezTo>
                  <a:cubicBezTo>
                    <a:pt x="112340" y="150090"/>
                    <a:pt x="115229" y="152456"/>
                    <a:pt x="118119" y="152456"/>
                  </a:cubicBezTo>
                  <a:cubicBezTo>
                    <a:pt x="123898" y="157185"/>
                    <a:pt x="132568" y="166641"/>
                    <a:pt x="138347" y="173735"/>
                  </a:cubicBezTo>
                  <a:cubicBezTo>
                    <a:pt x="141237" y="178465"/>
                    <a:pt x="138347" y="183192"/>
                    <a:pt x="141237" y="187921"/>
                  </a:cubicBezTo>
                  <a:cubicBezTo>
                    <a:pt x="144126" y="195017"/>
                    <a:pt x="149906" y="199746"/>
                    <a:pt x="152796" y="204477"/>
                  </a:cubicBezTo>
                  <a:cubicBezTo>
                    <a:pt x="161465" y="211567"/>
                    <a:pt x="178802" y="202110"/>
                    <a:pt x="184581" y="216293"/>
                  </a:cubicBezTo>
                  <a:cubicBezTo>
                    <a:pt x="184581" y="216293"/>
                    <a:pt x="184581" y="218659"/>
                    <a:pt x="184581" y="218659"/>
                  </a:cubicBezTo>
                  <a:cubicBezTo>
                    <a:pt x="149906" y="206839"/>
                    <a:pt x="147016" y="239940"/>
                    <a:pt x="149906" y="258855"/>
                  </a:cubicBezTo>
                  <a:cubicBezTo>
                    <a:pt x="147016" y="258855"/>
                    <a:pt x="147016" y="258855"/>
                    <a:pt x="144126" y="258855"/>
                  </a:cubicBezTo>
                  <a:cubicBezTo>
                    <a:pt x="144126" y="263582"/>
                    <a:pt x="141237" y="265947"/>
                    <a:pt x="141237" y="268310"/>
                  </a:cubicBezTo>
                  <a:cubicBezTo>
                    <a:pt x="141237" y="268310"/>
                    <a:pt x="138347" y="268310"/>
                    <a:pt x="138347" y="268310"/>
                  </a:cubicBezTo>
                  <a:cubicBezTo>
                    <a:pt x="138347" y="265947"/>
                    <a:pt x="138347" y="263582"/>
                    <a:pt x="135457" y="263582"/>
                  </a:cubicBezTo>
                  <a:cubicBezTo>
                    <a:pt x="135457" y="263582"/>
                    <a:pt x="132568" y="263582"/>
                    <a:pt x="132568" y="263582"/>
                  </a:cubicBezTo>
                  <a:lnTo>
                    <a:pt x="127781" y="288002"/>
                  </a:ln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0" name="PA-任意多边形 159">
              <a:extLst>
                <a:ext uri="{FF2B5EF4-FFF2-40B4-BE49-F238E27FC236}">
                  <a16:creationId xmlns:a16="http://schemas.microsoft.com/office/drawing/2014/main" id="{356CA3B2-7FE6-4173-A037-493E33948560}"/>
                </a:ext>
              </a:extLst>
            </p:cNvPr>
            <p:cNvSpPr/>
            <p:nvPr>
              <p:custDataLst>
                <p:tags r:id="rId1023"/>
              </p:custDataLst>
            </p:nvPr>
          </p:nvSpPr>
          <p:spPr>
            <a:xfrm>
              <a:off x="7393692" y="2395600"/>
              <a:ext cx="106308" cy="174962"/>
            </a:xfrm>
            <a:custGeom>
              <a:avLst/>
              <a:gdLst>
                <a:gd name="connsiteX0" fmla="*/ 54904 w 106308"/>
                <a:gd name="connsiteY0" fmla="*/ 0 h 174962"/>
                <a:gd name="connsiteX1" fmla="*/ 92130 w 106308"/>
                <a:gd name="connsiteY1" fmla="*/ 3386 h 174962"/>
                <a:gd name="connsiteX2" fmla="*/ 92249 w 106308"/>
                <a:gd name="connsiteY2" fmla="*/ 3466 h 174962"/>
                <a:gd name="connsiteX3" fmla="*/ 106308 w 106308"/>
                <a:gd name="connsiteY3" fmla="*/ 37409 h 174962"/>
                <a:gd name="connsiteX4" fmla="*/ 106308 w 106308"/>
                <a:gd name="connsiteY4" fmla="*/ 138947 h 174962"/>
                <a:gd name="connsiteX5" fmla="*/ 98249 w 106308"/>
                <a:gd name="connsiteY5" fmla="*/ 139496 h 174962"/>
                <a:gd name="connsiteX6" fmla="*/ 95359 w 106308"/>
                <a:gd name="connsiteY6" fmla="*/ 174962 h 174962"/>
                <a:gd name="connsiteX7" fmla="*/ 95359 w 106308"/>
                <a:gd name="connsiteY7" fmla="*/ 172598 h 174962"/>
                <a:gd name="connsiteX8" fmla="*/ 86691 w 106308"/>
                <a:gd name="connsiteY8" fmla="*/ 158412 h 174962"/>
                <a:gd name="connsiteX9" fmla="*/ 86691 w 106308"/>
                <a:gd name="connsiteY9" fmla="*/ 153684 h 174962"/>
                <a:gd name="connsiteX10" fmla="*/ 80911 w 106308"/>
                <a:gd name="connsiteY10" fmla="*/ 151319 h 174962"/>
                <a:gd name="connsiteX11" fmla="*/ 78022 w 106308"/>
                <a:gd name="connsiteY11" fmla="*/ 137133 h 174962"/>
                <a:gd name="connsiteX12" fmla="*/ 92469 w 106308"/>
                <a:gd name="connsiteY12" fmla="*/ 113490 h 174962"/>
                <a:gd name="connsiteX13" fmla="*/ 60683 w 106308"/>
                <a:gd name="connsiteY13" fmla="*/ 106395 h 174962"/>
                <a:gd name="connsiteX14" fmla="*/ 49125 w 106308"/>
                <a:gd name="connsiteY14" fmla="*/ 92209 h 174962"/>
                <a:gd name="connsiteX15" fmla="*/ 40455 w 106308"/>
                <a:gd name="connsiteY15" fmla="*/ 92209 h 174962"/>
                <a:gd name="connsiteX16" fmla="*/ 23117 w 106308"/>
                <a:gd name="connsiteY16" fmla="*/ 49650 h 174962"/>
                <a:gd name="connsiteX17" fmla="*/ 0 w 106308"/>
                <a:gd name="connsiteY17" fmla="*/ 44923 h 174962"/>
                <a:gd name="connsiteX18" fmla="*/ 0 w 106308"/>
                <a:gd name="connsiteY18" fmla="*/ 35465 h 174962"/>
                <a:gd name="connsiteX19" fmla="*/ 0 w 106308"/>
                <a:gd name="connsiteY19" fmla="*/ 33101 h 174962"/>
                <a:gd name="connsiteX20" fmla="*/ 43345 w 106308"/>
                <a:gd name="connsiteY20" fmla="*/ 35465 h 174962"/>
                <a:gd name="connsiteX21" fmla="*/ 40455 w 106308"/>
                <a:gd name="connsiteY21" fmla="*/ 33101 h 174962"/>
                <a:gd name="connsiteX22" fmla="*/ 26007 w 106308"/>
                <a:gd name="connsiteY22" fmla="*/ 23641 h 174962"/>
                <a:gd name="connsiteX23" fmla="*/ 37566 w 106308"/>
                <a:gd name="connsiteY23" fmla="*/ 14184 h 174962"/>
                <a:gd name="connsiteX24" fmla="*/ 40455 w 106308"/>
                <a:gd name="connsiteY24" fmla="*/ 2366 h 174962"/>
                <a:gd name="connsiteX25" fmla="*/ 54904 w 106308"/>
                <a:gd name="connsiteY25" fmla="*/ 0 h 174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6308" h="174962">
                  <a:moveTo>
                    <a:pt x="54904" y="0"/>
                  </a:moveTo>
                  <a:lnTo>
                    <a:pt x="92130" y="3386"/>
                  </a:lnTo>
                  <a:lnTo>
                    <a:pt x="92249" y="3466"/>
                  </a:lnTo>
                  <a:cubicBezTo>
                    <a:pt x="100935" y="12153"/>
                    <a:pt x="106308" y="24154"/>
                    <a:pt x="106308" y="37409"/>
                  </a:cubicBezTo>
                  <a:lnTo>
                    <a:pt x="106308" y="138947"/>
                  </a:lnTo>
                  <a:lnTo>
                    <a:pt x="98249" y="139496"/>
                  </a:lnTo>
                  <a:cubicBezTo>
                    <a:pt x="95359" y="148955"/>
                    <a:pt x="98249" y="165505"/>
                    <a:pt x="95359" y="174962"/>
                  </a:cubicBezTo>
                  <a:cubicBezTo>
                    <a:pt x="95359" y="172598"/>
                    <a:pt x="95359" y="172598"/>
                    <a:pt x="95359" y="172598"/>
                  </a:cubicBezTo>
                  <a:cubicBezTo>
                    <a:pt x="92469" y="167871"/>
                    <a:pt x="86691" y="163141"/>
                    <a:pt x="86691" y="158412"/>
                  </a:cubicBezTo>
                  <a:cubicBezTo>
                    <a:pt x="86691" y="156047"/>
                    <a:pt x="86691" y="156047"/>
                    <a:pt x="86691" y="153684"/>
                  </a:cubicBezTo>
                  <a:cubicBezTo>
                    <a:pt x="83801" y="151319"/>
                    <a:pt x="83801" y="151319"/>
                    <a:pt x="80911" y="151319"/>
                  </a:cubicBezTo>
                  <a:cubicBezTo>
                    <a:pt x="78022" y="146591"/>
                    <a:pt x="80911" y="141862"/>
                    <a:pt x="78022" y="137133"/>
                  </a:cubicBezTo>
                  <a:cubicBezTo>
                    <a:pt x="83801" y="130039"/>
                    <a:pt x="86691" y="120582"/>
                    <a:pt x="92469" y="113490"/>
                  </a:cubicBezTo>
                  <a:cubicBezTo>
                    <a:pt x="83801" y="104032"/>
                    <a:pt x="72242" y="106395"/>
                    <a:pt x="60683" y="106395"/>
                  </a:cubicBezTo>
                  <a:cubicBezTo>
                    <a:pt x="60683" y="101667"/>
                    <a:pt x="54904" y="96939"/>
                    <a:pt x="49125" y="92209"/>
                  </a:cubicBezTo>
                  <a:cubicBezTo>
                    <a:pt x="46235" y="92209"/>
                    <a:pt x="43345" y="92209"/>
                    <a:pt x="40455" y="92209"/>
                  </a:cubicBezTo>
                  <a:cubicBezTo>
                    <a:pt x="40455" y="73295"/>
                    <a:pt x="26007" y="68565"/>
                    <a:pt x="23117" y="49650"/>
                  </a:cubicBezTo>
                  <a:cubicBezTo>
                    <a:pt x="14448" y="49650"/>
                    <a:pt x="2889" y="47287"/>
                    <a:pt x="0" y="44923"/>
                  </a:cubicBezTo>
                  <a:cubicBezTo>
                    <a:pt x="0" y="42559"/>
                    <a:pt x="0" y="37829"/>
                    <a:pt x="0" y="35465"/>
                  </a:cubicBezTo>
                  <a:cubicBezTo>
                    <a:pt x="0" y="35465"/>
                    <a:pt x="0" y="33101"/>
                    <a:pt x="0" y="33101"/>
                  </a:cubicBezTo>
                  <a:cubicBezTo>
                    <a:pt x="17338" y="33101"/>
                    <a:pt x="37566" y="40194"/>
                    <a:pt x="43345" y="35465"/>
                  </a:cubicBezTo>
                  <a:cubicBezTo>
                    <a:pt x="43345" y="33101"/>
                    <a:pt x="43345" y="33101"/>
                    <a:pt x="40455" y="33101"/>
                  </a:cubicBezTo>
                  <a:cubicBezTo>
                    <a:pt x="34676" y="30736"/>
                    <a:pt x="31786" y="28372"/>
                    <a:pt x="26007" y="23641"/>
                  </a:cubicBezTo>
                  <a:cubicBezTo>
                    <a:pt x="28897" y="16547"/>
                    <a:pt x="31786" y="18912"/>
                    <a:pt x="37566" y="14184"/>
                  </a:cubicBezTo>
                  <a:cubicBezTo>
                    <a:pt x="37566" y="9457"/>
                    <a:pt x="40455" y="7094"/>
                    <a:pt x="40455" y="2366"/>
                  </a:cubicBezTo>
                  <a:cubicBezTo>
                    <a:pt x="49125" y="2366"/>
                    <a:pt x="49125" y="0"/>
                    <a:pt x="5490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2" name="PA-任意多边形 161">
              <a:extLst>
                <a:ext uri="{FF2B5EF4-FFF2-40B4-BE49-F238E27FC236}">
                  <a16:creationId xmlns:a16="http://schemas.microsoft.com/office/drawing/2014/main" id="{CB420C9C-F716-4742-B6D8-129088F1488F}"/>
                </a:ext>
              </a:extLst>
            </p:cNvPr>
            <p:cNvSpPr/>
            <p:nvPr>
              <p:custDataLst>
                <p:tags r:id="rId1024"/>
              </p:custDataLst>
            </p:nvPr>
          </p:nvSpPr>
          <p:spPr>
            <a:xfrm>
              <a:off x="7486044" y="2572928"/>
              <a:ext cx="13956" cy="43611"/>
            </a:xfrm>
            <a:custGeom>
              <a:avLst/>
              <a:gdLst>
                <a:gd name="connsiteX0" fmla="*/ 8786 w 13956"/>
                <a:gd name="connsiteY0" fmla="*/ 0 h 43611"/>
                <a:gd name="connsiteX1" fmla="*/ 13956 w 13956"/>
                <a:gd name="connsiteY1" fmla="*/ 10578 h 43611"/>
                <a:gd name="connsiteX2" fmla="*/ 13956 w 13956"/>
                <a:gd name="connsiteY2" fmla="*/ 43440 h 43611"/>
                <a:gd name="connsiteX3" fmla="*/ 13843 w 13956"/>
                <a:gd name="connsiteY3" fmla="*/ 43447 h 43611"/>
                <a:gd name="connsiteX4" fmla="*/ 3007 w 13956"/>
                <a:gd name="connsiteY4" fmla="*/ 42560 h 43611"/>
                <a:gd name="connsiteX5" fmla="*/ 8786 w 13956"/>
                <a:gd name="connsiteY5" fmla="*/ 0 h 43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56" h="43611">
                  <a:moveTo>
                    <a:pt x="8786" y="0"/>
                  </a:moveTo>
                  <a:lnTo>
                    <a:pt x="13956" y="10578"/>
                  </a:lnTo>
                  <a:lnTo>
                    <a:pt x="13956" y="43440"/>
                  </a:lnTo>
                  <a:lnTo>
                    <a:pt x="13843" y="43447"/>
                  </a:lnTo>
                  <a:cubicBezTo>
                    <a:pt x="8786" y="43743"/>
                    <a:pt x="4452" y="43743"/>
                    <a:pt x="3007" y="42560"/>
                  </a:cubicBezTo>
                  <a:cubicBezTo>
                    <a:pt x="-2771" y="30738"/>
                    <a:pt x="117" y="9460"/>
                    <a:pt x="878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3" name="PA-组合 202">
            <a:extLst>
              <a:ext uri="{FF2B5EF4-FFF2-40B4-BE49-F238E27FC236}">
                <a16:creationId xmlns:a16="http://schemas.microsoft.com/office/drawing/2014/main" id="{2E828A57-586C-4660-838F-4A1851592B40}"/>
              </a:ext>
            </a:extLst>
          </p:cNvPr>
          <p:cNvGrpSpPr/>
          <p:nvPr>
            <p:custDataLst>
              <p:tags r:id="rId48"/>
            </p:custDataLst>
          </p:nvPr>
        </p:nvGrpSpPr>
        <p:grpSpPr>
          <a:xfrm>
            <a:off x="7212000" y="2745000"/>
            <a:ext cx="288000" cy="288004"/>
            <a:chOff x="7212000" y="2745000"/>
            <a:chExt cx="288000" cy="288004"/>
          </a:xfrm>
        </p:grpSpPr>
        <p:sp>
          <p:nvSpPr>
            <p:cNvPr id="125" name="PA-圆角矩形 124">
              <a:extLst>
                <a:ext uri="{FF2B5EF4-FFF2-40B4-BE49-F238E27FC236}">
                  <a16:creationId xmlns:a16="http://schemas.microsoft.com/office/drawing/2014/main" id="{E92C048F-B285-4D08-A19D-81CCCFCF3FE8}"/>
                </a:ext>
              </a:extLst>
            </p:cNvPr>
            <p:cNvSpPr/>
            <p:nvPr>
              <p:custDataLst>
                <p:tags r:id="rId1019"/>
              </p:custDataLst>
            </p:nvPr>
          </p:nvSpPr>
          <p:spPr>
            <a:xfrm>
              <a:off x="721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PA-任意多边形 165">
              <a:extLst>
                <a:ext uri="{FF2B5EF4-FFF2-40B4-BE49-F238E27FC236}">
                  <a16:creationId xmlns:a16="http://schemas.microsoft.com/office/drawing/2014/main" id="{0B1C519B-2D5F-4F9F-B56E-AD94C0C51B9C}"/>
                </a:ext>
              </a:extLst>
            </p:cNvPr>
            <p:cNvSpPr/>
            <p:nvPr>
              <p:custDataLst>
                <p:tags r:id="rId1020"/>
              </p:custDataLst>
            </p:nvPr>
          </p:nvSpPr>
          <p:spPr>
            <a:xfrm>
              <a:off x="721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191369 w 288000"/>
                <a:gd name="connsiteY1" fmla="*/ 0 h 287996"/>
                <a:gd name="connsiteX2" fmla="*/ 214923 w 288000"/>
                <a:gd name="connsiteY2" fmla="*/ 7020 h 287996"/>
                <a:gd name="connsiteX3" fmla="*/ 246529 w 288000"/>
                <a:gd name="connsiteY3" fmla="*/ 7167 h 287996"/>
                <a:gd name="connsiteX4" fmla="*/ 260756 w 288000"/>
                <a:gd name="connsiteY4" fmla="*/ 5169 h 287996"/>
                <a:gd name="connsiteX5" fmla="*/ 273941 w 288000"/>
                <a:gd name="connsiteY5" fmla="*/ 14059 h 287996"/>
                <a:gd name="connsiteX6" fmla="*/ 288000 w 288000"/>
                <a:gd name="connsiteY6" fmla="*/ 48001 h 287996"/>
                <a:gd name="connsiteX7" fmla="*/ 288000 w 288000"/>
                <a:gd name="connsiteY7" fmla="*/ 239996 h 287996"/>
                <a:gd name="connsiteX8" fmla="*/ 239999 w 288000"/>
                <a:gd name="connsiteY8" fmla="*/ 287996 h 287996"/>
                <a:gd name="connsiteX9" fmla="*/ 194999 w 288000"/>
                <a:gd name="connsiteY9" fmla="*/ 287996 h 287996"/>
                <a:gd name="connsiteX10" fmla="*/ 192681 w 288000"/>
                <a:gd name="connsiteY10" fmla="*/ 284082 h 287996"/>
                <a:gd name="connsiteX11" fmla="*/ 192681 w 288000"/>
                <a:gd name="connsiteY11" fmla="*/ 272275 h 287996"/>
                <a:gd name="connsiteX12" fmla="*/ 172511 w 288000"/>
                <a:gd name="connsiteY12" fmla="*/ 248662 h 287996"/>
                <a:gd name="connsiteX13" fmla="*/ 140815 w 288000"/>
                <a:gd name="connsiteY13" fmla="*/ 243939 h 287996"/>
                <a:gd name="connsiteX14" fmla="*/ 137934 w 288000"/>
                <a:gd name="connsiteY14" fmla="*/ 234493 h 287996"/>
                <a:gd name="connsiteX15" fmla="*/ 120645 w 288000"/>
                <a:gd name="connsiteY15" fmla="*/ 251023 h 287996"/>
                <a:gd name="connsiteX16" fmla="*/ 91830 w 288000"/>
                <a:gd name="connsiteY16" fmla="*/ 255746 h 287996"/>
                <a:gd name="connsiteX17" fmla="*/ 94711 w 288000"/>
                <a:gd name="connsiteY17" fmla="*/ 269914 h 287996"/>
                <a:gd name="connsiteX18" fmla="*/ 88948 w 288000"/>
                <a:gd name="connsiteY18" fmla="*/ 269914 h 287996"/>
                <a:gd name="connsiteX19" fmla="*/ 80304 w 288000"/>
                <a:gd name="connsiteY19" fmla="*/ 279361 h 287996"/>
                <a:gd name="connsiteX20" fmla="*/ 86067 w 288000"/>
                <a:gd name="connsiteY20" fmla="*/ 281720 h 287996"/>
                <a:gd name="connsiteX21" fmla="*/ 100474 w 288000"/>
                <a:gd name="connsiteY21" fmla="*/ 276999 h 287996"/>
                <a:gd name="connsiteX22" fmla="*/ 104947 w 288000"/>
                <a:gd name="connsiteY22" fmla="*/ 287996 h 287996"/>
                <a:gd name="connsiteX23" fmla="*/ 48001 w 288000"/>
                <a:gd name="connsiteY23" fmla="*/ 287996 h 287996"/>
                <a:gd name="connsiteX24" fmla="*/ 0 w 288000"/>
                <a:gd name="connsiteY24" fmla="*/ 239996 h 287996"/>
                <a:gd name="connsiteX25" fmla="*/ 0 w 288000"/>
                <a:gd name="connsiteY25" fmla="*/ 48001 h 287996"/>
                <a:gd name="connsiteX26" fmla="*/ 48001 w 288000"/>
                <a:gd name="connsiteY26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191369" y="0"/>
                  </a:lnTo>
                  <a:lnTo>
                    <a:pt x="214923" y="7020"/>
                  </a:lnTo>
                  <a:cubicBezTo>
                    <a:pt x="225037" y="8202"/>
                    <a:pt x="235873" y="8054"/>
                    <a:pt x="246529" y="7167"/>
                  </a:cubicBezTo>
                  <a:lnTo>
                    <a:pt x="260756" y="5169"/>
                  </a:lnTo>
                  <a:lnTo>
                    <a:pt x="273941" y="14059"/>
                  </a:lnTo>
                  <a:cubicBezTo>
                    <a:pt x="282627" y="22745"/>
                    <a:pt x="288000" y="34745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194999" y="287996"/>
                  </a:lnTo>
                  <a:lnTo>
                    <a:pt x="192681" y="284082"/>
                  </a:lnTo>
                  <a:cubicBezTo>
                    <a:pt x="192681" y="281720"/>
                    <a:pt x="192681" y="276999"/>
                    <a:pt x="192681" y="272275"/>
                  </a:cubicBezTo>
                  <a:cubicBezTo>
                    <a:pt x="189799" y="265191"/>
                    <a:pt x="178273" y="255746"/>
                    <a:pt x="172511" y="248662"/>
                  </a:cubicBezTo>
                  <a:cubicBezTo>
                    <a:pt x="163866" y="251023"/>
                    <a:pt x="146578" y="253384"/>
                    <a:pt x="140815" y="243939"/>
                  </a:cubicBezTo>
                  <a:cubicBezTo>
                    <a:pt x="140815" y="241578"/>
                    <a:pt x="137934" y="239216"/>
                    <a:pt x="137934" y="234493"/>
                  </a:cubicBezTo>
                  <a:cubicBezTo>
                    <a:pt x="126408" y="236854"/>
                    <a:pt x="126408" y="246299"/>
                    <a:pt x="120645" y="251023"/>
                  </a:cubicBezTo>
                  <a:cubicBezTo>
                    <a:pt x="112001" y="251023"/>
                    <a:pt x="94711" y="251023"/>
                    <a:pt x="91830" y="255746"/>
                  </a:cubicBezTo>
                  <a:cubicBezTo>
                    <a:pt x="91830" y="260468"/>
                    <a:pt x="91830" y="265191"/>
                    <a:pt x="94711" y="269914"/>
                  </a:cubicBezTo>
                  <a:cubicBezTo>
                    <a:pt x="91830" y="269914"/>
                    <a:pt x="91830" y="269914"/>
                    <a:pt x="88948" y="269914"/>
                  </a:cubicBezTo>
                  <a:cubicBezTo>
                    <a:pt x="86067" y="272275"/>
                    <a:pt x="83185" y="274637"/>
                    <a:pt x="80304" y="279361"/>
                  </a:cubicBezTo>
                  <a:cubicBezTo>
                    <a:pt x="83185" y="279361"/>
                    <a:pt x="83185" y="279361"/>
                    <a:pt x="86067" y="281720"/>
                  </a:cubicBezTo>
                  <a:cubicBezTo>
                    <a:pt x="88948" y="279361"/>
                    <a:pt x="94711" y="279361"/>
                    <a:pt x="100474" y="276999"/>
                  </a:cubicBezTo>
                  <a:lnTo>
                    <a:pt x="104947" y="287996"/>
                  </a:ln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4" name="PA-组合 213">
            <a:extLst>
              <a:ext uri="{FF2B5EF4-FFF2-40B4-BE49-F238E27FC236}">
                <a16:creationId xmlns:a16="http://schemas.microsoft.com/office/drawing/2014/main" id="{1371C8E6-73E1-4757-B1CE-79BAE8302D53}"/>
              </a:ext>
            </a:extLst>
          </p:cNvPr>
          <p:cNvGrpSpPr/>
          <p:nvPr>
            <p:custDataLst>
              <p:tags r:id="rId49"/>
            </p:custDataLst>
          </p:nvPr>
        </p:nvGrpSpPr>
        <p:grpSpPr>
          <a:xfrm>
            <a:off x="7932000" y="2745000"/>
            <a:ext cx="288000" cy="288004"/>
            <a:chOff x="7932000" y="2745000"/>
            <a:chExt cx="288000" cy="288004"/>
          </a:xfrm>
        </p:grpSpPr>
        <p:sp>
          <p:nvSpPr>
            <p:cNvPr id="126" name="PA-圆角矩形 125">
              <a:extLst>
                <a:ext uri="{FF2B5EF4-FFF2-40B4-BE49-F238E27FC236}">
                  <a16:creationId xmlns:a16="http://schemas.microsoft.com/office/drawing/2014/main" id="{C5BD9FF3-9EE4-4943-AEE7-F8B660588CC5}"/>
                </a:ext>
              </a:extLst>
            </p:cNvPr>
            <p:cNvSpPr/>
            <p:nvPr>
              <p:custDataLst>
                <p:tags r:id="rId1017"/>
              </p:custDataLst>
            </p:nvPr>
          </p:nvSpPr>
          <p:spPr>
            <a:xfrm>
              <a:off x="793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7" name="PA-任意多边形 166">
              <a:extLst>
                <a:ext uri="{FF2B5EF4-FFF2-40B4-BE49-F238E27FC236}">
                  <a16:creationId xmlns:a16="http://schemas.microsoft.com/office/drawing/2014/main" id="{D8BB998B-0080-4025-BEC6-CBC77F8F2BFD}"/>
                </a:ext>
              </a:extLst>
            </p:cNvPr>
            <p:cNvSpPr/>
            <p:nvPr>
              <p:custDataLst>
                <p:tags r:id="rId1018"/>
              </p:custDataLst>
            </p:nvPr>
          </p:nvSpPr>
          <p:spPr>
            <a:xfrm>
              <a:off x="793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PA-组合 190">
            <a:extLst>
              <a:ext uri="{FF2B5EF4-FFF2-40B4-BE49-F238E27FC236}">
                <a16:creationId xmlns:a16="http://schemas.microsoft.com/office/drawing/2014/main" id="{F8709FA6-0FD6-490C-9067-1A02461A4FB0}"/>
              </a:ext>
            </a:extLst>
          </p:cNvPr>
          <p:cNvGrpSpPr/>
          <p:nvPr>
            <p:custDataLst>
              <p:tags r:id="rId50"/>
            </p:custDataLst>
          </p:nvPr>
        </p:nvGrpSpPr>
        <p:grpSpPr>
          <a:xfrm>
            <a:off x="6492000" y="2745000"/>
            <a:ext cx="288000" cy="288004"/>
            <a:chOff x="6492000" y="2745000"/>
            <a:chExt cx="288000" cy="288004"/>
          </a:xfrm>
        </p:grpSpPr>
        <p:sp>
          <p:nvSpPr>
            <p:cNvPr id="124" name="PA-圆角矩形 123">
              <a:extLst>
                <a:ext uri="{FF2B5EF4-FFF2-40B4-BE49-F238E27FC236}">
                  <a16:creationId xmlns:a16="http://schemas.microsoft.com/office/drawing/2014/main" id="{C86771F8-A4CD-49A5-A4A9-04B435BDEDB9}"/>
                </a:ext>
              </a:extLst>
            </p:cNvPr>
            <p:cNvSpPr/>
            <p:nvPr>
              <p:custDataLst>
                <p:tags r:id="rId1010"/>
              </p:custDataLst>
            </p:nvPr>
          </p:nvSpPr>
          <p:spPr>
            <a:xfrm>
              <a:off x="649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3" name="PA-任意多边形 162">
              <a:extLst>
                <a:ext uri="{FF2B5EF4-FFF2-40B4-BE49-F238E27FC236}">
                  <a16:creationId xmlns:a16="http://schemas.microsoft.com/office/drawing/2014/main" id="{FE0B4954-1F4B-473C-A363-C6C3F7497B65}"/>
                </a:ext>
              </a:extLst>
            </p:cNvPr>
            <p:cNvSpPr/>
            <p:nvPr>
              <p:custDataLst>
                <p:tags r:id="rId1011"/>
              </p:custDataLst>
            </p:nvPr>
          </p:nvSpPr>
          <p:spPr>
            <a:xfrm>
              <a:off x="6569059" y="2745008"/>
              <a:ext cx="9509" cy="5432"/>
            </a:xfrm>
            <a:custGeom>
              <a:avLst/>
              <a:gdLst>
                <a:gd name="connsiteX0" fmla="*/ 288 w 9509"/>
                <a:gd name="connsiteY0" fmla="*/ 0 h 5432"/>
                <a:gd name="connsiteX1" fmla="*/ 9509 w 9509"/>
                <a:gd name="connsiteY1" fmla="*/ 0 h 5432"/>
                <a:gd name="connsiteX2" fmla="*/ 2881 w 9509"/>
                <a:gd name="connsiteY2" fmla="*/ 5432 h 5432"/>
                <a:gd name="connsiteX3" fmla="*/ 0 w 9509"/>
                <a:gd name="connsiteY3" fmla="*/ 5432 h 5432"/>
                <a:gd name="connsiteX4" fmla="*/ 0 w 9509"/>
                <a:gd name="connsiteY4" fmla="*/ 710 h 5432"/>
                <a:gd name="connsiteX5" fmla="*/ 288 w 9509"/>
                <a:gd name="connsiteY5" fmla="*/ 0 h 5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09" h="5432">
                  <a:moveTo>
                    <a:pt x="288" y="0"/>
                  </a:moveTo>
                  <a:lnTo>
                    <a:pt x="9509" y="0"/>
                  </a:lnTo>
                  <a:lnTo>
                    <a:pt x="2881" y="5432"/>
                  </a:lnTo>
                  <a:cubicBezTo>
                    <a:pt x="2881" y="5432"/>
                    <a:pt x="2881" y="5432"/>
                    <a:pt x="0" y="5432"/>
                  </a:cubicBezTo>
                  <a:cubicBezTo>
                    <a:pt x="0" y="3071"/>
                    <a:pt x="0" y="3071"/>
                    <a:pt x="0" y="710"/>
                  </a:cubicBezTo>
                  <a:lnTo>
                    <a:pt x="28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4" name="PA-任意多边形 163">
              <a:extLst>
                <a:ext uri="{FF2B5EF4-FFF2-40B4-BE49-F238E27FC236}">
                  <a16:creationId xmlns:a16="http://schemas.microsoft.com/office/drawing/2014/main" id="{88A6ACB2-72EE-4B78-B660-10804CB22BD6}"/>
                </a:ext>
              </a:extLst>
            </p:cNvPr>
            <p:cNvSpPr/>
            <p:nvPr>
              <p:custDataLst>
                <p:tags r:id="rId1012"/>
              </p:custDataLst>
            </p:nvPr>
          </p:nvSpPr>
          <p:spPr>
            <a:xfrm>
              <a:off x="6584615" y="2745009"/>
              <a:ext cx="82010" cy="24325"/>
            </a:xfrm>
            <a:custGeom>
              <a:avLst/>
              <a:gdLst>
                <a:gd name="connsiteX0" fmla="*/ 0 w 82010"/>
                <a:gd name="connsiteY0" fmla="*/ 0 h 24325"/>
                <a:gd name="connsiteX1" fmla="*/ 82010 w 82010"/>
                <a:gd name="connsiteY1" fmla="*/ 0 h 24325"/>
                <a:gd name="connsiteX2" fmla="*/ 76650 w 82010"/>
                <a:gd name="connsiteY2" fmla="*/ 21962 h 24325"/>
                <a:gd name="connsiteX3" fmla="*/ 70888 w 82010"/>
                <a:gd name="connsiteY3" fmla="*/ 24325 h 24325"/>
                <a:gd name="connsiteX4" fmla="*/ 33428 w 82010"/>
                <a:gd name="connsiteY4" fmla="*/ 21962 h 24325"/>
                <a:gd name="connsiteX5" fmla="*/ 24784 w 82010"/>
                <a:gd name="connsiteY5" fmla="*/ 710 h 24325"/>
                <a:gd name="connsiteX6" fmla="*/ 13258 w 82010"/>
                <a:gd name="connsiteY6" fmla="*/ 5432 h 24325"/>
                <a:gd name="connsiteX7" fmla="*/ 0 w 82010"/>
                <a:gd name="connsiteY7" fmla="*/ 0 h 2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10" h="24325">
                  <a:moveTo>
                    <a:pt x="0" y="0"/>
                  </a:moveTo>
                  <a:lnTo>
                    <a:pt x="82010" y="0"/>
                  </a:lnTo>
                  <a:lnTo>
                    <a:pt x="76650" y="21962"/>
                  </a:lnTo>
                  <a:cubicBezTo>
                    <a:pt x="73769" y="21962"/>
                    <a:pt x="70888" y="21962"/>
                    <a:pt x="70888" y="24325"/>
                  </a:cubicBezTo>
                  <a:cubicBezTo>
                    <a:pt x="62243" y="17239"/>
                    <a:pt x="44954" y="24325"/>
                    <a:pt x="33428" y="21962"/>
                  </a:cubicBezTo>
                  <a:cubicBezTo>
                    <a:pt x="30547" y="14878"/>
                    <a:pt x="27665" y="7794"/>
                    <a:pt x="24784" y="710"/>
                  </a:cubicBezTo>
                  <a:cubicBezTo>
                    <a:pt x="19021" y="3071"/>
                    <a:pt x="16139" y="5432"/>
                    <a:pt x="13258" y="54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5" name="PA-任意多边形 164">
              <a:extLst>
                <a:ext uri="{FF2B5EF4-FFF2-40B4-BE49-F238E27FC236}">
                  <a16:creationId xmlns:a16="http://schemas.microsoft.com/office/drawing/2014/main" id="{B795504C-13F4-464C-A2AD-69AE1BA3B4D9}"/>
                </a:ext>
              </a:extLst>
            </p:cNvPr>
            <p:cNvSpPr/>
            <p:nvPr>
              <p:custDataLst>
                <p:tags r:id="rId1013"/>
              </p:custDataLst>
            </p:nvPr>
          </p:nvSpPr>
          <p:spPr>
            <a:xfrm>
              <a:off x="6693432" y="2745008"/>
              <a:ext cx="77461" cy="28274"/>
            </a:xfrm>
            <a:custGeom>
              <a:avLst/>
              <a:gdLst>
                <a:gd name="connsiteX0" fmla="*/ 0 w 77461"/>
                <a:gd name="connsiteY0" fmla="*/ 0 h 28274"/>
                <a:gd name="connsiteX1" fmla="*/ 38567 w 77461"/>
                <a:gd name="connsiteY1" fmla="*/ 0 h 28274"/>
                <a:gd name="connsiteX2" fmla="*/ 72509 w 77461"/>
                <a:gd name="connsiteY2" fmla="*/ 14059 h 28274"/>
                <a:gd name="connsiteX3" fmla="*/ 77461 w 77461"/>
                <a:gd name="connsiteY3" fmla="*/ 26014 h 28274"/>
                <a:gd name="connsiteX4" fmla="*/ 73367 w 77461"/>
                <a:gd name="connsiteY4" fmla="*/ 26981 h 28274"/>
                <a:gd name="connsiteX5" fmla="*/ 45633 w 77461"/>
                <a:gd name="connsiteY5" fmla="*/ 26686 h 28274"/>
                <a:gd name="connsiteX6" fmla="*/ 19699 w 77461"/>
                <a:gd name="connsiteY6" fmla="*/ 7794 h 28274"/>
                <a:gd name="connsiteX7" fmla="*/ 0 w 77461"/>
                <a:gd name="connsiteY7" fmla="*/ 0 h 2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461" h="28274">
                  <a:moveTo>
                    <a:pt x="0" y="0"/>
                  </a:moveTo>
                  <a:lnTo>
                    <a:pt x="38567" y="0"/>
                  </a:lnTo>
                  <a:cubicBezTo>
                    <a:pt x="51822" y="0"/>
                    <a:pt x="63822" y="5372"/>
                    <a:pt x="72509" y="14059"/>
                  </a:cubicBezTo>
                  <a:lnTo>
                    <a:pt x="77461" y="26014"/>
                  </a:lnTo>
                  <a:lnTo>
                    <a:pt x="73367" y="26981"/>
                  </a:lnTo>
                  <a:cubicBezTo>
                    <a:pt x="64362" y="28457"/>
                    <a:pt x="54277" y="29047"/>
                    <a:pt x="45633" y="26686"/>
                  </a:cubicBezTo>
                  <a:cubicBezTo>
                    <a:pt x="34106" y="24325"/>
                    <a:pt x="31225" y="12516"/>
                    <a:pt x="19699" y="779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8" name="PA-任意多边形 167">
              <a:extLst>
                <a:ext uri="{FF2B5EF4-FFF2-40B4-BE49-F238E27FC236}">
                  <a16:creationId xmlns:a16="http://schemas.microsoft.com/office/drawing/2014/main" id="{C0796D8A-900E-4F49-9B37-ED820333C5C1}"/>
                </a:ext>
              </a:extLst>
            </p:cNvPr>
            <p:cNvSpPr/>
            <p:nvPr>
              <p:custDataLst>
                <p:tags r:id="rId1014"/>
              </p:custDataLst>
            </p:nvPr>
          </p:nvSpPr>
          <p:spPr>
            <a:xfrm>
              <a:off x="6724328" y="2793432"/>
              <a:ext cx="55672" cy="32884"/>
            </a:xfrm>
            <a:custGeom>
              <a:avLst/>
              <a:gdLst>
                <a:gd name="connsiteX0" fmla="*/ 55672 w 55672"/>
                <a:gd name="connsiteY0" fmla="*/ 0 h 32884"/>
                <a:gd name="connsiteX1" fmla="*/ 55672 w 55672"/>
                <a:gd name="connsiteY1" fmla="*/ 20910 h 32884"/>
                <a:gd name="connsiteX2" fmla="*/ 47202 w 55672"/>
                <a:gd name="connsiteY2" fmla="*/ 23515 h 32884"/>
                <a:gd name="connsiteX3" fmla="*/ 26143 w 55672"/>
                <a:gd name="connsiteY3" fmla="*/ 30467 h 32884"/>
                <a:gd name="connsiteX4" fmla="*/ 23238 w 55672"/>
                <a:gd name="connsiteY4" fmla="*/ 32884 h 32884"/>
                <a:gd name="connsiteX5" fmla="*/ 2905 w 55672"/>
                <a:gd name="connsiteY5" fmla="*/ 28047 h 32884"/>
                <a:gd name="connsiteX6" fmla="*/ 0 w 55672"/>
                <a:gd name="connsiteY6" fmla="*/ 13544 h 32884"/>
                <a:gd name="connsiteX7" fmla="*/ 23238 w 55672"/>
                <a:gd name="connsiteY7" fmla="*/ 8708 h 32884"/>
                <a:gd name="connsiteX8" fmla="*/ 23238 w 55672"/>
                <a:gd name="connsiteY8" fmla="*/ 1457 h 32884"/>
                <a:gd name="connsiteX9" fmla="*/ 43570 w 55672"/>
                <a:gd name="connsiteY9" fmla="*/ 3874 h 32884"/>
                <a:gd name="connsiteX10" fmla="*/ 55672 w 55672"/>
                <a:gd name="connsiteY10" fmla="*/ 0 h 3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672" h="32884">
                  <a:moveTo>
                    <a:pt x="55672" y="0"/>
                  </a:moveTo>
                  <a:lnTo>
                    <a:pt x="55672" y="20910"/>
                  </a:lnTo>
                  <a:lnTo>
                    <a:pt x="47202" y="23515"/>
                  </a:lnTo>
                  <a:cubicBezTo>
                    <a:pt x="42118" y="26235"/>
                    <a:pt x="36309" y="29257"/>
                    <a:pt x="26143" y="30467"/>
                  </a:cubicBezTo>
                  <a:cubicBezTo>
                    <a:pt x="26143" y="32884"/>
                    <a:pt x="26143" y="32884"/>
                    <a:pt x="23238" y="32884"/>
                  </a:cubicBezTo>
                  <a:cubicBezTo>
                    <a:pt x="20333" y="30467"/>
                    <a:pt x="8714" y="30467"/>
                    <a:pt x="2905" y="28047"/>
                  </a:cubicBezTo>
                  <a:cubicBezTo>
                    <a:pt x="2905" y="23214"/>
                    <a:pt x="0" y="20795"/>
                    <a:pt x="0" y="13544"/>
                  </a:cubicBezTo>
                  <a:cubicBezTo>
                    <a:pt x="0" y="13544"/>
                    <a:pt x="20333" y="11126"/>
                    <a:pt x="23238" y="8708"/>
                  </a:cubicBezTo>
                  <a:cubicBezTo>
                    <a:pt x="23238" y="6292"/>
                    <a:pt x="23238" y="3874"/>
                    <a:pt x="23238" y="1457"/>
                  </a:cubicBezTo>
                  <a:cubicBezTo>
                    <a:pt x="29047" y="1457"/>
                    <a:pt x="37762" y="3874"/>
                    <a:pt x="43570" y="3874"/>
                  </a:cubicBezTo>
                  <a:lnTo>
                    <a:pt x="5567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9" name="PA-任意多边形 168">
              <a:extLst>
                <a:ext uri="{FF2B5EF4-FFF2-40B4-BE49-F238E27FC236}">
                  <a16:creationId xmlns:a16="http://schemas.microsoft.com/office/drawing/2014/main" id="{F35823E8-759D-4999-880D-FB97F243EF79}"/>
                </a:ext>
              </a:extLst>
            </p:cNvPr>
            <p:cNvSpPr/>
            <p:nvPr>
              <p:custDataLst>
                <p:tags r:id="rId1015"/>
              </p:custDataLst>
            </p:nvPr>
          </p:nvSpPr>
          <p:spPr>
            <a:xfrm>
              <a:off x="6492000" y="2799608"/>
              <a:ext cx="14292" cy="12778"/>
            </a:xfrm>
            <a:custGeom>
              <a:avLst/>
              <a:gdLst>
                <a:gd name="connsiteX0" fmla="*/ 14292 w 14292"/>
                <a:gd name="connsiteY0" fmla="*/ 0 h 12778"/>
                <a:gd name="connsiteX1" fmla="*/ 8523 w 14292"/>
                <a:gd name="connsiteY1" fmla="*/ 11991 h 12778"/>
                <a:gd name="connsiteX2" fmla="*/ 0 w 14292"/>
                <a:gd name="connsiteY2" fmla="*/ 12778 h 12778"/>
                <a:gd name="connsiteX3" fmla="*/ 0 w 14292"/>
                <a:gd name="connsiteY3" fmla="*/ 5092 h 12778"/>
                <a:gd name="connsiteX4" fmla="*/ 14292 w 14292"/>
                <a:gd name="connsiteY4" fmla="*/ 0 h 12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92" h="12778">
                  <a:moveTo>
                    <a:pt x="14292" y="0"/>
                  </a:moveTo>
                  <a:cubicBezTo>
                    <a:pt x="11408" y="4797"/>
                    <a:pt x="11408" y="9593"/>
                    <a:pt x="8523" y="11991"/>
                  </a:cubicBezTo>
                  <a:lnTo>
                    <a:pt x="0" y="12778"/>
                  </a:lnTo>
                  <a:lnTo>
                    <a:pt x="0" y="5092"/>
                  </a:lnTo>
                  <a:lnTo>
                    <a:pt x="1429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0" name="PA-任意多边形 169">
              <a:extLst>
                <a:ext uri="{FF2B5EF4-FFF2-40B4-BE49-F238E27FC236}">
                  <a16:creationId xmlns:a16="http://schemas.microsoft.com/office/drawing/2014/main" id="{C34AD0AC-8EDB-4D3A-8479-70A111C09399}"/>
                </a:ext>
              </a:extLst>
            </p:cNvPr>
            <p:cNvSpPr/>
            <p:nvPr>
              <p:custDataLst>
                <p:tags r:id="rId1016"/>
              </p:custDataLst>
            </p:nvPr>
          </p:nvSpPr>
          <p:spPr>
            <a:xfrm>
              <a:off x="6492000" y="2943890"/>
              <a:ext cx="288000" cy="89114"/>
            </a:xfrm>
            <a:custGeom>
              <a:avLst/>
              <a:gdLst>
                <a:gd name="connsiteX0" fmla="*/ 0 w 288000"/>
                <a:gd name="connsiteY0" fmla="*/ 0 h 89114"/>
                <a:gd name="connsiteX1" fmla="*/ 11095 w 288000"/>
                <a:gd name="connsiteY1" fmla="*/ 0 h 89114"/>
                <a:gd name="connsiteX2" fmla="*/ 68723 w 288000"/>
                <a:gd name="connsiteY2" fmla="*/ 11806 h 89114"/>
                <a:gd name="connsiteX3" fmla="*/ 71604 w 288000"/>
                <a:gd name="connsiteY3" fmla="*/ 16529 h 89114"/>
                <a:gd name="connsiteX4" fmla="*/ 94657 w 288000"/>
                <a:gd name="connsiteY4" fmla="*/ 18890 h 89114"/>
                <a:gd name="connsiteX5" fmla="*/ 120590 w 288000"/>
                <a:gd name="connsiteY5" fmla="*/ 25974 h 89114"/>
                <a:gd name="connsiteX6" fmla="*/ 137878 w 288000"/>
                <a:gd name="connsiteY6" fmla="*/ 14168 h 89114"/>
                <a:gd name="connsiteX7" fmla="*/ 212796 w 288000"/>
                <a:gd name="connsiteY7" fmla="*/ 2362 h 89114"/>
                <a:gd name="connsiteX8" fmla="*/ 224322 w 288000"/>
                <a:gd name="connsiteY8" fmla="*/ 16529 h 89114"/>
                <a:gd name="connsiteX9" fmla="*/ 261780 w 288000"/>
                <a:gd name="connsiteY9" fmla="*/ 11806 h 89114"/>
                <a:gd name="connsiteX10" fmla="*/ 284111 w 288000"/>
                <a:gd name="connsiteY10" fmla="*/ 16233 h 89114"/>
                <a:gd name="connsiteX11" fmla="*/ 288000 w 288000"/>
                <a:gd name="connsiteY11" fmla="*/ 15277 h 89114"/>
                <a:gd name="connsiteX12" fmla="*/ 288000 w 288000"/>
                <a:gd name="connsiteY12" fmla="*/ 41114 h 89114"/>
                <a:gd name="connsiteX13" fmla="*/ 273941 w 288000"/>
                <a:gd name="connsiteY13" fmla="*/ 75055 h 89114"/>
                <a:gd name="connsiteX14" fmla="*/ 260564 w 288000"/>
                <a:gd name="connsiteY14" fmla="*/ 84075 h 89114"/>
                <a:gd name="connsiteX15" fmla="*/ 247373 w 288000"/>
                <a:gd name="connsiteY15" fmla="*/ 59033 h 89114"/>
                <a:gd name="connsiteX16" fmla="*/ 235848 w 288000"/>
                <a:gd name="connsiteY16" fmla="*/ 70840 h 89114"/>
                <a:gd name="connsiteX17" fmla="*/ 244763 w 288000"/>
                <a:gd name="connsiteY17" fmla="*/ 88153 h 89114"/>
                <a:gd name="connsiteX18" fmla="*/ 239999 w 288000"/>
                <a:gd name="connsiteY18" fmla="*/ 89114 h 89114"/>
                <a:gd name="connsiteX19" fmla="*/ 48001 w 288000"/>
                <a:gd name="connsiteY19" fmla="*/ 89114 h 89114"/>
                <a:gd name="connsiteX20" fmla="*/ 0 w 288000"/>
                <a:gd name="connsiteY20" fmla="*/ 41114 h 89114"/>
                <a:gd name="connsiteX21" fmla="*/ 0 w 288000"/>
                <a:gd name="connsiteY21" fmla="*/ 0 h 89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8000" h="89114">
                  <a:moveTo>
                    <a:pt x="0" y="0"/>
                  </a:moveTo>
                  <a:lnTo>
                    <a:pt x="11095" y="0"/>
                  </a:lnTo>
                  <a:cubicBezTo>
                    <a:pt x="31265" y="2362"/>
                    <a:pt x="48553" y="7084"/>
                    <a:pt x="68723" y="11806"/>
                  </a:cubicBezTo>
                  <a:cubicBezTo>
                    <a:pt x="68723" y="11806"/>
                    <a:pt x="71604" y="14168"/>
                    <a:pt x="71604" y="16529"/>
                  </a:cubicBezTo>
                  <a:cubicBezTo>
                    <a:pt x="80249" y="16529"/>
                    <a:pt x="88893" y="18890"/>
                    <a:pt x="94657" y="18890"/>
                  </a:cubicBezTo>
                  <a:cubicBezTo>
                    <a:pt x="103301" y="21252"/>
                    <a:pt x="111945" y="28336"/>
                    <a:pt x="120590" y="25974"/>
                  </a:cubicBezTo>
                  <a:cubicBezTo>
                    <a:pt x="126352" y="21252"/>
                    <a:pt x="132115" y="18890"/>
                    <a:pt x="137878" y="14168"/>
                  </a:cubicBezTo>
                  <a:cubicBezTo>
                    <a:pt x="155167" y="2362"/>
                    <a:pt x="186862" y="-2362"/>
                    <a:pt x="212796" y="2362"/>
                  </a:cubicBezTo>
                  <a:cubicBezTo>
                    <a:pt x="215678" y="11806"/>
                    <a:pt x="218559" y="11806"/>
                    <a:pt x="224322" y="16529"/>
                  </a:cubicBezTo>
                  <a:cubicBezTo>
                    <a:pt x="241610" y="14168"/>
                    <a:pt x="247373" y="21252"/>
                    <a:pt x="261780" y="11806"/>
                  </a:cubicBezTo>
                  <a:cubicBezTo>
                    <a:pt x="271865" y="17709"/>
                    <a:pt x="278348" y="17709"/>
                    <a:pt x="284111" y="16233"/>
                  </a:cubicBezTo>
                  <a:lnTo>
                    <a:pt x="288000" y="15277"/>
                  </a:lnTo>
                  <a:lnTo>
                    <a:pt x="288000" y="41114"/>
                  </a:lnTo>
                  <a:cubicBezTo>
                    <a:pt x="288000" y="54369"/>
                    <a:pt x="282628" y="66369"/>
                    <a:pt x="273941" y="75055"/>
                  </a:cubicBezTo>
                  <a:lnTo>
                    <a:pt x="260564" y="84075"/>
                  </a:lnTo>
                  <a:lnTo>
                    <a:pt x="247373" y="59033"/>
                  </a:lnTo>
                  <a:cubicBezTo>
                    <a:pt x="241610" y="61393"/>
                    <a:pt x="238729" y="63754"/>
                    <a:pt x="235848" y="70840"/>
                  </a:cubicBezTo>
                  <a:lnTo>
                    <a:pt x="244763" y="88153"/>
                  </a:lnTo>
                  <a:lnTo>
                    <a:pt x="239999" y="89114"/>
                  </a:lnTo>
                  <a:lnTo>
                    <a:pt x="48001" y="89114"/>
                  </a:lnTo>
                  <a:cubicBezTo>
                    <a:pt x="21491" y="89114"/>
                    <a:pt x="0" y="67624"/>
                    <a:pt x="0" y="411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2" name="PA-组合 191">
            <a:extLst>
              <a:ext uri="{FF2B5EF4-FFF2-40B4-BE49-F238E27FC236}">
                <a16:creationId xmlns:a16="http://schemas.microsoft.com/office/drawing/2014/main" id="{F6966664-FD61-49BF-B6A2-3B91D79CA26D}"/>
              </a:ext>
            </a:extLst>
          </p:cNvPr>
          <p:cNvGrpSpPr/>
          <p:nvPr>
            <p:custDataLst>
              <p:tags r:id="rId51"/>
            </p:custDataLst>
          </p:nvPr>
        </p:nvGrpSpPr>
        <p:grpSpPr>
          <a:xfrm>
            <a:off x="6492000" y="3105000"/>
            <a:ext cx="288000" cy="288002"/>
            <a:chOff x="6492000" y="3105000"/>
            <a:chExt cx="288000" cy="288002"/>
          </a:xfrm>
        </p:grpSpPr>
        <p:sp>
          <p:nvSpPr>
            <p:cNvPr id="127" name="PA-圆角矩形 126">
              <a:extLst>
                <a:ext uri="{FF2B5EF4-FFF2-40B4-BE49-F238E27FC236}">
                  <a16:creationId xmlns:a16="http://schemas.microsoft.com/office/drawing/2014/main" id="{0A6E4217-543D-46A3-9D49-73F1B7F73AD6}"/>
                </a:ext>
              </a:extLst>
            </p:cNvPr>
            <p:cNvSpPr/>
            <p:nvPr>
              <p:custDataLst>
                <p:tags r:id="rId1008"/>
              </p:custDataLst>
            </p:nvPr>
          </p:nvSpPr>
          <p:spPr>
            <a:xfrm>
              <a:off x="649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PA-任意多边形 170">
              <a:extLst>
                <a:ext uri="{FF2B5EF4-FFF2-40B4-BE49-F238E27FC236}">
                  <a16:creationId xmlns:a16="http://schemas.microsoft.com/office/drawing/2014/main" id="{470DCB98-6E6E-45A9-8954-53F35FCCEC36}"/>
                </a:ext>
              </a:extLst>
            </p:cNvPr>
            <p:cNvSpPr/>
            <p:nvPr>
              <p:custDataLst>
                <p:tags r:id="rId1009"/>
              </p:custDataLst>
            </p:nvPr>
          </p:nvSpPr>
          <p:spPr>
            <a:xfrm>
              <a:off x="649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239998 h 287999"/>
                <a:gd name="connsiteX4" fmla="*/ 239999 w 288000"/>
                <a:gd name="connsiteY4" fmla="*/ 287999 h 287999"/>
                <a:gd name="connsiteX5" fmla="*/ 48001 w 288000"/>
                <a:gd name="connsiteY5" fmla="*/ 287999 h 287999"/>
                <a:gd name="connsiteX6" fmla="*/ 0 w 288000"/>
                <a:gd name="connsiteY6" fmla="*/ 239998 h 287999"/>
                <a:gd name="connsiteX7" fmla="*/ 0 w 288000"/>
                <a:gd name="connsiteY7" fmla="*/ 48002 h 287999"/>
                <a:gd name="connsiteX8" fmla="*/ 48001 w 28800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98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2" name="PA-组合 201">
            <a:extLst>
              <a:ext uri="{FF2B5EF4-FFF2-40B4-BE49-F238E27FC236}">
                <a16:creationId xmlns:a16="http://schemas.microsoft.com/office/drawing/2014/main" id="{AF3EB17D-001F-4C09-9885-45BEF9E9AE1D}"/>
              </a:ext>
            </a:extLst>
          </p:cNvPr>
          <p:cNvGrpSpPr/>
          <p:nvPr>
            <p:custDataLst>
              <p:tags r:id="rId52"/>
            </p:custDataLst>
          </p:nvPr>
        </p:nvGrpSpPr>
        <p:grpSpPr>
          <a:xfrm>
            <a:off x="7212000" y="3105000"/>
            <a:ext cx="288000" cy="288002"/>
            <a:chOff x="7212000" y="3105000"/>
            <a:chExt cx="288000" cy="288002"/>
          </a:xfrm>
        </p:grpSpPr>
        <p:sp>
          <p:nvSpPr>
            <p:cNvPr id="128" name="PA-圆角矩形 127">
              <a:extLst>
                <a:ext uri="{FF2B5EF4-FFF2-40B4-BE49-F238E27FC236}">
                  <a16:creationId xmlns:a16="http://schemas.microsoft.com/office/drawing/2014/main" id="{6E98B74A-DDFD-414C-82FF-3FCDF7E880D0}"/>
                </a:ext>
              </a:extLst>
            </p:cNvPr>
            <p:cNvSpPr/>
            <p:nvPr>
              <p:custDataLst>
                <p:tags r:id="rId1006"/>
              </p:custDataLst>
            </p:nvPr>
          </p:nvSpPr>
          <p:spPr>
            <a:xfrm>
              <a:off x="721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2" name="PA-任意多边形 171">
              <a:extLst>
                <a:ext uri="{FF2B5EF4-FFF2-40B4-BE49-F238E27FC236}">
                  <a16:creationId xmlns:a16="http://schemas.microsoft.com/office/drawing/2014/main" id="{963E7C09-42B6-4A98-8534-A69E9E6C01AC}"/>
                </a:ext>
              </a:extLst>
            </p:cNvPr>
            <p:cNvSpPr/>
            <p:nvPr>
              <p:custDataLst>
                <p:tags r:id="rId1007"/>
              </p:custDataLst>
            </p:nvPr>
          </p:nvSpPr>
          <p:spPr>
            <a:xfrm>
              <a:off x="721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154810 w 288000"/>
                <a:gd name="connsiteY1" fmla="*/ 0 h 287999"/>
                <a:gd name="connsiteX2" fmla="*/ 155582 w 288000"/>
                <a:gd name="connsiteY2" fmla="*/ 540 h 287999"/>
                <a:gd name="connsiteX3" fmla="*/ 172511 w 288000"/>
                <a:gd name="connsiteY3" fmla="*/ 9100 h 287999"/>
                <a:gd name="connsiteX4" fmla="*/ 166748 w 288000"/>
                <a:gd name="connsiteY4" fmla="*/ 18545 h 287999"/>
                <a:gd name="connsiteX5" fmla="*/ 172511 w 288000"/>
                <a:gd name="connsiteY5" fmla="*/ 25629 h 287999"/>
                <a:gd name="connsiteX6" fmla="*/ 172511 w 288000"/>
                <a:gd name="connsiteY6" fmla="*/ 51606 h 287999"/>
                <a:gd name="connsiteX7" fmla="*/ 181155 w 288000"/>
                <a:gd name="connsiteY7" fmla="*/ 56327 h 287999"/>
                <a:gd name="connsiteX8" fmla="*/ 195562 w 288000"/>
                <a:gd name="connsiteY8" fmla="*/ 91749 h 287999"/>
                <a:gd name="connsiteX9" fmla="*/ 204206 w 288000"/>
                <a:gd name="connsiteY9" fmla="*/ 82304 h 287999"/>
                <a:gd name="connsiteX10" fmla="*/ 212852 w 288000"/>
                <a:gd name="connsiteY10" fmla="*/ 35075 h 287999"/>
                <a:gd name="connsiteX11" fmla="*/ 218614 w 288000"/>
                <a:gd name="connsiteY11" fmla="*/ 35075 h 287999"/>
                <a:gd name="connsiteX12" fmla="*/ 224377 w 288000"/>
                <a:gd name="connsiteY12" fmla="*/ 42160 h 287999"/>
                <a:gd name="connsiteX13" fmla="*/ 227259 w 288000"/>
                <a:gd name="connsiteY13" fmla="*/ 75220 h 287999"/>
                <a:gd name="connsiteX14" fmla="*/ 218614 w 288000"/>
                <a:gd name="connsiteY14" fmla="*/ 98834 h 287999"/>
                <a:gd name="connsiteX15" fmla="*/ 224377 w 288000"/>
                <a:gd name="connsiteY15" fmla="*/ 108280 h 287999"/>
                <a:gd name="connsiteX16" fmla="*/ 250310 w 288000"/>
                <a:gd name="connsiteY16" fmla="*/ 108280 h 287999"/>
                <a:gd name="connsiteX17" fmla="*/ 256073 w 288000"/>
                <a:gd name="connsiteY17" fmla="*/ 103556 h 287999"/>
                <a:gd name="connsiteX18" fmla="*/ 285247 w 288000"/>
                <a:gd name="connsiteY18" fmla="*/ 107395 h 287999"/>
                <a:gd name="connsiteX19" fmla="*/ 288000 w 288000"/>
                <a:gd name="connsiteY19" fmla="*/ 107265 h 287999"/>
                <a:gd name="connsiteX20" fmla="*/ 288000 w 288000"/>
                <a:gd name="connsiteY20" fmla="*/ 239998 h 287999"/>
                <a:gd name="connsiteX21" fmla="*/ 239999 w 288000"/>
                <a:gd name="connsiteY21" fmla="*/ 287999 h 287999"/>
                <a:gd name="connsiteX22" fmla="*/ 48001 w 288000"/>
                <a:gd name="connsiteY22" fmla="*/ 287999 h 287999"/>
                <a:gd name="connsiteX23" fmla="*/ 0 w 288000"/>
                <a:gd name="connsiteY23" fmla="*/ 239998 h 287999"/>
                <a:gd name="connsiteX24" fmla="*/ 0 w 288000"/>
                <a:gd name="connsiteY24" fmla="*/ 48002 h 287999"/>
                <a:gd name="connsiteX25" fmla="*/ 48001 w 288000"/>
                <a:gd name="connsiteY25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154810" y="0"/>
                  </a:lnTo>
                  <a:lnTo>
                    <a:pt x="155582" y="540"/>
                  </a:lnTo>
                  <a:cubicBezTo>
                    <a:pt x="161705" y="2607"/>
                    <a:pt x="168189" y="4378"/>
                    <a:pt x="172511" y="9100"/>
                  </a:cubicBezTo>
                  <a:cubicBezTo>
                    <a:pt x="172511" y="16185"/>
                    <a:pt x="169629" y="16185"/>
                    <a:pt x="166748" y="18545"/>
                  </a:cubicBezTo>
                  <a:cubicBezTo>
                    <a:pt x="166748" y="20906"/>
                    <a:pt x="169629" y="23268"/>
                    <a:pt x="172511" y="25629"/>
                  </a:cubicBezTo>
                  <a:cubicBezTo>
                    <a:pt x="166748" y="39798"/>
                    <a:pt x="169629" y="39798"/>
                    <a:pt x="172511" y="51606"/>
                  </a:cubicBezTo>
                  <a:cubicBezTo>
                    <a:pt x="178273" y="51606"/>
                    <a:pt x="178273" y="51606"/>
                    <a:pt x="181155" y="56327"/>
                  </a:cubicBezTo>
                  <a:cubicBezTo>
                    <a:pt x="184036" y="68135"/>
                    <a:pt x="189799" y="84665"/>
                    <a:pt x="195562" y="91749"/>
                  </a:cubicBezTo>
                  <a:cubicBezTo>
                    <a:pt x="204206" y="91749"/>
                    <a:pt x="204206" y="89389"/>
                    <a:pt x="204206" y="82304"/>
                  </a:cubicBezTo>
                  <a:cubicBezTo>
                    <a:pt x="198443" y="68135"/>
                    <a:pt x="201325" y="42160"/>
                    <a:pt x="212852" y="35075"/>
                  </a:cubicBezTo>
                  <a:cubicBezTo>
                    <a:pt x="212852" y="35075"/>
                    <a:pt x="215733" y="35075"/>
                    <a:pt x="218614" y="35075"/>
                  </a:cubicBezTo>
                  <a:cubicBezTo>
                    <a:pt x="218614" y="39798"/>
                    <a:pt x="221496" y="39798"/>
                    <a:pt x="224377" y="42160"/>
                  </a:cubicBezTo>
                  <a:cubicBezTo>
                    <a:pt x="224377" y="44521"/>
                    <a:pt x="227259" y="70496"/>
                    <a:pt x="227259" y="75220"/>
                  </a:cubicBezTo>
                  <a:cubicBezTo>
                    <a:pt x="227259" y="84665"/>
                    <a:pt x="212852" y="89389"/>
                    <a:pt x="218614" y="98834"/>
                  </a:cubicBezTo>
                  <a:cubicBezTo>
                    <a:pt x="224377" y="101195"/>
                    <a:pt x="227259" y="101195"/>
                    <a:pt x="224377" y="108280"/>
                  </a:cubicBezTo>
                  <a:cubicBezTo>
                    <a:pt x="235903" y="108280"/>
                    <a:pt x="241666" y="108280"/>
                    <a:pt x="250310" y="108280"/>
                  </a:cubicBezTo>
                  <a:cubicBezTo>
                    <a:pt x="253192" y="105918"/>
                    <a:pt x="253192" y="105918"/>
                    <a:pt x="256073" y="103556"/>
                  </a:cubicBezTo>
                  <a:cubicBezTo>
                    <a:pt x="260395" y="105918"/>
                    <a:pt x="272641" y="107099"/>
                    <a:pt x="285247" y="107395"/>
                  </a:cubicBezTo>
                  <a:lnTo>
                    <a:pt x="288000" y="107265"/>
                  </a:lnTo>
                  <a:lnTo>
                    <a:pt x="288000" y="239998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PA-组合 214">
            <a:extLst>
              <a:ext uri="{FF2B5EF4-FFF2-40B4-BE49-F238E27FC236}">
                <a16:creationId xmlns:a16="http://schemas.microsoft.com/office/drawing/2014/main" id="{489AF123-92CF-4719-AFD7-9CC643966F77}"/>
              </a:ext>
            </a:extLst>
          </p:cNvPr>
          <p:cNvGrpSpPr/>
          <p:nvPr>
            <p:custDataLst>
              <p:tags r:id="rId53"/>
            </p:custDataLst>
          </p:nvPr>
        </p:nvGrpSpPr>
        <p:grpSpPr>
          <a:xfrm>
            <a:off x="7932000" y="3105000"/>
            <a:ext cx="288000" cy="288000"/>
            <a:chOff x="7932000" y="3105000"/>
            <a:chExt cx="288000" cy="288000"/>
          </a:xfrm>
        </p:grpSpPr>
        <p:sp>
          <p:nvSpPr>
            <p:cNvPr id="129" name="PA-圆角矩形 128">
              <a:extLst>
                <a:ext uri="{FF2B5EF4-FFF2-40B4-BE49-F238E27FC236}">
                  <a16:creationId xmlns:a16="http://schemas.microsoft.com/office/drawing/2014/main" id="{2F5E78F0-FA1B-424C-8D46-BDBE6FF9AADE}"/>
                </a:ext>
              </a:extLst>
            </p:cNvPr>
            <p:cNvSpPr/>
            <p:nvPr>
              <p:custDataLst>
                <p:tags r:id="rId1004"/>
              </p:custDataLst>
            </p:nvPr>
          </p:nvSpPr>
          <p:spPr>
            <a:xfrm>
              <a:off x="793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3" name="PA-任意多边形 172">
              <a:extLst>
                <a:ext uri="{FF2B5EF4-FFF2-40B4-BE49-F238E27FC236}">
                  <a16:creationId xmlns:a16="http://schemas.microsoft.com/office/drawing/2014/main" id="{7F9AFBA1-2564-4DB1-BAEE-373E5E30C4C0}"/>
                </a:ext>
              </a:extLst>
            </p:cNvPr>
            <p:cNvSpPr/>
            <p:nvPr>
              <p:custDataLst>
                <p:tags r:id="rId1005"/>
              </p:custDataLst>
            </p:nvPr>
          </p:nvSpPr>
          <p:spPr>
            <a:xfrm>
              <a:off x="7932000" y="3105002"/>
              <a:ext cx="288000" cy="226352"/>
            </a:xfrm>
            <a:custGeom>
              <a:avLst/>
              <a:gdLst>
                <a:gd name="connsiteX0" fmla="*/ 48001 w 288000"/>
                <a:gd name="connsiteY0" fmla="*/ 0 h 226352"/>
                <a:gd name="connsiteX1" fmla="*/ 239999 w 288000"/>
                <a:gd name="connsiteY1" fmla="*/ 0 h 226352"/>
                <a:gd name="connsiteX2" fmla="*/ 288000 w 288000"/>
                <a:gd name="connsiteY2" fmla="*/ 48002 h 226352"/>
                <a:gd name="connsiteX3" fmla="*/ 288000 w 288000"/>
                <a:gd name="connsiteY3" fmla="*/ 210020 h 226352"/>
                <a:gd name="connsiteX4" fmla="*/ 285251 w 288000"/>
                <a:gd name="connsiteY4" fmla="*/ 207460 h 226352"/>
                <a:gd name="connsiteX5" fmla="*/ 282370 w 288000"/>
                <a:gd name="connsiteY5" fmla="*/ 174400 h 226352"/>
                <a:gd name="connsiteX6" fmla="*/ 265081 w 288000"/>
                <a:gd name="connsiteY6" fmla="*/ 176761 h 226352"/>
                <a:gd name="connsiteX7" fmla="*/ 262200 w 288000"/>
                <a:gd name="connsiteY7" fmla="*/ 186207 h 226352"/>
                <a:gd name="connsiteX8" fmla="*/ 230504 w 288000"/>
                <a:gd name="connsiteY8" fmla="*/ 221629 h 226352"/>
                <a:gd name="connsiteX9" fmla="*/ 216097 w 288000"/>
                <a:gd name="connsiteY9" fmla="*/ 226352 h 226352"/>
                <a:gd name="connsiteX10" fmla="*/ 144060 w 288000"/>
                <a:gd name="connsiteY10" fmla="*/ 167316 h 226352"/>
                <a:gd name="connsiteX11" fmla="*/ 190163 w 288000"/>
                <a:gd name="connsiteY11" fmla="*/ 160232 h 226352"/>
                <a:gd name="connsiteX12" fmla="*/ 198807 w 288000"/>
                <a:gd name="connsiteY12" fmla="*/ 148424 h 226352"/>
                <a:gd name="connsiteX13" fmla="*/ 121009 w 288000"/>
                <a:gd name="connsiteY13" fmla="*/ 131894 h 226352"/>
                <a:gd name="connsiteX14" fmla="*/ 112364 w 288000"/>
                <a:gd name="connsiteY14" fmla="*/ 115363 h 226352"/>
                <a:gd name="connsiteX15" fmla="*/ 86432 w 288000"/>
                <a:gd name="connsiteY15" fmla="*/ 108280 h 226352"/>
                <a:gd name="connsiteX16" fmla="*/ 77786 w 288000"/>
                <a:gd name="connsiteY16" fmla="*/ 84665 h 226352"/>
                <a:gd name="connsiteX17" fmla="*/ 60498 w 288000"/>
                <a:gd name="connsiteY17" fmla="*/ 79943 h 226352"/>
                <a:gd name="connsiteX18" fmla="*/ 51854 w 288000"/>
                <a:gd name="connsiteY18" fmla="*/ 56327 h 226352"/>
                <a:gd name="connsiteX19" fmla="*/ 5390 w 288000"/>
                <a:gd name="connsiteY19" fmla="*/ 64593 h 226352"/>
                <a:gd name="connsiteX20" fmla="*/ 0 w 288000"/>
                <a:gd name="connsiteY20" fmla="*/ 64955 h 226352"/>
                <a:gd name="connsiteX21" fmla="*/ 0 w 288000"/>
                <a:gd name="connsiteY21" fmla="*/ 48002 h 226352"/>
                <a:gd name="connsiteX22" fmla="*/ 48001 w 288000"/>
                <a:gd name="connsiteY22" fmla="*/ 0 h 226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8000" h="22635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10020"/>
                  </a:lnTo>
                  <a:lnTo>
                    <a:pt x="285251" y="207460"/>
                  </a:lnTo>
                  <a:cubicBezTo>
                    <a:pt x="282370" y="198014"/>
                    <a:pt x="282370" y="183846"/>
                    <a:pt x="282370" y="174400"/>
                  </a:cubicBezTo>
                  <a:cubicBezTo>
                    <a:pt x="276607" y="174400"/>
                    <a:pt x="270844" y="174400"/>
                    <a:pt x="265081" y="176761"/>
                  </a:cubicBezTo>
                  <a:cubicBezTo>
                    <a:pt x="265081" y="181484"/>
                    <a:pt x="262200" y="183846"/>
                    <a:pt x="262200" y="186207"/>
                  </a:cubicBezTo>
                  <a:cubicBezTo>
                    <a:pt x="279488" y="207460"/>
                    <a:pt x="247793" y="216906"/>
                    <a:pt x="230504" y="221629"/>
                  </a:cubicBezTo>
                  <a:cubicBezTo>
                    <a:pt x="224741" y="223990"/>
                    <a:pt x="221860" y="223990"/>
                    <a:pt x="216097" y="226352"/>
                  </a:cubicBezTo>
                  <a:cubicBezTo>
                    <a:pt x="198807" y="226352"/>
                    <a:pt x="149823" y="181484"/>
                    <a:pt x="144060" y="167316"/>
                  </a:cubicBezTo>
                  <a:cubicBezTo>
                    <a:pt x="164230" y="162592"/>
                    <a:pt x="172874" y="176761"/>
                    <a:pt x="190163" y="160232"/>
                  </a:cubicBezTo>
                  <a:cubicBezTo>
                    <a:pt x="195926" y="155508"/>
                    <a:pt x="198807" y="155508"/>
                    <a:pt x="198807" y="148424"/>
                  </a:cubicBezTo>
                  <a:cubicBezTo>
                    <a:pt x="169993" y="157871"/>
                    <a:pt x="135416" y="146063"/>
                    <a:pt x="121009" y="131894"/>
                  </a:cubicBezTo>
                  <a:cubicBezTo>
                    <a:pt x="118127" y="127170"/>
                    <a:pt x="115246" y="122449"/>
                    <a:pt x="112364" y="115363"/>
                  </a:cubicBezTo>
                  <a:cubicBezTo>
                    <a:pt x="100839" y="110640"/>
                    <a:pt x="92195" y="115363"/>
                    <a:pt x="86432" y="108280"/>
                  </a:cubicBezTo>
                  <a:cubicBezTo>
                    <a:pt x="83550" y="98834"/>
                    <a:pt x="80669" y="91749"/>
                    <a:pt x="77786" y="84665"/>
                  </a:cubicBezTo>
                  <a:cubicBezTo>
                    <a:pt x="72024" y="82304"/>
                    <a:pt x="66261" y="82304"/>
                    <a:pt x="60498" y="79943"/>
                  </a:cubicBezTo>
                  <a:cubicBezTo>
                    <a:pt x="60498" y="65774"/>
                    <a:pt x="60498" y="61051"/>
                    <a:pt x="51854" y="56327"/>
                  </a:cubicBezTo>
                  <a:cubicBezTo>
                    <a:pt x="43210" y="56327"/>
                    <a:pt x="23760" y="61641"/>
                    <a:pt x="5390" y="64593"/>
                  </a:cubicBezTo>
                  <a:lnTo>
                    <a:pt x="0" y="64955"/>
                  </a:ln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3" name="PA-组合 192">
            <a:extLst>
              <a:ext uri="{FF2B5EF4-FFF2-40B4-BE49-F238E27FC236}">
                <a16:creationId xmlns:a16="http://schemas.microsoft.com/office/drawing/2014/main" id="{FD64817A-17BD-44A3-AD8E-7ACAC5138585}"/>
              </a:ext>
            </a:extLst>
          </p:cNvPr>
          <p:cNvGrpSpPr/>
          <p:nvPr>
            <p:custDataLst>
              <p:tags r:id="rId54"/>
            </p:custDataLst>
          </p:nvPr>
        </p:nvGrpSpPr>
        <p:grpSpPr>
          <a:xfrm>
            <a:off x="6492000" y="3465000"/>
            <a:ext cx="288000" cy="288000"/>
            <a:chOff x="6492000" y="3465000"/>
            <a:chExt cx="288000" cy="288000"/>
          </a:xfrm>
        </p:grpSpPr>
        <p:sp>
          <p:nvSpPr>
            <p:cNvPr id="130" name="PA-圆角矩形 129">
              <a:extLst>
                <a:ext uri="{FF2B5EF4-FFF2-40B4-BE49-F238E27FC236}">
                  <a16:creationId xmlns:a16="http://schemas.microsoft.com/office/drawing/2014/main" id="{F271EEE2-D4A5-4712-A39D-2A4385EF4D5B}"/>
                </a:ext>
              </a:extLst>
            </p:cNvPr>
            <p:cNvSpPr/>
            <p:nvPr>
              <p:custDataLst>
                <p:tags r:id="rId1002"/>
              </p:custDataLst>
            </p:nvPr>
          </p:nvSpPr>
          <p:spPr>
            <a:xfrm>
              <a:off x="649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4" name="PA-任意多边形 173">
              <a:extLst>
                <a:ext uri="{FF2B5EF4-FFF2-40B4-BE49-F238E27FC236}">
                  <a16:creationId xmlns:a16="http://schemas.microsoft.com/office/drawing/2014/main" id="{75A28ADA-F33D-4137-B25E-0AB04A8647DD}"/>
                </a:ext>
              </a:extLst>
            </p:cNvPr>
            <p:cNvSpPr/>
            <p:nvPr>
              <p:custDataLst>
                <p:tags r:id="rId1003"/>
              </p:custDataLst>
            </p:nvPr>
          </p:nvSpPr>
          <p:spPr>
            <a:xfrm>
              <a:off x="6492000" y="346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1" name="PA-组合 200">
            <a:extLst>
              <a:ext uri="{FF2B5EF4-FFF2-40B4-BE49-F238E27FC236}">
                <a16:creationId xmlns:a16="http://schemas.microsoft.com/office/drawing/2014/main" id="{4B559CB6-21EE-4462-9F3C-2C7909C9F6CF}"/>
              </a:ext>
            </a:extLst>
          </p:cNvPr>
          <p:cNvGrpSpPr/>
          <p:nvPr>
            <p:custDataLst>
              <p:tags r:id="rId55"/>
            </p:custDataLst>
          </p:nvPr>
        </p:nvGrpSpPr>
        <p:grpSpPr>
          <a:xfrm>
            <a:off x="7212000" y="3465000"/>
            <a:ext cx="288000" cy="288001"/>
            <a:chOff x="7212000" y="3465000"/>
            <a:chExt cx="288000" cy="288001"/>
          </a:xfrm>
        </p:grpSpPr>
        <p:sp>
          <p:nvSpPr>
            <p:cNvPr id="131" name="PA-圆角矩形 130">
              <a:extLst>
                <a:ext uri="{FF2B5EF4-FFF2-40B4-BE49-F238E27FC236}">
                  <a16:creationId xmlns:a16="http://schemas.microsoft.com/office/drawing/2014/main" id="{E0CE9579-DFD9-4EB3-8AB1-7BCA1978571B}"/>
                </a:ext>
              </a:extLst>
            </p:cNvPr>
            <p:cNvSpPr/>
            <p:nvPr>
              <p:custDataLst>
                <p:tags r:id="rId999"/>
              </p:custDataLst>
            </p:nvPr>
          </p:nvSpPr>
          <p:spPr>
            <a:xfrm>
              <a:off x="721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5" name="PA-任意多边形 174">
              <a:extLst>
                <a:ext uri="{FF2B5EF4-FFF2-40B4-BE49-F238E27FC236}">
                  <a16:creationId xmlns:a16="http://schemas.microsoft.com/office/drawing/2014/main" id="{86A638ED-6635-4F4C-A448-022555A6DA7A}"/>
                </a:ext>
              </a:extLst>
            </p:cNvPr>
            <p:cNvSpPr/>
            <p:nvPr>
              <p:custDataLst>
                <p:tags r:id="rId1000"/>
              </p:custDataLst>
            </p:nvPr>
          </p:nvSpPr>
          <p:spPr>
            <a:xfrm>
              <a:off x="7212000" y="3465000"/>
              <a:ext cx="267834" cy="126520"/>
            </a:xfrm>
            <a:custGeom>
              <a:avLst/>
              <a:gdLst>
                <a:gd name="connsiteX0" fmla="*/ 48001 w 267834"/>
                <a:gd name="connsiteY0" fmla="*/ 0 h 126520"/>
                <a:gd name="connsiteX1" fmla="*/ 239999 w 267834"/>
                <a:gd name="connsiteY1" fmla="*/ 0 h 126520"/>
                <a:gd name="connsiteX2" fmla="*/ 258683 w 267834"/>
                <a:gd name="connsiteY2" fmla="*/ 3772 h 126520"/>
                <a:gd name="connsiteX3" fmla="*/ 267834 w 267834"/>
                <a:gd name="connsiteY3" fmla="*/ 9942 h 126520"/>
                <a:gd name="connsiteX4" fmla="*/ 261116 w 267834"/>
                <a:gd name="connsiteY4" fmla="*/ 13350 h 126520"/>
                <a:gd name="connsiteX5" fmla="*/ 250310 w 267834"/>
                <a:gd name="connsiteY5" fmla="*/ 24567 h 126520"/>
                <a:gd name="connsiteX6" fmla="*/ 238784 w 267834"/>
                <a:gd name="connsiteY6" fmla="*/ 43459 h 126520"/>
                <a:gd name="connsiteX7" fmla="*/ 143696 w 267834"/>
                <a:gd name="connsiteY7" fmla="*/ 74158 h 126520"/>
                <a:gd name="connsiteX8" fmla="*/ 123526 w 267834"/>
                <a:gd name="connsiteY8" fmla="*/ 93049 h 126520"/>
                <a:gd name="connsiteX9" fmla="*/ 94711 w 267834"/>
                <a:gd name="connsiteY9" fmla="*/ 95411 h 126520"/>
                <a:gd name="connsiteX10" fmla="*/ 51490 w 267834"/>
                <a:gd name="connsiteY10" fmla="*/ 114302 h 126520"/>
                <a:gd name="connsiteX11" fmla="*/ 14031 w 267834"/>
                <a:gd name="connsiteY11" fmla="*/ 116664 h 126520"/>
                <a:gd name="connsiteX12" fmla="*/ 0 w 267834"/>
                <a:gd name="connsiteY12" fmla="*/ 126520 h 126520"/>
                <a:gd name="connsiteX13" fmla="*/ 0 w 267834"/>
                <a:gd name="connsiteY13" fmla="*/ 48001 h 126520"/>
                <a:gd name="connsiteX14" fmla="*/ 48001 w 267834"/>
                <a:gd name="connsiteY14" fmla="*/ 0 h 12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7834" h="126520">
                  <a:moveTo>
                    <a:pt x="48001" y="0"/>
                  </a:moveTo>
                  <a:lnTo>
                    <a:pt x="239999" y="0"/>
                  </a:lnTo>
                  <a:cubicBezTo>
                    <a:pt x="246627" y="0"/>
                    <a:pt x="252941" y="1343"/>
                    <a:pt x="258683" y="3772"/>
                  </a:cubicBezTo>
                  <a:lnTo>
                    <a:pt x="267834" y="9942"/>
                  </a:lnTo>
                  <a:lnTo>
                    <a:pt x="261116" y="13350"/>
                  </a:lnTo>
                  <a:cubicBezTo>
                    <a:pt x="256073" y="16893"/>
                    <a:pt x="251751" y="21025"/>
                    <a:pt x="250310" y="24567"/>
                  </a:cubicBezTo>
                  <a:cubicBezTo>
                    <a:pt x="244547" y="34013"/>
                    <a:pt x="247429" y="38736"/>
                    <a:pt x="238784" y="43459"/>
                  </a:cubicBezTo>
                  <a:cubicBezTo>
                    <a:pt x="212852" y="59989"/>
                    <a:pt x="172511" y="59989"/>
                    <a:pt x="143696" y="74158"/>
                  </a:cubicBezTo>
                  <a:cubicBezTo>
                    <a:pt x="135052" y="78881"/>
                    <a:pt x="132171" y="88326"/>
                    <a:pt x="123526" y="93049"/>
                  </a:cubicBezTo>
                  <a:cubicBezTo>
                    <a:pt x="114882" y="95411"/>
                    <a:pt x="106237" y="90688"/>
                    <a:pt x="94711" y="95411"/>
                  </a:cubicBezTo>
                  <a:cubicBezTo>
                    <a:pt x="80304" y="97772"/>
                    <a:pt x="68778" y="109580"/>
                    <a:pt x="51490" y="114302"/>
                  </a:cubicBezTo>
                  <a:cubicBezTo>
                    <a:pt x="42845" y="116664"/>
                    <a:pt x="25557" y="111941"/>
                    <a:pt x="14031" y="116664"/>
                  </a:cubicBezTo>
                  <a:lnTo>
                    <a:pt x="0" y="126520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6" name="PA-任意多边形 175">
              <a:extLst>
                <a:ext uri="{FF2B5EF4-FFF2-40B4-BE49-F238E27FC236}">
                  <a16:creationId xmlns:a16="http://schemas.microsoft.com/office/drawing/2014/main" id="{5C8D5237-0E1E-4082-A69F-291D7CEAF1C4}"/>
                </a:ext>
              </a:extLst>
            </p:cNvPr>
            <p:cNvSpPr/>
            <p:nvPr>
              <p:custDataLst>
                <p:tags r:id="rId1001"/>
              </p:custDataLst>
            </p:nvPr>
          </p:nvSpPr>
          <p:spPr>
            <a:xfrm>
              <a:off x="7212000" y="3631036"/>
              <a:ext cx="213159" cy="121965"/>
            </a:xfrm>
            <a:custGeom>
              <a:avLst/>
              <a:gdLst>
                <a:gd name="connsiteX0" fmla="*/ 192989 w 213159"/>
                <a:gd name="connsiteY0" fmla="*/ 0 h 121965"/>
                <a:gd name="connsiteX1" fmla="*/ 210277 w 213159"/>
                <a:gd name="connsiteY1" fmla="*/ 7084 h 121965"/>
                <a:gd name="connsiteX2" fmla="*/ 213159 w 213159"/>
                <a:gd name="connsiteY2" fmla="*/ 9446 h 121965"/>
                <a:gd name="connsiteX3" fmla="*/ 204515 w 213159"/>
                <a:gd name="connsiteY3" fmla="*/ 23614 h 121965"/>
                <a:gd name="connsiteX4" fmla="*/ 207396 w 213159"/>
                <a:gd name="connsiteY4" fmla="*/ 44866 h 121965"/>
                <a:gd name="connsiteX5" fmla="*/ 198752 w 213159"/>
                <a:gd name="connsiteY5" fmla="*/ 59034 h 121965"/>
                <a:gd name="connsiteX6" fmla="*/ 195870 w 213159"/>
                <a:gd name="connsiteY6" fmla="*/ 89731 h 121965"/>
                <a:gd name="connsiteX7" fmla="*/ 176203 w 213159"/>
                <a:gd name="connsiteY7" fmla="*/ 121965 h 121965"/>
                <a:gd name="connsiteX8" fmla="*/ 48001 w 213159"/>
                <a:gd name="connsiteY8" fmla="*/ 121965 h 121965"/>
                <a:gd name="connsiteX9" fmla="*/ 0 w 213159"/>
                <a:gd name="connsiteY9" fmla="*/ 73964 h 121965"/>
                <a:gd name="connsiteX10" fmla="*/ 0 w 213159"/>
                <a:gd name="connsiteY10" fmla="*/ 44837 h 121965"/>
                <a:gd name="connsiteX11" fmla="*/ 11457 w 213159"/>
                <a:gd name="connsiteY11" fmla="*/ 40143 h 121965"/>
                <a:gd name="connsiteX12" fmla="*/ 43153 w 213159"/>
                <a:gd name="connsiteY12" fmla="*/ 44866 h 121965"/>
                <a:gd name="connsiteX13" fmla="*/ 69087 w 213159"/>
                <a:gd name="connsiteY13" fmla="*/ 28337 h 121965"/>
                <a:gd name="connsiteX14" fmla="*/ 71968 w 213159"/>
                <a:gd name="connsiteY14" fmla="*/ 28337 h 121965"/>
                <a:gd name="connsiteX15" fmla="*/ 95020 w 213159"/>
                <a:gd name="connsiteY15" fmla="*/ 30698 h 121965"/>
                <a:gd name="connsiteX16" fmla="*/ 118071 w 213159"/>
                <a:gd name="connsiteY16" fmla="*/ 21253 h 121965"/>
                <a:gd name="connsiteX17" fmla="*/ 144004 w 213159"/>
                <a:gd name="connsiteY17" fmla="*/ 25975 h 121965"/>
                <a:gd name="connsiteX18" fmla="*/ 192989 w 213159"/>
                <a:gd name="connsiteY18" fmla="*/ 0 h 121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159" h="121965">
                  <a:moveTo>
                    <a:pt x="192989" y="0"/>
                  </a:moveTo>
                  <a:cubicBezTo>
                    <a:pt x="198752" y="2362"/>
                    <a:pt x="204515" y="4723"/>
                    <a:pt x="210277" y="7084"/>
                  </a:cubicBezTo>
                  <a:cubicBezTo>
                    <a:pt x="210277" y="9446"/>
                    <a:pt x="210277" y="9446"/>
                    <a:pt x="213159" y="9446"/>
                  </a:cubicBezTo>
                  <a:cubicBezTo>
                    <a:pt x="210277" y="14169"/>
                    <a:pt x="207396" y="18891"/>
                    <a:pt x="204515" y="23614"/>
                  </a:cubicBezTo>
                  <a:cubicBezTo>
                    <a:pt x="201633" y="30698"/>
                    <a:pt x="207396" y="37782"/>
                    <a:pt x="207396" y="44866"/>
                  </a:cubicBezTo>
                  <a:cubicBezTo>
                    <a:pt x="207396" y="49589"/>
                    <a:pt x="198752" y="54311"/>
                    <a:pt x="198752" y="59034"/>
                  </a:cubicBezTo>
                  <a:cubicBezTo>
                    <a:pt x="195870" y="68479"/>
                    <a:pt x="195870" y="77925"/>
                    <a:pt x="195870" y="89731"/>
                  </a:cubicBezTo>
                  <a:lnTo>
                    <a:pt x="176203" y="121965"/>
                  </a:lnTo>
                  <a:lnTo>
                    <a:pt x="48001" y="121965"/>
                  </a:lnTo>
                  <a:cubicBezTo>
                    <a:pt x="21491" y="121965"/>
                    <a:pt x="0" y="100474"/>
                    <a:pt x="0" y="73964"/>
                  </a:cubicBezTo>
                  <a:lnTo>
                    <a:pt x="0" y="44837"/>
                  </a:lnTo>
                  <a:lnTo>
                    <a:pt x="11457" y="40143"/>
                  </a:lnTo>
                  <a:cubicBezTo>
                    <a:pt x="25864" y="37782"/>
                    <a:pt x="31627" y="47227"/>
                    <a:pt x="43153" y="44866"/>
                  </a:cubicBezTo>
                  <a:cubicBezTo>
                    <a:pt x="51797" y="37782"/>
                    <a:pt x="60441" y="33059"/>
                    <a:pt x="69087" y="28337"/>
                  </a:cubicBezTo>
                  <a:cubicBezTo>
                    <a:pt x="69087" y="28337"/>
                    <a:pt x="71968" y="28337"/>
                    <a:pt x="71968" y="28337"/>
                  </a:cubicBezTo>
                  <a:cubicBezTo>
                    <a:pt x="77731" y="28337"/>
                    <a:pt x="86375" y="28337"/>
                    <a:pt x="95020" y="30698"/>
                  </a:cubicBezTo>
                  <a:cubicBezTo>
                    <a:pt x="100782" y="28337"/>
                    <a:pt x="106545" y="21253"/>
                    <a:pt x="118071" y="21253"/>
                  </a:cubicBezTo>
                  <a:cubicBezTo>
                    <a:pt x="123834" y="23614"/>
                    <a:pt x="132478" y="25975"/>
                    <a:pt x="144004" y="25975"/>
                  </a:cubicBezTo>
                  <a:cubicBezTo>
                    <a:pt x="164175" y="21253"/>
                    <a:pt x="175700" y="9446"/>
                    <a:pt x="19298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PA-组合 193">
            <a:extLst>
              <a:ext uri="{FF2B5EF4-FFF2-40B4-BE49-F238E27FC236}">
                <a16:creationId xmlns:a16="http://schemas.microsoft.com/office/drawing/2014/main" id="{7935B85D-3FF0-4574-A4F4-93A856F53B0E}"/>
              </a:ext>
            </a:extLst>
          </p:cNvPr>
          <p:cNvGrpSpPr/>
          <p:nvPr>
            <p:custDataLst>
              <p:tags r:id="rId56"/>
            </p:custDataLst>
          </p:nvPr>
        </p:nvGrpSpPr>
        <p:grpSpPr>
          <a:xfrm>
            <a:off x="6492000" y="3825000"/>
            <a:ext cx="288000" cy="288000"/>
            <a:chOff x="6492000" y="3825000"/>
            <a:chExt cx="288000" cy="288000"/>
          </a:xfrm>
        </p:grpSpPr>
        <p:sp>
          <p:nvSpPr>
            <p:cNvPr id="132" name="PA-圆角矩形 131">
              <a:extLst>
                <a:ext uri="{FF2B5EF4-FFF2-40B4-BE49-F238E27FC236}">
                  <a16:creationId xmlns:a16="http://schemas.microsoft.com/office/drawing/2014/main" id="{7389E212-CD4D-4593-9A63-E7DD70C93651}"/>
                </a:ext>
              </a:extLst>
            </p:cNvPr>
            <p:cNvSpPr/>
            <p:nvPr>
              <p:custDataLst>
                <p:tags r:id="rId997"/>
              </p:custDataLst>
            </p:nvPr>
          </p:nvSpPr>
          <p:spPr>
            <a:xfrm>
              <a:off x="649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PA-任意多边形 176">
              <a:extLst>
                <a:ext uri="{FF2B5EF4-FFF2-40B4-BE49-F238E27FC236}">
                  <a16:creationId xmlns:a16="http://schemas.microsoft.com/office/drawing/2014/main" id="{ADDE6882-F41B-4153-BB93-75FA1846F3A1}"/>
                </a:ext>
              </a:extLst>
            </p:cNvPr>
            <p:cNvSpPr/>
            <p:nvPr>
              <p:custDataLst>
                <p:tags r:id="rId998"/>
              </p:custDataLst>
            </p:nvPr>
          </p:nvSpPr>
          <p:spPr>
            <a:xfrm>
              <a:off x="6492000" y="382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PA-组合 199">
            <a:extLst>
              <a:ext uri="{FF2B5EF4-FFF2-40B4-BE49-F238E27FC236}">
                <a16:creationId xmlns:a16="http://schemas.microsoft.com/office/drawing/2014/main" id="{254AB572-14DC-4033-B2A0-CFE25263992C}"/>
              </a:ext>
            </a:extLst>
          </p:cNvPr>
          <p:cNvGrpSpPr/>
          <p:nvPr>
            <p:custDataLst>
              <p:tags r:id="rId57"/>
            </p:custDataLst>
          </p:nvPr>
        </p:nvGrpSpPr>
        <p:grpSpPr>
          <a:xfrm>
            <a:off x="7212000" y="3825000"/>
            <a:ext cx="288000" cy="288000"/>
            <a:chOff x="7212000" y="3825000"/>
            <a:chExt cx="288000" cy="288000"/>
          </a:xfrm>
        </p:grpSpPr>
        <p:sp>
          <p:nvSpPr>
            <p:cNvPr id="133" name="PA-圆角矩形 132">
              <a:extLst>
                <a:ext uri="{FF2B5EF4-FFF2-40B4-BE49-F238E27FC236}">
                  <a16:creationId xmlns:a16="http://schemas.microsoft.com/office/drawing/2014/main" id="{DD4DD836-8577-411A-BB77-448FE8161B29}"/>
                </a:ext>
              </a:extLst>
            </p:cNvPr>
            <p:cNvSpPr/>
            <p:nvPr>
              <p:custDataLst>
                <p:tags r:id="rId995"/>
              </p:custDataLst>
            </p:nvPr>
          </p:nvSpPr>
          <p:spPr>
            <a:xfrm>
              <a:off x="721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PA-任意多边形 177">
              <a:extLst>
                <a:ext uri="{FF2B5EF4-FFF2-40B4-BE49-F238E27FC236}">
                  <a16:creationId xmlns:a16="http://schemas.microsoft.com/office/drawing/2014/main" id="{6D1E9925-4183-455E-9E29-B21BB0216EDC}"/>
                </a:ext>
              </a:extLst>
            </p:cNvPr>
            <p:cNvSpPr/>
            <p:nvPr>
              <p:custDataLst>
                <p:tags r:id="rId996"/>
              </p:custDataLst>
            </p:nvPr>
          </p:nvSpPr>
          <p:spPr>
            <a:xfrm>
              <a:off x="7212000" y="3825000"/>
              <a:ext cx="129892" cy="142486"/>
            </a:xfrm>
            <a:custGeom>
              <a:avLst/>
              <a:gdLst>
                <a:gd name="connsiteX0" fmla="*/ 48001 w 129892"/>
                <a:gd name="connsiteY0" fmla="*/ 0 h 142486"/>
                <a:gd name="connsiteX1" fmla="*/ 129892 w 129892"/>
                <a:gd name="connsiteY1" fmla="*/ 0 h 142486"/>
                <a:gd name="connsiteX2" fmla="*/ 126715 w 129892"/>
                <a:gd name="connsiteY2" fmla="*/ 9112 h 142486"/>
                <a:gd name="connsiteX3" fmla="*/ 60441 w 129892"/>
                <a:gd name="connsiteY3" fmla="*/ 87036 h 142486"/>
                <a:gd name="connsiteX4" fmla="*/ 28746 w 129892"/>
                <a:gd name="connsiteY4" fmla="*/ 124817 h 142486"/>
                <a:gd name="connsiteX5" fmla="*/ 0 w 129892"/>
                <a:gd name="connsiteY5" fmla="*/ 142486 h 142486"/>
                <a:gd name="connsiteX6" fmla="*/ 0 w 129892"/>
                <a:gd name="connsiteY6" fmla="*/ 48001 h 142486"/>
                <a:gd name="connsiteX7" fmla="*/ 48001 w 129892"/>
                <a:gd name="connsiteY7" fmla="*/ 0 h 14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892" h="142486">
                  <a:moveTo>
                    <a:pt x="48001" y="0"/>
                  </a:moveTo>
                  <a:lnTo>
                    <a:pt x="129892" y="0"/>
                  </a:lnTo>
                  <a:lnTo>
                    <a:pt x="126715" y="9112"/>
                  </a:lnTo>
                  <a:cubicBezTo>
                    <a:pt x="115190" y="39809"/>
                    <a:pt x="83494" y="63423"/>
                    <a:pt x="60441" y="87036"/>
                  </a:cubicBezTo>
                  <a:cubicBezTo>
                    <a:pt x="51797" y="98843"/>
                    <a:pt x="40272" y="113011"/>
                    <a:pt x="28746" y="124817"/>
                  </a:cubicBezTo>
                  <a:lnTo>
                    <a:pt x="0" y="142486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PA-组合 194">
            <a:extLst>
              <a:ext uri="{FF2B5EF4-FFF2-40B4-BE49-F238E27FC236}">
                <a16:creationId xmlns:a16="http://schemas.microsoft.com/office/drawing/2014/main" id="{B4370C1C-F82A-402F-90CD-8D6D374A40BA}"/>
              </a:ext>
            </a:extLst>
          </p:cNvPr>
          <p:cNvGrpSpPr/>
          <p:nvPr>
            <p:custDataLst>
              <p:tags r:id="rId58"/>
            </p:custDataLst>
          </p:nvPr>
        </p:nvGrpSpPr>
        <p:grpSpPr>
          <a:xfrm>
            <a:off x="6492000" y="4185000"/>
            <a:ext cx="288000" cy="288000"/>
            <a:chOff x="6492000" y="4185000"/>
            <a:chExt cx="288000" cy="288000"/>
          </a:xfrm>
        </p:grpSpPr>
        <p:sp>
          <p:nvSpPr>
            <p:cNvPr id="134" name="PA-圆角矩形 133">
              <a:extLst>
                <a:ext uri="{FF2B5EF4-FFF2-40B4-BE49-F238E27FC236}">
                  <a16:creationId xmlns:a16="http://schemas.microsoft.com/office/drawing/2014/main" id="{835C9407-9E20-489D-8FFB-22CCE545338A}"/>
                </a:ext>
              </a:extLst>
            </p:cNvPr>
            <p:cNvSpPr/>
            <p:nvPr>
              <p:custDataLst>
                <p:tags r:id="rId993"/>
              </p:custDataLst>
            </p:nvPr>
          </p:nvSpPr>
          <p:spPr>
            <a:xfrm>
              <a:off x="649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PA-任意多边形 178">
              <a:extLst>
                <a:ext uri="{FF2B5EF4-FFF2-40B4-BE49-F238E27FC236}">
                  <a16:creationId xmlns:a16="http://schemas.microsoft.com/office/drawing/2014/main" id="{08142773-EB53-4404-8B49-A151A26687DF}"/>
                </a:ext>
              </a:extLst>
            </p:cNvPr>
            <p:cNvSpPr/>
            <p:nvPr>
              <p:custDataLst>
                <p:tags r:id="rId994"/>
              </p:custDataLst>
            </p:nvPr>
          </p:nvSpPr>
          <p:spPr>
            <a:xfrm>
              <a:off x="6492000" y="418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9" name="PA-组合 198">
            <a:extLst>
              <a:ext uri="{FF2B5EF4-FFF2-40B4-BE49-F238E27FC236}">
                <a16:creationId xmlns:a16="http://schemas.microsoft.com/office/drawing/2014/main" id="{D236B1B1-6D09-4E8A-ACB7-B57FEE60B89D}"/>
              </a:ext>
            </a:extLst>
          </p:cNvPr>
          <p:cNvGrpSpPr/>
          <p:nvPr>
            <p:custDataLst>
              <p:tags r:id="rId59"/>
            </p:custDataLst>
          </p:nvPr>
        </p:nvGrpSpPr>
        <p:grpSpPr>
          <a:xfrm>
            <a:off x="7212000" y="4185000"/>
            <a:ext cx="288000" cy="288000"/>
            <a:chOff x="7212000" y="4185000"/>
            <a:chExt cx="288000" cy="288000"/>
          </a:xfrm>
        </p:grpSpPr>
        <p:sp>
          <p:nvSpPr>
            <p:cNvPr id="135" name="PA-圆角矩形 134">
              <a:extLst>
                <a:ext uri="{FF2B5EF4-FFF2-40B4-BE49-F238E27FC236}">
                  <a16:creationId xmlns:a16="http://schemas.microsoft.com/office/drawing/2014/main" id="{09EBB244-D375-4073-A3D3-EB58671F02E2}"/>
                </a:ext>
              </a:extLst>
            </p:cNvPr>
            <p:cNvSpPr/>
            <p:nvPr>
              <p:custDataLst>
                <p:tags r:id="rId991"/>
              </p:custDataLst>
            </p:nvPr>
          </p:nvSpPr>
          <p:spPr>
            <a:xfrm>
              <a:off x="721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PA-任意多边形 179">
              <a:extLst>
                <a:ext uri="{FF2B5EF4-FFF2-40B4-BE49-F238E27FC236}">
                  <a16:creationId xmlns:a16="http://schemas.microsoft.com/office/drawing/2014/main" id="{B082D5FC-7768-4F4B-B7CA-CFD5CEDE8BD5}"/>
                </a:ext>
              </a:extLst>
            </p:cNvPr>
            <p:cNvSpPr/>
            <p:nvPr>
              <p:custDataLst>
                <p:tags r:id="rId992"/>
              </p:custDataLst>
            </p:nvPr>
          </p:nvSpPr>
          <p:spPr>
            <a:xfrm>
              <a:off x="7337952" y="4451470"/>
              <a:ext cx="36564" cy="21530"/>
            </a:xfrm>
            <a:custGeom>
              <a:avLst/>
              <a:gdLst>
                <a:gd name="connsiteX0" fmla="*/ 9558 w 36564"/>
                <a:gd name="connsiteY0" fmla="*/ 44 h 21530"/>
                <a:gd name="connsiteX1" fmla="*/ 18173 w 36564"/>
                <a:gd name="connsiteY1" fmla="*/ 4473 h 21530"/>
                <a:gd name="connsiteX2" fmla="*/ 35405 w 36564"/>
                <a:gd name="connsiteY2" fmla="*/ 18643 h 21530"/>
                <a:gd name="connsiteX3" fmla="*/ 36564 w 36564"/>
                <a:gd name="connsiteY3" fmla="*/ 21530 h 21530"/>
                <a:gd name="connsiteX4" fmla="*/ 0 w 36564"/>
                <a:gd name="connsiteY4" fmla="*/ 21530 h 21530"/>
                <a:gd name="connsiteX5" fmla="*/ 943 w 36564"/>
                <a:gd name="connsiteY5" fmla="*/ 4473 h 21530"/>
                <a:gd name="connsiteX6" fmla="*/ 9558 w 36564"/>
                <a:gd name="connsiteY6" fmla="*/ 44 h 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564" h="21530">
                  <a:moveTo>
                    <a:pt x="9558" y="44"/>
                  </a:moveTo>
                  <a:cubicBezTo>
                    <a:pt x="11711" y="-250"/>
                    <a:pt x="13865" y="930"/>
                    <a:pt x="18173" y="4473"/>
                  </a:cubicBezTo>
                  <a:cubicBezTo>
                    <a:pt x="21046" y="11558"/>
                    <a:pt x="29660" y="11558"/>
                    <a:pt x="35405" y="18643"/>
                  </a:cubicBezTo>
                  <a:lnTo>
                    <a:pt x="36564" y="21530"/>
                  </a:lnTo>
                  <a:lnTo>
                    <a:pt x="0" y="21530"/>
                  </a:lnTo>
                  <a:lnTo>
                    <a:pt x="943" y="4473"/>
                  </a:lnTo>
                  <a:cubicBezTo>
                    <a:pt x="5250" y="2111"/>
                    <a:pt x="7404" y="340"/>
                    <a:pt x="9558" y="4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6" name="PA-组合 195">
            <a:extLst>
              <a:ext uri="{FF2B5EF4-FFF2-40B4-BE49-F238E27FC236}">
                <a16:creationId xmlns:a16="http://schemas.microsoft.com/office/drawing/2014/main" id="{CE233B10-A324-42B7-98A8-41B98D2EF19F}"/>
              </a:ext>
            </a:extLst>
          </p:cNvPr>
          <p:cNvGrpSpPr/>
          <p:nvPr>
            <p:custDataLst>
              <p:tags r:id="rId60"/>
            </p:custDataLst>
          </p:nvPr>
        </p:nvGrpSpPr>
        <p:grpSpPr>
          <a:xfrm>
            <a:off x="6492000" y="4545000"/>
            <a:ext cx="288000" cy="288000"/>
            <a:chOff x="6492000" y="4545000"/>
            <a:chExt cx="288000" cy="288000"/>
          </a:xfrm>
        </p:grpSpPr>
        <p:sp>
          <p:nvSpPr>
            <p:cNvPr id="136" name="PA-圆角矩形 135">
              <a:extLst>
                <a:ext uri="{FF2B5EF4-FFF2-40B4-BE49-F238E27FC236}">
                  <a16:creationId xmlns:a16="http://schemas.microsoft.com/office/drawing/2014/main" id="{0BC7B513-E961-40EC-9C7D-CBA41C2F2DAF}"/>
                </a:ext>
              </a:extLst>
            </p:cNvPr>
            <p:cNvSpPr/>
            <p:nvPr>
              <p:custDataLst>
                <p:tags r:id="rId989"/>
              </p:custDataLst>
            </p:nvPr>
          </p:nvSpPr>
          <p:spPr>
            <a:xfrm>
              <a:off x="649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PA-任意多边形 180">
              <a:extLst>
                <a:ext uri="{FF2B5EF4-FFF2-40B4-BE49-F238E27FC236}">
                  <a16:creationId xmlns:a16="http://schemas.microsoft.com/office/drawing/2014/main" id="{45127FC6-3D38-4A6B-89B2-C885C95EB1B9}"/>
                </a:ext>
              </a:extLst>
            </p:cNvPr>
            <p:cNvSpPr/>
            <p:nvPr>
              <p:custDataLst>
                <p:tags r:id="rId990"/>
              </p:custDataLst>
            </p:nvPr>
          </p:nvSpPr>
          <p:spPr>
            <a:xfrm>
              <a:off x="6492000" y="454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8" name="PA-组合 197">
            <a:extLst>
              <a:ext uri="{FF2B5EF4-FFF2-40B4-BE49-F238E27FC236}">
                <a16:creationId xmlns:a16="http://schemas.microsoft.com/office/drawing/2014/main" id="{9826FDA5-C361-4DB0-BF09-DEC73D0F2052}"/>
              </a:ext>
            </a:extLst>
          </p:cNvPr>
          <p:cNvGrpSpPr/>
          <p:nvPr>
            <p:custDataLst>
              <p:tags r:id="rId61"/>
            </p:custDataLst>
          </p:nvPr>
        </p:nvGrpSpPr>
        <p:grpSpPr>
          <a:xfrm>
            <a:off x="7212000" y="4545000"/>
            <a:ext cx="288000" cy="288000"/>
            <a:chOff x="7212000" y="4545000"/>
            <a:chExt cx="288000" cy="288000"/>
          </a:xfrm>
        </p:grpSpPr>
        <p:sp>
          <p:nvSpPr>
            <p:cNvPr id="137" name="PA-圆角矩形 136">
              <a:extLst>
                <a:ext uri="{FF2B5EF4-FFF2-40B4-BE49-F238E27FC236}">
                  <a16:creationId xmlns:a16="http://schemas.microsoft.com/office/drawing/2014/main" id="{C1B1A313-7682-4DCD-9431-35DE3E933919}"/>
                </a:ext>
              </a:extLst>
            </p:cNvPr>
            <p:cNvSpPr/>
            <p:nvPr>
              <p:custDataLst>
                <p:tags r:id="rId987"/>
              </p:custDataLst>
            </p:nvPr>
          </p:nvSpPr>
          <p:spPr>
            <a:xfrm>
              <a:off x="721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PA-任意多边形 181">
              <a:extLst>
                <a:ext uri="{FF2B5EF4-FFF2-40B4-BE49-F238E27FC236}">
                  <a16:creationId xmlns:a16="http://schemas.microsoft.com/office/drawing/2014/main" id="{B6158676-700C-432F-A155-066F4742652C}"/>
                </a:ext>
              </a:extLst>
            </p:cNvPr>
            <p:cNvSpPr/>
            <p:nvPr>
              <p:custDataLst>
                <p:tags r:id="rId988"/>
              </p:custDataLst>
            </p:nvPr>
          </p:nvSpPr>
          <p:spPr>
            <a:xfrm>
              <a:off x="7212000" y="4545000"/>
              <a:ext cx="184788" cy="288000"/>
            </a:xfrm>
            <a:custGeom>
              <a:avLst/>
              <a:gdLst>
                <a:gd name="connsiteX0" fmla="*/ 61683 w 184788"/>
                <a:gd name="connsiteY0" fmla="*/ 0 h 288000"/>
                <a:gd name="connsiteX1" fmla="*/ 180785 w 184788"/>
                <a:gd name="connsiteY1" fmla="*/ 0 h 288000"/>
                <a:gd name="connsiteX2" fmla="*/ 184331 w 184788"/>
                <a:gd name="connsiteY2" fmla="*/ 7776 h 288000"/>
                <a:gd name="connsiteX3" fmla="*/ 172844 w 184788"/>
                <a:gd name="connsiteY3" fmla="*/ 29033 h 288000"/>
                <a:gd name="connsiteX4" fmla="*/ 158484 w 184788"/>
                <a:gd name="connsiteY4" fmla="*/ 10138 h 288000"/>
                <a:gd name="connsiteX5" fmla="*/ 155612 w 184788"/>
                <a:gd name="connsiteY5" fmla="*/ 12500 h 288000"/>
                <a:gd name="connsiteX6" fmla="*/ 152741 w 184788"/>
                <a:gd name="connsiteY6" fmla="*/ 14862 h 288000"/>
                <a:gd name="connsiteX7" fmla="*/ 164228 w 184788"/>
                <a:gd name="connsiteY7" fmla="*/ 45565 h 288000"/>
                <a:gd name="connsiteX8" fmla="*/ 144125 w 184788"/>
                <a:gd name="connsiteY8" fmla="*/ 73907 h 288000"/>
                <a:gd name="connsiteX9" fmla="*/ 141254 w 184788"/>
                <a:gd name="connsiteY9" fmla="*/ 109333 h 288000"/>
                <a:gd name="connsiteX10" fmla="*/ 86690 w 184788"/>
                <a:gd name="connsiteY10" fmla="*/ 277021 h 288000"/>
                <a:gd name="connsiteX11" fmla="*/ 82834 w 184788"/>
                <a:gd name="connsiteY11" fmla="*/ 288000 h 288000"/>
                <a:gd name="connsiteX12" fmla="*/ 48001 w 184788"/>
                <a:gd name="connsiteY12" fmla="*/ 288000 h 288000"/>
                <a:gd name="connsiteX13" fmla="*/ 0 w 184788"/>
                <a:gd name="connsiteY13" fmla="*/ 239999 h 288000"/>
                <a:gd name="connsiteX14" fmla="*/ 0 w 184788"/>
                <a:gd name="connsiteY14" fmla="*/ 48001 h 288000"/>
                <a:gd name="connsiteX15" fmla="*/ 8507 w 184788"/>
                <a:gd name="connsiteY15" fmla="*/ 27464 h 288000"/>
                <a:gd name="connsiteX16" fmla="*/ 9150 w 184788"/>
                <a:gd name="connsiteY16" fmla="*/ 26671 h 288000"/>
                <a:gd name="connsiteX17" fmla="*/ 34996 w 184788"/>
                <a:gd name="connsiteY17" fmla="*/ 29033 h 288000"/>
                <a:gd name="connsiteX18" fmla="*/ 34996 w 184788"/>
                <a:gd name="connsiteY18" fmla="*/ 19586 h 288000"/>
                <a:gd name="connsiteX19" fmla="*/ 52228 w 184788"/>
                <a:gd name="connsiteY19" fmla="*/ 10138 h 288000"/>
                <a:gd name="connsiteX20" fmla="*/ 60843 w 184788"/>
                <a:gd name="connsiteY20" fmla="*/ 12500 h 288000"/>
                <a:gd name="connsiteX21" fmla="*/ 63715 w 184788"/>
                <a:gd name="connsiteY21" fmla="*/ 10138 h 288000"/>
                <a:gd name="connsiteX22" fmla="*/ 60843 w 184788"/>
                <a:gd name="connsiteY22" fmla="*/ 691 h 288000"/>
                <a:gd name="connsiteX23" fmla="*/ 61683 w 184788"/>
                <a:gd name="connsiteY2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4788" h="288000">
                  <a:moveTo>
                    <a:pt x="61683" y="0"/>
                  </a:moveTo>
                  <a:lnTo>
                    <a:pt x="180785" y="0"/>
                  </a:lnTo>
                  <a:lnTo>
                    <a:pt x="184331" y="7776"/>
                  </a:lnTo>
                  <a:cubicBezTo>
                    <a:pt x="187203" y="14862"/>
                    <a:pt x="175715" y="26671"/>
                    <a:pt x="172844" y="29033"/>
                  </a:cubicBezTo>
                  <a:cubicBezTo>
                    <a:pt x="167100" y="26671"/>
                    <a:pt x="161357" y="17224"/>
                    <a:pt x="158484" y="10138"/>
                  </a:cubicBezTo>
                  <a:cubicBezTo>
                    <a:pt x="155612" y="10138"/>
                    <a:pt x="155612" y="12500"/>
                    <a:pt x="155612" y="12500"/>
                  </a:cubicBezTo>
                  <a:cubicBezTo>
                    <a:pt x="155612" y="12500"/>
                    <a:pt x="152741" y="12500"/>
                    <a:pt x="152741" y="14862"/>
                  </a:cubicBezTo>
                  <a:cubicBezTo>
                    <a:pt x="152741" y="26671"/>
                    <a:pt x="155612" y="38480"/>
                    <a:pt x="164228" y="45565"/>
                  </a:cubicBezTo>
                  <a:cubicBezTo>
                    <a:pt x="161357" y="57374"/>
                    <a:pt x="146998" y="64459"/>
                    <a:pt x="144125" y="73907"/>
                  </a:cubicBezTo>
                  <a:cubicBezTo>
                    <a:pt x="141254" y="88078"/>
                    <a:pt x="146998" y="97525"/>
                    <a:pt x="141254" y="109333"/>
                  </a:cubicBezTo>
                  <a:cubicBezTo>
                    <a:pt x="124023" y="166016"/>
                    <a:pt x="103920" y="220337"/>
                    <a:pt x="86690" y="277021"/>
                  </a:cubicBezTo>
                  <a:lnTo>
                    <a:pt x="82834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lnTo>
                    <a:pt x="8507" y="27464"/>
                  </a:lnTo>
                  <a:lnTo>
                    <a:pt x="9150" y="26671"/>
                  </a:lnTo>
                  <a:cubicBezTo>
                    <a:pt x="20637" y="21947"/>
                    <a:pt x="26382" y="31395"/>
                    <a:pt x="34996" y="29033"/>
                  </a:cubicBezTo>
                  <a:cubicBezTo>
                    <a:pt x="34996" y="26671"/>
                    <a:pt x="34996" y="21947"/>
                    <a:pt x="34996" y="19586"/>
                  </a:cubicBezTo>
                  <a:cubicBezTo>
                    <a:pt x="40740" y="17224"/>
                    <a:pt x="46484" y="12500"/>
                    <a:pt x="52228" y="10138"/>
                  </a:cubicBezTo>
                  <a:cubicBezTo>
                    <a:pt x="57971" y="10138"/>
                    <a:pt x="57971" y="12500"/>
                    <a:pt x="60843" y="12500"/>
                  </a:cubicBezTo>
                  <a:cubicBezTo>
                    <a:pt x="60843" y="10138"/>
                    <a:pt x="63715" y="10138"/>
                    <a:pt x="63715" y="10138"/>
                  </a:cubicBezTo>
                  <a:cubicBezTo>
                    <a:pt x="63715" y="5415"/>
                    <a:pt x="60843" y="5415"/>
                    <a:pt x="60843" y="691"/>
                  </a:cubicBezTo>
                  <a:lnTo>
                    <a:pt x="6168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PA-组合 196">
            <a:extLst>
              <a:ext uri="{FF2B5EF4-FFF2-40B4-BE49-F238E27FC236}">
                <a16:creationId xmlns:a16="http://schemas.microsoft.com/office/drawing/2014/main" id="{F90366F0-8601-4A55-BFEF-1FF062042571}"/>
              </a:ext>
            </a:extLst>
          </p:cNvPr>
          <p:cNvGrpSpPr/>
          <p:nvPr>
            <p:custDataLst>
              <p:tags r:id="rId62"/>
            </p:custDataLst>
          </p:nvPr>
        </p:nvGrpSpPr>
        <p:grpSpPr>
          <a:xfrm>
            <a:off x="6492000" y="4905000"/>
            <a:ext cx="288000" cy="288000"/>
            <a:chOff x="6492000" y="4905000"/>
            <a:chExt cx="288000" cy="288000"/>
          </a:xfrm>
        </p:grpSpPr>
        <p:sp>
          <p:nvSpPr>
            <p:cNvPr id="138" name="PA-圆角矩形 137">
              <a:extLst>
                <a:ext uri="{FF2B5EF4-FFF2-40B4-BE49-F238E27FC236}">
                  <a16:creationId xmlns:a16="http://schemas.microsoft.com/office/drawing/2014/main" id="{5DAC6614-105A-4CBF-B698-1ABA3BAD6935}"/>
                </a:ext>
              </a:extLst>
            </p:cNvPr>
            <p:cNvSpPr/>
            <p:nvPr>
              <p:custDataLst>
                <p:tags r:id="rId985"/>
              </p:custDataLst>
            </p:nvPr>
          </p:nvSpPr>
          <p:spPr>
            <a:xfrm>
              <a:off x="649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PA-任意多边形 182">
              <a:extLst>
                <a:ext uri="{FF2B5EF4-FFF2-40B4-BE49-F238E27FC236}">
                  <a16:creationId xmlns:a16="http://schemas.microsoft.com/office/drawing/2014/main" id="{27D2ADC9-BA7E-4CB7-8CDB-69A4C4EF99EF}"/>
                </a:ext>
              </a:extLst>
            </p:cNvPr>
            <p:cNvSpPr/>
            <p:nvPr>
              <p:custDataLst>
                <p:tags r:id="rId986"/>
              </p:custDataLst>
            </p:nvPr>
          </p:nvSpPr>
          <p:spPr>
            <a:xfrm>
              <a:off x="6492000" y="4905000"/>
              <a:ext cx="261799" cy="288000"/>
            </a:xfrm>
            <a:custGeom>
              <a:avLst/>
              <a:gdLst>
                <a:gd name="connsiteX0" fmla="*/ 48001 w 261799"/>
                <a:gd name="connsiteY0" fmla="*/ 0 h 288000"/>
                <a:gd name="connsiteX1" fmla="*/ 239999 w 261799"/>
                <a:gd name="connsiteY1" fmla="*/ 0 h 288000"/>
                <a:gd name="connsiteX2" fmla="*/ 258683 w 261799"/>
                <a:gd name="connsiteY2" fmla="*/ 3772 h 288000"/>
                <a:gd name="connsiteX3" fmla="*/ 261799 w 261799"/>
                <a:gd name="connsiteY3" fmla="*/ 5873 h 288000"/>
                <a:gd name="connsiteX4" fmla="*/ 241610 w 261799"/>
                <a:gd name="connsiteY4" fmla="*/ 22418 h 288000"/>
                <a:gd name="connsiteX5" fmla="*/ 244492 w 261799"/>
                <a:gd name="connsiteY5" fmla="*/ 24780 h 288000"/>
                <a:gd name="connsiteX6" fmla="*/ 256018 w 261799"/>
                <a:gd name="connsiteY6" fmla="*/ 34225 h 288000"/>
                <a:gd name="connsiteX7" fmla="*/ 244492 w 261799"/>
                <a:gd name="connsiteY7" fmla="*/ 90897 h 288000"/>
                <a:gd name="connsiteX8" fmla="*/ 232966 w 261799"/>
                <a:gd name="connsiteY8" fmla="*/ 97981 h 288000"/>
                <a:gd name="connsiteX9" fmla="*/ 235848 w 261799"/>
                <a:gd name="connsiteY9" fmla="*/ 114511 h 288000"/>
                <a:gd name="connsiteX10" fmla="*/ 198389 w 261799"/>
                <a:gd name="connsiteY10" fmla="*/ 149932 h 288000"/>
                <a:gd name="connsiteX11" fmla="*/ 68723 w 261799"/>
                <a:gd name="connsiteY11" fmla="*/ 279805 h 288000"/>
                <a:gd name="connsiteX12" fmla="*/ 59633 w 261799"/>
                <a:gd name="connsiteY12" fmla="*/ 288000 h 288000"/>
                <a:gd name="connsiteX13" fmla="*/ 48001 w 261799"/>
                <a:gd name="connsiteY13" fmla="*/ 288000 h 288000"/>
                <a:gd name="connsiteX14" fmla="*/ 0 w 261799"/>
                <a:gd name="connsiteY14" fmla="*/ 239999 h 288000"/>
                <a:gd name="connsiteX15" fmla="*/ 0 w 261799"/>
                <a:gd name="connsiteY15" fmla="*/ 48001 h 288000"/>
                <a:gd name="connsiteX16" fmla="*/ 48001 w 261799"/>
                <a:gd name="connsiteY16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799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46627" y="0"/>
                    <a:pt x="252941" y="1343"/>
                    <a:pt x="258683" y="3772"/>
                  </a:cubicBezTo>
                  <a:lnTo>
                    <a:pt x="261799" y="5873"/>
                  </a:lnTo>
                  <a:lnTo>
                    <a:pt x="241610" y="22418"/>
                  </a:lnTo>
                  <a:cubicBezTo>
                    <a:pt x="241610" y="24780"/>
                    <a:pt x="244492" y="24780"/>
                    <a:pt x="244492" y="24780"/>
                  </a:cubicBezTo>
                  <a:cubicBezTo>
                    <a:pt x="247373" y="29502"/>
                    <a:pt x="253136" y="31864"/>
                    <a:pt x="256018" y="34225"/>
                  </a:cubicBezTo>
                  <a:cubicBezTo>
                    <a:pt x="258899" y="50754"/>
                    <a:pt x="253136" y="81452"/>
                    <a:pt x="244492" y="90897"/>
                  </a:cubicBezTo>
                  <a:cubicBezTo>
                    <a:pt x="241610" y="95620"/>
                    <a:pt x="235848" y="93258"/>
                    <a:pt x="232966" y="97981"/>
                  </a:cubicBezTo>
                  <a:cubicBezTo>
                    <a:pt x="232966" y="100342"/>
                    <a:pt x="238729" y="109788"/>
                    <a:pt x="235848" y="114511"/>
                  </a:cubicBezTo>
                  <a:cubicBezTo>
                    <a:pt x="230085" y="128679"/>
                    <a:pt x="207033" y="135764"/>
                    <a:pt x="198389" y="149932"/>
                  </a:cubicBezTo>
                  <a:cubicBezTo>
                    <a:pt x="160930" y="201881"/>
                    <a:pt x="123471" y="242024"/>
                    <a:pt x="68723" y="279805"/>
                  </a:cubicBezTo>
                  <a:lnTo>
                    <a:pt x="59633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0" name="PA-组合 189">
            <a:extLst>
              <a:ext uri="{FF2B5EF4-FFF2-40B4-BE49-F238E27FC236}">
                <a16:creationId xmlns:a16="http://schemas.microsoft.com/office/drawing/2014/main" id="{EE8D067E-EC8F-4E64-9EFB-7A157B1522F2}"/>
              </a:ext>
            </a:extLst>
          </p:cNvPr>
          <p:cNvGrpSpPr/>
          <p:nvPr>
            <p:custDataLst>
              <p:tags r:id="rId63"/>
            </p:custDataLst>
          </p:nvPr>
        </p:nvGrpSpPr>
        <p:grpSpPr>
          <a:xfrm>
            <a:off x="6492000" y="2385000"/>
            <a:ext cx="288000" cy="288009"/>
            <a:chOff x="6492000" y="2385000"/>
            <a:chExt cx="288000" cy="288009"/>
          </a:xfrm>
        </p:grpSpPr>
        <p:sp>
          <p:nvSpPr>
            <p:cNvPr id="121" name="PA-圆角矩形 120">
              <a:extLst>
                <a:ext uri="{FF2B5EF4-FFF2-40B4-BE49-F238E27FC236}">
                  <a16:creationId xmlns:a16="http://schemas.microsoft.com/office/drawing/2014/main" id="{1AF2C381-226B-430D-BFA8-85F7B03D28BC}"/>
                </a:ext>
              </a:extLst>
            </p:cNvPr>
            <p:cNvSpPr/>
            <p:nvPr>
              <p:custDataLst>
                <p:tags r:id="rId980"/>
              </p:custDataLst>
            </p:nvPr>
          </p:nvSpPr>
          <p:spPr>
            <a:xfrm>
              <a:off x="649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PA-任意多边形 155">
              <a:extLst>
                <a:ext uri="{FF2B5EF4-FFF2-40B4-BE49-F238E27FC236}">
                  <a16:creationId xmlns:a16="http://schemas.microsoft.com/office/drawing/2014/main" id="{272FAFA5-C796-4478-9E44-5DDC025C1463}"/>
                </a:ext>
              </a:extLst>
            </p:cNvPr>
            <p:cNvSpPr/>
            <p:nvPr>
              <p:custDataLst>
                <p:tags r:id="rId981"/>
              </p:custDataLst>
            </p:nvPr>
          </p:nvSpPr>
          <p:spPr>
            <a:xfrm>
              <a:off x="6492000" y="2385006"/>
              <a:ext cx="142366" cy="228470"/>
            </a:xfrm>
            <a:custGeom>
              <a:avLst/>
              <a:gdLst>
                <a:gd name="connsiteX0" fmla="*/ 48001 w 142366"/>
                <a:gd name="connsiteY0" fmla="*/ 0 h 228470"/>
                <a:gd name="connsiteX1" fmla="*/ 142366 w 142366"/>
                <a:gd name="connsiteY1" fmla="*/ 0 h 228470"/>
                <a:gd name="connsiteX2" fmla="*/ 137569 w 142366"/>
                <a:gd name="connsiteY2" fmla="*/ 1474 h 228470"/>
                <a:gd name="connsiteX3" fmla="*/ 131806 w 142366"/>
                <a:gd name="connsiteY3" fmla="*/ 11217 h 228470"/>
                <a:gd name="connsiteX4" fmla="*/ 140450 w 142366"/>
                <a:gd name="connsiteY4" fmla="*/ 18300 h 228470"/>
                <a:gd name="connsiteX5" fmla="*/ 131806 w 142366"/>
                <a:gd name="connsiteY5" fmla="*/ 37191 h 228470"/>
                <a:gd name="connsiteX6" fmla="*/ 94347 w 142366"/>
                <a:gd name="connsiteY6" fmla="*/ 79700 h 228470"/>
                <a:gd name="connsiteX7" fmla="*/ 91466 w 142366"/>
                <a:gd name="connsiteY7" fmla="*/ 93866 h 228470"/>
                <a:gd name="connsiteX8" fmla="*/ 77059 w 142366"/>
                <a:gd name="connsiteY8" fmla="*/ 98589 h 228470"/>
                <a:gd name="connsiteX9" fmla="*/ 71296 w 142366"/>
                <a:gd name="connsiteY9" fmla="*/ 124565 h 228470"/>
                <a:gd name="connsiteX10" fmla="*/ 56889 w 142366"/>
                <a:gd name="connsiteY10" fmla="*/ 134011 h 228470"/>
                <a:gd name="connsiteX11" fmla="*/ 56889 w 142366"/>
                <a:gd name="connsiteY11" fmla="*/ 138734 h 228470"/>
                <a:gd name="connsiteX12" fmla="*/ 91466 w 142366"/>
                <a:gd name="connsiteY12" fmla="*/ 174157 h 228470"/>
                <a:gd name="connsiteX13" fmla="*/ 117399 w 142366"/>
                <a:gd name="connsiteY13" fmla="*/ 183603 h 228470"/>
                <a:gd name="connsiteX14" fmla="*/ 111636 w 142366"/>
                <a:gd name="connsiteY14" fmla="*/ 195412 h 228470"/>
                <a:gd name="connsiteX15" fmla="*/ 77059 w 142366"/>
                <a:gd name="connsiteY15" fmla="*/ 193051 h 228470"/>
                <a:gd name="connsiteX16" fmla="*/ 56889 w 142366"/>
                <a:gd name="connsiteY16" fmla="*/ 195412 h 228470"/>
                <a:gd name="connsiteX17" fmla="*/ 51126 w 142366"/>
                <a:gd name="connsiteY17" fmla="*/ 204857 h 228470"/>
                <a:gd name="connsiteX18" fmla="*/ 28074 w 142366"/>
                <a:gd name="connsiteY18" fmla="*/ 214303 h 228470"/>
                <a:gd name="connsiteX19" fmla="*/ 10785 w 142366"/>
                <a:gd name="connsiteY19" fmla="*/ 228470 h 228470"/>
                <a:gd name="connsiteX20" fmla="*/ 13666 w 142366"/>
                <a:gd name="connsiteY20" fmla="*/ 219024 h 228470"/>
                <a:gd name="connsiteX21" fmla="*/ 25192 w 142366"/>
                <a:gd name="connsiteY21" fmla="*/ 211941 h 228470"/>
                <a:gd name="connsiteX22" fmla="*/ 25192 w 142366"/>
                <a:gd name="connsiteY22" fmla="*/ 209581 h 228470"/>
                <a:gd name="connsiteX23" fmla="*/ 5022 w 142366"/>
                <a:gd name="connsiteY23" fmla="*/ 204857 h 228470"/>
                <a:gd name="connsiteX24" fmla="*/ 2141 w 142366"/>
                <a:gd name="connsiteY24" fmla="*/ 207218 h 228470"/>
                <a:gd name="connsiteX25" fmla="*/ 0 w 142366"/>
                <a:gd name="connsiteY25" fmla="*/ 204174 h 228470"/>
                <a:gd name="connsiteX26" fmla="*/ 0 w 142366"/>
                <a:gd name="connsiteY26" fmla="*/ 48003 h 228470"/>
                <a:gd name="connsiteX27" fmla="*/ 48001 w 142366"/>
                <a:gd name="connsiteY27" fmla="*/ 0 h 228470"/>
                <a:gd name="connsiteX28" fmla="*/ 20348 w 142366"/>
                <a:gd name="connsiteY28" fmla="*/ 166395 h 228470"/>
                <a:gd name="connsiteX29" fmla="*/ 17753 w 142366"/>
                <a:gd name="connsiteY29" fmla="*/ 168759 h 228470"/>
                <a:gd name="connsiteX30" fmla="*/ 28135 w 142366"/>
                <a:gd name="connsiteY30" fmla="*/ 173480 h 228470"/>
                <a:gd name="connsiteX31" fmla="*/ 25540 w 142366"/>
                <a:gd name="connsiteY31" fmla="*/ 168759 h 228470"/>
                <a:gd name="connsiteX32" fmla="*/ 20348 w 142366"/>
                <a:gd name="connsiteY32" fmla="*/ 166395 h 228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2366" h="228470">
                  <a:moveTo>
                    <a:pt x="48001" y="0"/>
                  </a:moveTo>
                  <a:lnTo>
                    <a:pt x="142366" y="0"/>
                  </a:lnTo>
                  <a:lnTo>
                    <a:pt x="137569" y="1474"/>
                  </a:lnTo>
                  <a:cubicBezTo>
                    <a:pt x="133247" y="2950"/>
                    <a:pt x="130365" y="5312"/>
                    <a:pt x="131806" y="11217"/>
                  </a:cubicBezTo>
                  <a:cubicBezTo>
                    <a:pt x="134687" y="15942"/>
                    <a:pt x="137569" y="15942"/>
                    <a:pt x="140450" y="18300"/>
                  </a:cubicBezTo>
                  <a:cubicBezTo>
                    <a:pt x="137569" y="25381"/>
                    <a:pt x="134687" y="30104"/>
                    <a:pt x="131806" y="37191"/>
                  </a:cubicBezTo>
                  <a:cubicBezTo>
                    <a:pt x="102992" y="37191"/>
                    <a:pt x="100110" y="58445"/>
                    <a:pt x="94347" y="79700"/>
                  </a:cubicBezTo>
                  <a:cubicBezTo>
                    <a:pt x="94347" y="84421"/>
                    <a:pt x="94347" y="89143"/>
                    <a:pt x="91466" y="93866"/>
                  </a:cubicBezTo>
                  <a:cubicBezTo>
                    <a:pt x="91466" y="96228"/>
                    <a:pt x="79940" y="98589"/>
                    <a:pt x="77059" y="98589"/>
                  </a:cubicBezTo>
                  <a:cubicBezTo>
                    <a:pt x="77059" y="108035"/>
                    <a:pt x="74177" y="115119"/>
                    <a:pt x="71296" y="124565"/>
                  </a:cubicBezTo>
                  <a:cubicBezTo>
                    <a:pt x="65533" y="126927"/>
                    <a:pt x="62652" y="129289"/>
                    <a:pt x="56889" y="134011"/>
                  </a:cubicBezTo>
                  <a:cubicBezTo>
                    <a:pt x="56889" y="136372"/>
                    <a:pt x="56889" y="136372"/>
                    <a:pt x="56889" y="138734"/>
                  </a:cubicBezTo>
                  <a:cubicBezTo>
                    <a:pt x="68415" y="136372"/>
                    <a:pt x="79940" y="167071"/>
                    <a:pt x="91466" y="174157"/>
                  </a:cubicBezTo>
                  <a:cubicBezTo>
                    <a:pt x="100110" y="178880"/>
                    <a:pt x="111636" y="176521"/>
                    <a:pt x="117399" y="183603"/>
                  </a:cubicBezTo>
                  <a:cubicBezTo>
                    <a:pt x="117399" y="188325"/>
                    <a:pt x="114517" y="190687"/>
                    <a:pt x="111636" y="195412"/>
                  </a:cubicBezTo>
                  <a:cubicBezTo>
                    <a:pt x="91466" y="193051"/>
                    <a:pt x="94347" y="185964"/>
                    <a:pt x="77059" y="193051"/>
                  </a:cubicBezTo>
                  <a:cubicBezTo>
                    <a:pt x="68415" y="195412"/>
                    <a:pt x="62652" y="193051"/>
                    <a:pt x="56889" y="195412"/>
                  </a:cubicBezTo>
                  <a:cubicBezTo>
                    <a:pt x="54007" y="197773"/>
                    <a:pt x="54007" y="202495"/>
                    <a:pt x="51126" y="204857"/>
                  </a:cubicBezTo>
                  <a:cubicBezTo>
                    <a:pt x="42482" y="209581"/>
                    <a:pt x="36718" y="211941"/>
                    <a:pt x="28074" y="214303"/>
                  </a:cubicBezTo>
                  <a:cubicBezTo>
                    <a:pt x="22311" y="219024"/>
                    <a:pt x="19429" y="226108"/>
                    <a:pt x="10785" y="228470"/>
                  </a:cubicBezTo>
                  <a:cubicBezTo>
                    <a:pt x="10785" y="226108"/>
                    <a:pt x="13666" y="221385"/>
                    <a:pt x="13666" y="219024"/>
                  </a:cubicBezTo>
                  <a:cubicBezTo>
                    <a:pt x="16548" y="216665"/>
                    <a:pt x="22311" y="214303"/>
                    <a:pt x="25192" y="211941"/>
                  </a:cubicBezTo>
                  <a:cubicBezTo>
                    <a:pt x="25192" y="211941"/>
                    <a:pt x="25192" y="209581"/>
                    <a:pt x="25192" y="209581"/>
                  </a:cubicBezTo>
                  <a:cubicBezTo>
                    <a:pt x="19429" y="207218"/>
                    <a:pt x="10785" y="207218"/>
                    <a:pt x="5022" y="204857"/>
                  </a:cubicBezTo>
                  <a:cubicBezTo>
                    <a:pt x="5022" y="204857"/>
                    <a:pt x="5022" y="207218"/>
                    <a:pt x="2141" y="207218"/>
                  </a:cubicBezTo>
                  <a:lnTo>
                    <a:pt x="0" y="204174"/>
                  </a:ln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  <a:moveTo>
                    <a:pt x="20348" y="166395"/>
                  </a:moveTo>
                  <a:cubicBezTo>
                    <a:pt x="17753" y="166395"/>
                    <a:pt x="17753" y="168759"/>
                    <a:pt x="17753" y="168759"/>
                  </a:cubicBezTo>
                  <a:cubicBezTo>
                    <a:pt x="22944" y="168759"/>
                    <a:pt x="25540" y="171119"/>
                    <a:pt x="28135" y="173480"/>
                  </a:cubicBezTo>
                  <a:cubicBezTo>
                    <a:pt x="28135" y="171119"/>
                    <a:pt x="28135" y="168759"/>
                    <a:pt x="25540" y="168759"/>
                  </a:cubicBezTo>
                  <a:cubicBezTo>
                    <a:pt x="22944" y="166395"/>
                    <a:pt x="20348" y="166395"/>
                    <a:pt x="20348" y="16639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9" name="PA-任意多边形 158">
              <a:extLst>
                <a:ext uri="{FF2B5EF4-FFF2-40B4-BE49-F238E27FC236}">
                  <a16:creationId xmlns:a16="http://schemas.microsoft.com/office/drawing/2014/main" id="{ED99DCCC-6627-43C8-8733-0E373E5195C5}"/>
                </a:ext>
              </a:extLst>
            </p:cNvPr>
            <p:cNvSpPr/>
            <p:nvPr>
              <p:custDataLst>
                <p:tags r:id="rId982"/>
              </p:custDataLst>
            </p:nvPr>
          </p:nvSpPr>
          <p:spPr>
            <a:xfrm>
              <a:off x="6733301" y="2389761"/>
              <a:ext cx="46699" cy="45925"/>
            </a:xfrm>
            <a:custGeom>
              <a:avLst/>
              <a:gdLst>
                <a:gd name="connsiteX0" fmla="*/ 18838 w 46699"/>
                <a:gd name="connsiteY0" fmla="*/ 0 h 45925"/>
                <a:gd name="connsiteX1" fmla="*/ 32640 w 46699"/>
                <a:gd name="connsiteY1" fmla="*/ 9306 h 45925"/>
                <a:gd name="connsiteX2" fmla="*/ 46699 w 46699"/>
                <a:gd name="connsiteY2" fmla="*/ 43249 h 45925"/>
                <a:gd name="connsiteX3" fmla="*/ 46699 w 46699"/>
                <a:gd name="connsiteY3" fmla="*/ 45925 h 45925"/>
                <a:gd name="connsiteX4" fmla="*/ 34578 w 46699"/>
                <a:gd name="connsiteY4" fmla="*/ 44244 h 45925"/>
                <a:gd name="connsiteX5" fmla="*/ 34578 w 46699"/>
                <a:gd name="connsiteY5" fmla="*/ 41885 h 45925"/>
                <a:gd name="connsiteX6" fmla="*/ 2883 w 46699"/>
                <a:gd name="connsiteY6" fmla="*/ 11188 h 45925"/>
                <a:gd name="connsiteX7" fmla="*/ 0 w 46699"/>
                <a:gd name="connsiteY7" fmla="*/ 8820 h 45925"/>
                <a:gd name="connsiteX8" fmla="*/ 18838 w 46699"/>
                <a:gd name="connsiteY8" fmla="*/ 0 h 4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699" h="45925">
                  <a:moveTo>
                    <a:pt x="18838" y="0"/>
                  </a:moveTo>
                  <a:lnTo>
                    <a:pt x="32640" y="9306"/>
                  </a:lnTo>
                  <a:cubicBezTo>
                    <a:pt x="41327" y="17993"/>
                    <a:pt x="46699" y="29994"/>
                    <a:pt x="46699" y="43249"/>
                  </a:cubicBezTo>
                  <a:lnTo>
                    <a:pt x="46699" y="45925"/>
                  </a:lnTo>
                  <a:lnTo>
                    <a:pt x="34578" y="44244"/>
                  </a:lnTo>
                  <a:cubicBezTo>
                    <a:pt x="34578" y="44244"/>
                    <a:pt x="34578" y="44244"/>
                    <a:pt x="34578" y="41885"/>
                  </a:cubicBezTo>
                  <a:cubicBezTo>
                    <a:pt x="48985" y="11188"/>
                    <a:pt x="25934" y="15909"/>
                    <a:pt x="2883" y="11188"/>
                  </a:cubicBezTo>
                  <a:cubicBezTo>
                    <a:pt x="0" y="11188"/>
                    <a:pt x="0" y="8820"/>
                    <a:pt x="0" y="8820"/>
                  </a:cubicBezTo>
                  <a:lnTo>
                    <a:pt x="1883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PA-任意多边形 160">
              <a:extLst>
                <a:ext uri="{FF2B5EF4-FFF2-40B4-BE49-F238E27FC236}">
                  <a16:creationId xmlns:a16="http://schemas.microsoft.com/office/drawing/2014/main" id="{DC62CDDF-EDF4-4554-B1E1-A4013728E76B}"/>
                </a:ext>
              </a:extLst>
            </p:cNvPr>
            <p:cNvSpPr/>
            <p:nvPr>
              <p:custDataLst>
                <p:tags r:id="rId983"/>
              </p:custDataLst>
            </p:nvPr>
          </p:nvSpPr>
          <p:spPr>
            <a:xfrm>
              <a:off x="6499904" y="2536072"/>
              <a:ext cx="280096" cy="136937"/>
            </a:xfrm>
            <a:custGeom>
              <a:avLst/>
              <a:gdLst>
                <a:gd name="connsiteX0" fmla="*/ 279051 w 280096"/>
                <a:gd name="connsiteY0" fmla="*/ 140 h 136937"/>
                <a:gd name="connsiteX1" fmla="*/ 280096 w 280096"/>
                <a:gd name="connsiteY1" fmla="*/ 281 h 136937"/>
                <a:gd name="connsiteX2" fmla="*/ 280096 w 280096"/>
                <a:gd name="connsiteY2" fmla="*/ 88935 h 136937"/>
                <a:gd name="connsiteX3" fmla="*/ 232095 w 280096"/>
                <a:gd name="connsiteY3" fmla="*/ 136937 h 136937"/>
                <a:gd name="connsiteX4" fmla="*/ 40097 w 280096"/>
                <a:gd name="connsiteY4" fmla="*/ 136937 h 136937"/>
                <a:gd name="connsiteX5" fmla="*/ 25930 w 280096"/>
                <a:gd name="connsiteY5" fmla="*/ 134077 h 136937"/>
                <a:gd name="connsiteX6" fmla="*/ 23051 w 280096"/>
                <a:gd name="connsiteY6" fmla="*/ 129358 h 136937"/>
                <a:gd name="connsiteX7" fmla="*/ 34578 w 280096"/>
                <a:gd name="connsiteY7" fmla="*/ 124637 h 136937"/>
                <a:gd name="connsiteX8" fmla="*/ 31695 w 280096"/>
                <a:gd name="connsiteY8" fmla="*/ 122274 h 136937"/>
                <a:gd name="connsiteX9" fmla="*/ 25932 w 280096"/>
                <a:gd name="connsiteY9" fmla="*/ 122274 h 136937"/>
                <a:gd name="connsiteX10" fmla="*/ 25932 w 280096"/>
                <a:gd name="connsiteY10" fmla="*/ 115189 h 136937"/>
                <a:gd name="connsiteX11" fmla="*/ 20170 w 280096"/>
                <a:gd name="connsiteY11" fmla="*/ 110467 h 136937"/>
                <a:gd name="connsiteX12" fmla="*/ 25932 w 280096"/>
                <a:gd name="connsiteY12" fmla="*/ 103384 h 136937"/>
                <a:gd name="connsiteX13" fmla="*/ 31695 w 280096"/>
                <a:gd name="connsiteY13" fmla="*/ 98661 h 136937"/>
                <a:gd name="connsiteX14" fmla="*/ 0 w 280096"/>
                <a:gd name="connsiteY14" fmla="*/ 101023 h 136937"/>
                <a:gd name="connsiteX15" fmla="*/ 2881 w 280096"/>
                <a:gd name="connsiteY15" fmla="*/ 79766 h 136937"/>
                <a:gd name="connsiteX16" fmla="*/ 11525 w 280096"/>
                <a:gd name="connsiteY16" fmla="*/ 72683 h 136937"/>
                <a:gd name="connsiteX17" fmla="*/ 43222 w 280096"/>
                <a:gd name="connsiteY17" fmla="*/ 60876 h 136937"/>
                <a:gd name="connsiteX18" fmla="*/ 63392 w 280096"/>
                <a:gd name="connsiteY18" fmla="*/ 67959 h 136937"/>
                <a:gd name="connsiteX19" fmla="*/ 63392 w 280096"/>
                <a:gd name="connsiteY19" fmla="*/ 65600 h 136937"/>
                <a:gd name="connsiteX20" fmla="*/ 60511 w 280096"/>
                <a:gd name="connsiteY20" fmla="*/ 63238 h 136937"/>
                <a:gd name="connsiteX21" fmla="*/ 60511 w 280096"/>
                <a:gd name="connsiteY21" fmla="*/ 60876 h 136937"/>
                <a:gd name="connsiteX22" fmla="*/ 72036 w 280096"/>
                <a:gd name="connsiteY22" fmla="*/ 60876 h 136937"/>
                <a:gd name="connsiteX23" fmla="*/ 66273 w 280096"/>
                <a:gd name="connsiteY23" fmla="*/ 65600 h 136937"/>
                <a:gd name="connsiteX24" fmla="*/ 109495 w 280096"/>
                <a:gd name="connsiteY24" fmla="*/ 67959 h 136937"/>
                <a:gd name="connsiteX25" fmla="*/ 112376 w 280096"/>
                <a:gd name="connsiteY25" fmla="*/ 63238 h 136937"/>
                <a:gd name="connsiteX26" fmla="*/ 109495 w 280096"/>
                <a:gd name="connsiteY26" fmla="*/ 63238 h 136937"/>
                <a:gd name="connsiteX27" fmla="*/ 100850 w 280096"/>
                <a:gd name="connsiteY27" fmla="*/ 60876 h 136937"/>
                <a:gd name="connsiteX28" fmla="*/ 103732 w 280096"/>
                <a:gd name="connsiteY28" fmla="*/ 53792 h 136937"/>
                <a:gd name="connsiteX29" fmla="*/ 138310 w 280096"/>
                <a:gd name="connsiteY29" fmla="*/ 51430 h 136937"/>
                <a:gd name="connsiteX30" fmla="*/ 138310 w 280096"/>
                <a:gd name="connsiteY30" fmla="*/ 49070 h 136937"/>
                <a:gd name="connsiteX31" fmla="*/ 118139 w 280096"/>
                <a:gd name="connsiteY31" fmla="*/ 51430 h 136937"/>
                <a:gd name="connsiteX32" fmla="*/ 106613 w 280096"/>
                <a:gd name="connsiteY32" fmla="*/ 39622 h 136937"/>
                <a:gd name="connsiteX33" fmla="*/ 112376 w 280096"/>
                <a:gd name="connsiteY33" fmla="*/ 32538 h 136937"/>
                <a:gd name="connsiteX34" fmla="*/ 146954 w 280096"/>
                <a:gd name="connsiteY34" fmla="*/ 34899 h 136937"/>
                <a:gd name="connsiteX35" fmla="*/ 155599 w 280096"/>
                <a:gd name="connsiteY35" fmla="*/ 32538 h 136937"/>
                <a:gd name="connsiteX36" fmla="*/ 195939 w 280096"/>
                <a:gd name="connsiteY36" fmla="*/ 34899 h 136937"/>
                <a:gd name="connsiteX37" fmla="*/ 193057 w 280096"/>
                <a:gd name="connsiteY37" fmla="*/ 27815 h 136937"/>
                <a:gd name="connsiteX38" fmla="*/ 259331 w 280096"/>
                <a:gd name="connsiteY38" fmla="*/ 1838 h 136937"/>
                <a:gd name="connsiteX39" fmla="*/ 279051 w 280096"/>
                <a:gd name="connsiteY39" fmla="*/ 140 h 13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0096" h="136937">
                  <a:moveTo>
                    <a:pt x="279051" y="140"/>
                  </a:moveTo>
                  <a:lnTo>
                    <a:pt x="280096" y="281"/>
                  </a:lnTo>
                  <a:lnTo>
                    <a:pt x="280096" y="88935"/>
                  </a:lnTo>
                  <a:cubicBezTo>
                    <a:pt x="280096" y="115448"/>
                    <a:pt x="258605" y="136937"/>
                    <a:pt x="232095" y="136937"/>
                  </a:cubicBezTo>
                  <a:lnTo>
                    <a:pt x="40097" y="136937"/>
                  </a:lnTo>
                  <a:lnTo>
                    <a:pt x="25930" y="134077"/>
                  </a:lnTo>
                  <a:lnTo>
                    <a:pt x="23051" y="129358"/>
                  </a:lnTo>
                  <a:cubicBezTo>
                    <a:pt x="28814" y="129358"/>
                    <a:pt x="31695" y="129358"/>
                    <a:pt x="34578" y="124637"/>
                  </a:cubicBezTo>
                  <a:cubicBezTo>
                    <a:pt x="34578" y="124637"/>
                    <a:pt x="34578" y="122274"/>
                    <a:pt x="31695" y="122274"/>
                  </a:cubicBezTo>
                  <a:cubicBezTo>
                    <a:pt x="31695" y="122274"/>
                    <a:pt x="28814" y="122274"/>
                    <a:pt x="25932" y="122274"/>
                  </a:cubicBezTo>
                  <a:cubicBezTo>
                    <a:pt x="25932" y="117551"/>
                    <a:pt x="28814" y="117551"/>
                    <a:pt x="25932" y="115189"/>
                  </a:cubicBezTo>
                  <a:cubicBezTo>
                    <a:pt x="25932" y="112828"/>
                    <a:pt x="23051" y="110467"/>
                    <a:pt x="20170" y="110467"/>
                  </a:cubicBezTo>
                  <a:cubicBezTo>
                    <a:pt x="20170" y="108105"/>
                    <a:pt x="23051" y="105744"/>
                    <a:pt x="25932" y="103384"/>
                  </a:cubicBezTo>
                  <a:cubicBezTo>
                    <a:pt x="28814" y="103384"/>
                    <a:pt x="28814" y="101023"/>
                    <a:pt x="31695" y="98661"/>
                  </a:cubicBezTo>
                  <a:cubicBezTo>
                    <a:pt x="20170" y="98661"/>
                    <a:pt x="8644" y="101023"/>
                    <a:pt x="0" y="101023"/>
                  </a:cubicBezTo>
                  <a:cubicBezTo>
                    <a:pt x="0" y="93936"/>
                    <a:pt x="2881" y="89215"/>
                    <a:pt x="2881" y="79766"/>
                  </a:cubicBezTo>
                  <a:cubicBezTo>
                    <a:pt x="11525" y="79766"/>
                    <a:pt x="8644" y="77405"/>
                    <a:pt x="11525" y="72683"/>
                  </a:cubicBezTo>
                  <a:cubicBezTo>
                    <a:pt x="17288" y="65600"/>
                    <a:pt x="31695" y="63238"/>
                    <a:pt x="43222" y="60876"/>
                  </a:cubicBezTo>
                  <a:cubicBezTo>
                    <a:pt x="46103" y="67959"/>
                    <a:pt x="54748" y="70320"/>
                    <a:pt x="63392" y="67959"/>
                  </a:cubicBezTo>
                  <a:cubicBezTo>
                    <a:pt x="63392" y="65600"/>
                    <a:pt x="63392" y="65600"/>
                    <a:pt x="63392" y="65600"/>
                  </a:cubicBezTo>
                  <a:cubicBezTo>
                    <a:pt x="63392" y="63238"/>
                    <a:pt x="60511" y="63238"/>
                    <a:pt x="60511" y="63238"/>
                  </a:cubicBezTo>
                  <a:cubicBezTo>
                    <a:pt x="60511" y="63238"/>
                    <a:pt x="60511" y="60876"/>
                    <a:pt x="60511" y="60876"/>
                  </a:cubicBezTo>
                  <a:cubicBezTo>
                    <a:pt x="63392" y="60876"/>
                    <a:pt x="66273" y="60876"/>
                    <a:pt x="72036" y="60876"/>
                  </a:cubicBezTo>
                  <a:cubicBezTo>
                    <a:pt x="69155" y="63238"/>
                    <a:pt x="69155" y="65600"/>
                    <a:pt x="66273" y="65600"/>
                  </a:cubicBezTo>
                  <a:cubicBezTo>
                    <a:pt x="83562" y="65600"/>
                    <a:pt x="95088" y="65600"/>
                    <a:pt x="109495" y="67959"/>
                  </a:cubicBezTo>
                  <a:cubicBezTo>
                    <a:pt x="109495" y="65600"/>
                    <a:pt x="112376" y="65600"/>
                    <a:pt x="112376" y="63238"/>
                  </a:cubicBezTo>
                  <a:cubicBezTo>
                    <a:pt x="112376" y="63238"/>
                    <a:pt x="109495" y="63238"/>
                    <a:pt x="109495" y="63238"/>
                  </a:cubicBezTo>
                  <a:cubicBezTo>
                    <a:pt x="106613" y="60876"/>
                    <a:pt x="103732" y="60876"/>
                    <a:pt x="100850" y="60876"/>
                  </a:cubicBezTo>
                  <a:cubicBezTo>
                    <a:pt x="100850" y="56153"/>
                    <a:pt x="100850" y="56153"/>
                    <a:pt x="103732" y="53792"/>
                  </a:cubicBezTo>
                  <a:cubicBezTo>
                    <a:pt x="115258" y="53792"/>
                    <a:pt x="129665" y="53792"/>
                    <a:pt x="138310" y="51430"/>
                  </a:cubicBezTo>
                  <a:cubicBezTo>
                    <a:pt x="138310" y="51430"/>
                    <a:pt x="138310" y="51430"/>
                    <a:pt x="138310" y="49070"/>
                  </a:cubicBezTo>
                  <a:cubicBezTo>
                    <a:pt x="132546" y="51430"/>
                    <a:pt x="123902" y="51430"/>
                    <a:pt x="118139" y="51430"/>
                  </a:cubicBezTo>
                  <a:cubicBezTo>
                    <a:pt x="118139" y="44347"/>
                    <a:pt x="112376" y="44347"/>
                    <a:pt x="106613" y="39622"/>
                  </a:cubicBezTo>
                  <a:cubicBezTo>
                    <a:pt x="109495" y="37260"/>
                    <a:pt x="112376" y="34899"/>
                    <a:pt x="112376" y="32538"/>
                  </a:cubicBezTo>
                  <a:cubicBezTo>
                    <a:pt x="123902" y="32538"/>
                    <a:pt x="135429" y="34899"/>
                    <a:pt x="146954" y="34899"/>
                  </a:cubicBezTo>
                  <a:cubicBezTo>
                    <a:pt x="149836" y="34899"/>
                    <a:pt x="152717" y="32538"/>
                    <a:pt x="155599" y="32538"/>
                  </a:cubicBezTo>
                  <a:cubicBezTo>
                    <a:pt x="170006" y="34899"/>
                    <a:pt x="178650" y="41986"/>
                    <a:pt x="195939" y="34899"/>
                  </a:cubicBezTo>
                  <a:cubicBezTo>
                    <a:pt x="195939" y="32538"/>
                    <a:pt x="195939" y="30177"/>
                    <a:pt x="193057" y="27815"/>
                  </a:cubicBezTo>
                  <a:cubicBezTo>
                    <a:pt x="216109" y="20731"/>
                    <a:pt x="233397" y="6561"/>
                    <a:pt x="259331" y="1838"/>
                  </a:cubicBezTo>
                  <a:cubicBezTo>
                    <a:pt x="266534" y="66"/>
                    <a:pt x="273018" y="-229"/>
                    <a:pt x="279051" y="14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4" name="PA-任意多边形 183">
              <a:extLst>
                <a:ext uri="{FF2B5EF4-FFF2-40B4-BE49-F238E27FC236}">
                  <a16:creationId xmlns:a16="http://schemas.microsoft.com/office/drawing/2014/main" id="{E7538EEC-8E4C-4AB2-B996-61971CEB78BB}"/>
                </a:ext>
              </a:extLst>
            </p:cNvPr>
            <p:cNvSpPr/>
            <p:nvPr>
              <p:custDataLst>
                <p:tags r:id="rId984"/>
              </p:custDataLst>
            </p:nvPr>
          </p:nvSpPr>
          <p:spPr>
            <a:xfrm>
              <a:off x="6509753" y="2551402"/>
              <a:ext cx="10382" cy="7085"/>
            </a:xfrm>
            <a:custGeom>
              <a:avLst/>
              <a:gdLst>
                <a:gd name="connsiteX0" fmla="*/ 2595 w 10382"/>
                <a:gd name="connsiteY0" fmla="*/ 0 h 7085"/>
                <a:gd name="connsiteX1" fmla="*/ 7787 w 10382"/>
                <a:gd name="connsiteY1" fmla="*/ 2364 h 7085"/>
                <a:gd name="connsiteX2" fmla="*/ 10382 w 10382"/>
                <a:gd name="connsiteY2" fmla="*/ 7085 h 7085"/>
                <a:gd name="connsiteX3" fmla="*/ 0 w 10382"/>
                <a:gd name="connsiteY3" fmla="*/ 2364 h 7085"/>
                <a:gd name="connsiteX4" fmla="*/ 2595 w 10382"/>
                <a:gd name="connsiteY4" fmla="*/ 0 h 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2" h="7085">
                  <a:moveTo>
                    <a:pt x="2595" y="0"/>
                  </a:moveTo>
                  <a:cubicBezTo>
                    <a:pt x="2595" y="0"/>
                    <a:pt x="5191" y="0"/>
                    <a:pt x="7787" y="2364"/>
                  </a:cubicBezTo>
                  <a:cubicBezTo>
                    <a:pt x="10382" y="2364"/>
                    <a:pt x="10382" y="4724"/>
                    <a:pt x="10382" y="7085"/>
                  </a:cubicBezTo>
                  <a:cubicBezTo>
                    <a:pt x="7787" y="4724"/>
                    <a:pt x="5191" y="2364"/>
                    <a:pt x="0" y="2364"/>
                  </a:cubicBezTo>
                  <a:cubicBezTo>
                    <a:pt x="0" y="2364"/>
                    <a:pt x="0" y="0"/>
                    <a:pt x="259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6" name="PA-组合 215">
            <a:extLst>
              <a:ext uri="{FF2B5EF4-FFF2-40B4-BE49-F238E27FC236}">
                <a16:creationId xmlns:a16="http://schemas.microsoft.com/office/drawing/2014/main" id="{08795FF7-1A3C-4D6C-A069-F7532B8D50B0}"/>
              </a:ext>
            </a:extLst>
          </p:cNvPr>
          <p:cNvGrpSpPr/>
          <p:nvPr>
            <p:custDataLst>
              <p:tags r:id="rId64"/>
            </p:custDataLst>
          </p:nvPr>
        </p:nvGrpSpPr>
        <p:grpSpPr>
          <a:xfrm>
            <a:off x="10812000" y="945000"/>
            <a:ext cx="288000" cy="288029"/>
            <a:chOff x="10812000" y="945000"/>
            <a:chExt cx="288000" cy="288029"/>
          </a:xfrm>
        </p:grpSpPr>
        <p:sp>
          <p:nvSpPr>
            <p:cNvPr id="217" name="PA-圆角矩形 216">
              <a:extLst>
                <a:ext uri="{FF2B5EF4-FFF2-40B4-BE49-F238E27FC236}">
                  <a16:creationId xmlns:a16="http://schemas.microsoft.com/office/drawing/2014/main" id="{FC29D5B1-2175-4CF6-B35F-53493EB7B2DF}"/>
                </a:ext>
              </a:extLst>
            </p:cNvPr>
            <p:cNvSpPr/>
            <p:nvPr>
              <p:custDataLst>
                <p:tags r:id="rId978"/>
              </p:custDataLst>
            </p:nvPr>
          </p:nvSpPr>
          <p:spPr>
            <a:xfrm>
              <a:off x="1081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8" name="PA-任意多边形 217">
              <a:extLst>
                <a:ext uri="{FF2B5EF4-FFF2-40B4-BE49-F238E27FC236}">
                  <a16:creationId xmlns:a16="http://schemas.microsoft.com/office/drawing/2014/main" id="{88775086-5343-4DE0-94B2-54E77A85B4D7}"/>
                </a:ext>
              </a:extLst>
            </p:cNvPr>
            <p:cNvSpPr/>
            <p:nvPr>
              <p:custDataLst>
                <p:tags r:id="rId979"/>
              </p:custDataLst>
            </p:nvPr>
          </p:nvSpPr>
          <p:spPr>
            <a:xfrm>
              <a:off x="10812000" y="1023680"/>
              <a:ext cx="288000" cy="209349"/>
            </a:xfrm>
            <a:custGeom>
              <a:avLst/>
              <a:gdLst>
                <a:gd name="connsiteX0" fmla="*/ 0 w 288000"/>
                <a:gd name="connsiteY0" fmla="*/ 0 h 209349"/>
                <a:gd name="connsiteX1" fmla="*/ 44665 w 288000"/>
                <a:gd name="connsiteY1" fmla="*/ 9983 h 209349"/>
                <a:gd name="connsiteX2" fmla="*/ 82125 w 288000"/>
                <a:gd name="connsiteY2" fmla="*/ 12345 h 209349"/>
                <a:gd name="connsiteX3" fmla="*/ 56191 w 288000"/>
                <a:gd name="connsiteY3" fmla="*/ 28875 h 209349"/>
                <a:gd name="connsiteX4" fmla="*/ 87888 w 288000"/>
                <a:gd name="connsiteY4" fmla="*/ 31236 h 209349"/>
                <a:gd name="connsiteX5" fmla="*/ 90769 w 288000"/>
                <a:gd name="connsiteY5" fmla="*/ 33598 h 209349"/>
                <a:gd name="connsiteX6" fmla="*/ 90769 w 288000"/>
                <a:gd name="connsiteY6" fmla="*/ 35959 h 209349"/>
                <a:gd name="connsiteX7" fmla="*/ 85006 w 288000"/>
                <a:gd name="connsiteY7" fmla="*/ 43043 h 209349"/>
                <a:gd name="connsiteX8" fmla="*/ 53309 w 288000"/>
                <a:gd name="connsiteY8" fmla="*/ 64296 h 209349"/>
                <a:gd name="connsiteX9" fmla="*/ 131109 w 288000"/>
                <a:gd name="connsiteY9" fmla="*/ 26513 h 209349"/>
                <a:gd name="connsiteX10" fmla="*/ 234841 w 288000"/>
                <a:gd name="connsiteY10" fmla="*/ 45405 h 209349"/>
                <a:gd name="connsiteX11" fmla="*/ 197383 w 288000"/>
                <a:gd name="connsiteY11" fmla="*/ 61935 h 209349"/>
                <a:gd name="connsiteX12" fmla="*/ 231960 w 288000"/>
                <a:gd name="connsiteY12" fmla="*/ 73742 h 209349"/>
                <a:gd name="connsiteX13" fmla="*/ 286708 w 288000"/>
                <a:gd name="connsiteY13" fmla="*/ 85549 h 209349"/>
                <a:gd name="connsiteX14" fmla="*/ 288000 w 288000"/>
                <a:gd name="connsiteY14" fmla="*/ 86975 h 209349"/>
                <a:gd name="connsiteX15" fmla="*/ 288000 w 288000"/>
                <a:gd name="connsiteY15" fmla="*/ 161351 h 209349"/>
                <a:gd name="connsiteX16" fmla="*/ 239999 w 288000"/>
                <a:gd name="connsiteY16" fmla="*/ 209349 h 209349"/>
                <a:gd name="connsiteX17" fmla="*/ 48001 w 288000"/>
                <a:gd name="connsiteY17" fmla="*/ 209349 h 209349"/>
                <a:gd name="connsiteX18" fmla="*/ 0 w 288000"/>
                <a:gd name="connsiteY18" fmla="*/ 161351 h 209349"/>
                <a:gd name="connsiteX19" fmla="*/ 0 w 288000"/>
                <a:gd name="connsiteY19" fmla="*/ 0 h 209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000" h="209349">
                  <a:moveTo>
                    <a:pt x="0" y="0"/>
                  </a:moveTo>
                  <a:lnTo>
                    <a:pt x="44665" y="9983"/>
                  </a:lnTo>
                  <a:cubicBezTo>
                    <a:pt x="56191" y="9983"/>
                    <a:pt x="70600" y="9983"/>
                    <a:pt x="82125" y="12345"/>
                  </a:cubicBezTo>
                  <a:cubicBezTo>
                    <a:pt x="73480" y="19429"/>
                    <a:pt x="64835" y="24152"/>
                    <a:pt x="56191" y="28875"/>
                  </a:cubicBezTo>
                  <a:cubicBezTo>
                    <a:pt x="64835" y="28875"/>
                    <a:pt x="85006" y="28875"/>
                    <a:pt x="87888" y="31236"/>
                  </a:cubicBezTo>
                  <a:cubicBezTo>
                    <a:pt x="87888" y="31236"/>
                    <a:pt x="90769" y="31236"/>
                    <a:pt x="90769" y="33598"/>
                  </a:cubicBezTo>
                  <a:cubicBezTo>
                    <a:pt x="90769" y="33598"/>
                    <a:pt x="90769" y="33598"/>
                    <a:pt x="90769" y="35959"/>
                  </a:cubicBezTo>
                  <a:cubicBezTo>
                    <a:pt x="87888" y="38321"/>
                    <a:pt x="87888" y="40682"/>
                    <a:pt x="85006" y="43043"/>
                  </a:cubicBezTo>
                  <a:cubicBezTo>
                    <a:pt x="73480" y="52489"/>
                    <a:pt x="59073" y="47766"/>
                    <a:pt x="53309" y="64296"/>
                  </a:cubicBezTo>
                  <a:cubicBezTo>
                    <a:pt x="90769" y="66658"/>
                    <a:pt x="110939" y="40682"/>
                    <a:pt x="131109" y="26513"/>
                  </a:cubicBezTo>
                  <a:cubicBezTo>
                    <a:pt x="177213" y="26513"/>
                    <a:pt x="208909" y="26513"/>
                    <a:pt x="234841" y="45405"/>
                  </a:cubicBezTo>
                  <a:cubicBezTo>
                    <a:pt x="223316" y="50128"/>
                    <a:pt x="208909" y="57212"/>
                    <a:pt x="197383" y="61935"/>
                  </a:cubicBezTo>
                  <a:cubicBezTo>
                    <a:pt x="208909" y="66658"/>
                    <a:pt x="220435" y="69019"/>
                    <a:pt x="231960" y="73742"/>
                  </a:cubicBezTo>
                  <a:cubicBezTo>
                    <a:pt x="249249" y="78465"/>
                    <a:pt x="272301" y="76104"/>
                    <a:pt x="286708" y="85549"/>
                  </a:cubicBezTo>
                  <a:lnTo>
                    <a:pt x="288000" y="86975"/>
                  </a:lnTo>
                  <a:lnTo>
                    <a:pt x="288000" y="161351"/>
                  </a:lnTo>
                  <a:cubicBezTo>
                    <a:pt x="288000" y="187858"/>
                    <a:pt x="266509" y="209349"/>
                    <a:pt x="239999" y="209349"/>
                  </a:cubicBezTo>
                  <a:lnTo>
                    <a:pt x="48001" y="209349"/>
                  </a:lnTo>
                  <a:cubicBezTo>
                    <a:pt x="21491" y="209349"/>
                    <a:pt x="0" y="187858"/>
                    <a:pt x="0" y="16135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9" name="PA-组合 218">
            <a:extLst>
              <a:ext uri="{FF2B5EF4-FFF2-40B4-BE49-F238E27FC236}">
                <a16:creationId xmlns:a16="http://schemas.microsoft.com/office/drawing/2014/main" id="{81CFD44C-DD9B-485C-8447-2FCE7FBA3C82}"/>
              </a:ext>
            </a:extLst>
          </p:cNvPr>
          <p:cNvGrpSpPr/>
          <p:nvPr>
            <p:custDataLst>
              <p:tags r:id="rId65"/>
            </p:custDataLst>
          </p:nvPr>
        </p:nvGrpSpPr>
        <p:grpSpPr>
          <a:xfrm>
            <a:off x="11532000" y="945000"/>
            <a:ext cx="288000" cy="288028"/>
            <a:chOff x="11532000" y="945000"/>
            <a:chExt cx="288000" cy="288028"/>
          </a:xfrm>
        </p:grpSpPr>
        <p:sp>
          <p:nvSpPr>
            <p:cNvPr id="220" name="PA-圆角矩形 219">
              <a:extLst>
                <a:ext uri="{FF2B5EF4-FFF2-40B4-BE49-F238E27FC236}">
                  <a16:creationId xmlns:a16="http://schemas.microsoft.com/office/drawing/2014/main" id="{E7829F0E-FCDB-4088-A315-78BF9CCC656B}"/>
                </a:ext>
              </a:extLst>
            </p:cNvPr>
            <p:cNvSpPr/>
            <p:nvPr>
              <p:custDataLst>
                <p:tags r:id="rId975"/>
              </p:custDataLst>
            </p:nvPr>
          </p:nvSpPr>
          <p:spPr>
            <a:xfrm>
              <a:off x="115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PA-任意多边形 220">
              <a:extLst>
                <a:ext uri="{FF2B5EF4-FFF2-40B4-BE49-F238E27FC236}">
                  <a16:creationId xmlns:a16="http://schemas.microsoft.com/office/drawing/2014/main" id="{E7313631-EB0C-48F6-8FC6-7BBEB8FACCD5}"/>
                </a:ext>
              </a:extLst>
            </p:cNvPr>
            <p:cNvSpPr/>
            <p:nvPr>
              <p:custDataLst>
                <p:tags r:id="rId976"/>
              </p:custDataLst>
            </p:nvPr>
          </p:nvSpPr>
          <p:spPr>
            <a:xfrm>
              <a:off x="11793139" y="1184795"/>
              <a:ext cx="26553" cy="27532"/>
            </a:xfrm>
            <a:custGeom>
              <a:avLst/>
              <a:gdLst>
                <a:gd name="connsiteX0" fmla="*/ 17289 w 26553"/>
                <a:gd name="connsiteY0" fmla="*/ 0 h 27532"/>
                <a:gd name="connsiteX1" fmla="*/ 26553 w 26553"/>
                <a:gd name="connsiteY1" fmla="*/ 980 h 27532"/>
                <a:gd name="connsiteX2" fmla="*/ 15553 w 26553"/>
                <a:gd name="connsiteY2" fmla="*/ 27532 h 27532"/>
                <a:gd name="connsiteX3" fmla="*/ 14408 w 26553"/>
                <a:gd name="connsiteY3" fmla="*/ 25976 h 27532"/>
                <a:gd name="connsiteX4" fmla="*/ 0 w 26553"/>
                <a:gd name="connsiteY4" fmla="*/ 21253 h 27532"/>
                <a:gd name="connsiteX5" fmla="*/ 17289 w 26553"/>
                <a:gd name="connsiteY5" fmla="*/ 0 h 27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53" h="27532">
                  <a:moveTo>
                    <a:pt x="17289" y="0"/>
                  </a:moveTo>
                  <a:lnTo>
                    <a:pt x="26553" y="980"/>
                  </a:lnTo>
                  <a:lnTo>
                    <a:pt x="15553" y="27532"/>
                  </a:lnTo>
                  <a:lnTo>
                    <a:pt x="14408" y="25976"/>
                  </a:lnTo>
                  <a:cubicBezTo>
                    <a:pt x="11526" y="23615"/>
                    <a:pt x="5763" y="23615"/>
                    <a:pt x="0" y="21253"/>
                  </a:cubicBezTo>
                  <a:cubicBezTo>
                    <a:pt x="8644" y="16530"/>
                    <a:pt x="8644" y="4723"/>
                    <a:pt x="1728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2" name="PA-任意多边形 221">
              <a:extLst>
                <a:ext uri="{FF2B5EF4-FFF2-40B4-BE49-F238E27FC236}">
                  <a16:creationId xmlns:a16="http://schemas.microsoft.com/office/drawing/2014/main" id="{30D64918-741A-4EA7-9C96-34D0844D48B5}"/>
                </a:ext>
              </a:extLst>
            </p:cNvPr>
            <p:cNvSpPr/>
            <p:nvPr>
              <p:custDataLst>
                <p:tags r:id="rId977"/>
              </p:custDataLst>
            </p:nvPr>
          </p:nvSpPr>
          <p:spPr>
            <a:xfrm>
              <a:off x="11542352" y="1203456"/>
              <a:ext cx="184082" cy="29572"/>
            </a:xfrm>
            <a:custGeom>
              <a:avLst/>
              <a:gdLst>
                <a:gd name="connsiteX0" fmla="*/ 17388 w 184082"/>
                <a:gd name="connsiteY0" fmla="*/ 231 h 29572"/>
                <a:gd name="connsiteX1" fmla="*/ 51967 w 184082"/>
                <a:gd name="connsiteY1" fmla="*/ 16761 h 29572"/>
                <a:gd name="connsiteX2" fmla="*/ 80781 w 184082"/>
                <a:gd name="connsiteY2" fmla="*/ 16761 h 29572"/>
                <a:gd name="connsiteX3" fmla="*/ 152818 w 184082"/>
                <a:gd name="connsiteY3" fmla="*/ 2592 h 29572"/>
                <a:gd name="connsiteX4" fmla="*/ 181632 w 184082"/>
                <a:gd name="connsiteY4" fmla="*/ 28568 h 29572"/>
                <a:gd name="connsiteX5" fmla="*/ 184082 w 184082"/>
                <a:gd name="connsiteY5" fmla="*/ 29572 h 29572"/>
                <a:gd name="connsiteX6" fmla="*/ 37649 w 184082"/>
                <a:gd name="connsiteY6" fmla="*/ 29572 h 29572"/>
                <a:gd name="connsiteX7" fmla="*/ 3707 w 184082"/>
                <a:gd name="connsiteY7" fmla="*/ 15513 h 29572"/>
                <a:gd name="connsiteX8" fmla="*/ 0 w 184082"/>
                <a:gd name="connsiteY8" fmla="*/ 6564 h 29572"/>
                <a:gd name="connsiteX9" fmla="*/ 17388 w 184082"/>
                <a:gd name="connsiteY9" fmla="*/ 231 h 29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4082" h="29572">
                  <a:moveTo>
                    <a:pt x="17388" y="231"/>
                  </a:moveTo>
                  <a:cubicBezTo>
                    <a:pt x="37559" y="-2131"/>
                    <a:pt x="37559" y="14399"/>
                    <a:pt x="51967" y="16761"/>
                  </a:cubicBezTo>
                  <a:cubicBezTo>
                    <a:pt x="60611" y="16761"/>
                    <a:pt x="69255" y="16761"/>
                    <a:pt x="80781" y="16761"/>
                  </a:cubicBezTo>
                  <a:cubicBezTo>
                    <a:pt x="115358" y="21484"/>
                    <a:pt x="132648" y="12038"/>
                    <a:pt x="152818" y="2592"/>
                  </a:cubicBezTo>
                  <a:cubicBezTo>
                    <a:pt x="161462" y="9676"/>
                    <a:pt x="170106" y="19122"/>
                    <a:pt x="181632" y="28568"/>
                  </a:cubicBezTo>
                  <a:lnTo>
                    <a:pt x="184082" y="29572"/>
                  </a:lnTo>
                  <a:lnTo>
                    <a:pt x="37649" y="29572"/>
                  </a:lnTo>
                  <a:cubicBezTo>
                    <a:pt x="24394" y="29572"/>
                    <a:pt x="12394" y="24199"/>
                    <a:pt x="3707" y="15513"/>
                  </a:cubicBezTo>
                  <a:lnTo>
                    <a:pt x="0" y="6564"/>
                  </a:lnTo>
                  <a:lnTo>
                    <a:pt x="17388" y="231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3" name="PA-组合 222">
            <a:extLst>
              <a:ext uri="{FF2B5EF4-FFF2-40B4-BE49-F238E27FC236}">
                <a16:creationId xmlns:a16="http://schemas.microsoft.com/office/drawing/2014/main" id="{A6DE5076-72F4-42B4-86F4-0041A277A1D7}"/>
              </a:ext>
            </a:extLst>
          </p:cNvPr>
          <p:cNvGrpSpPr/>
          <p:nvPr>
            <p:custDataLst>
              <p:tags r:id="rId66"/>
            </p:custDataLst>
          </p:nvPr>
        </p:nvGrpSpPr>
        <p:grpSpPr>
          <a:xfrm>
            <a:off x="10812000" y="1305000"/>
            <a:ext cx="288000" cy="288028"/>
            <a:chOff x="10812000" y="1305000"/>
            <a:chExt cx="288000" cy="288028"/>
          </a:xfrm>
        </p:grpSpPr>
        <p:sp>
          <p:nvSpPr>
            <p:cNvPr id="224" name="PA-圆角矩形 223">
              <a:extLst>
                <a:ext uri="{FF2B5EF4-FFF2-40B4-BE49-F238E27FC236}">
                  <a16:creationId xmlns:a16="http://schemas.microsoft.com/office/drawing/2014/main" id="{75FAE9F4-F3DE-4A8A-BE9F-EF8022297272}"/>
                </a:ext>
              </a:extLst>
            </p:cNvPr>
            <p:cNvSpPr/>
            <p:nvPr>
              <p:custDataLst>
                <p:tags r:id="rId973"/>
              </p:custDataLst>
            </p:nvPr>
          </p:nvSpPr>
          <p:spPr>
            <a:xfrm>
              <a:off x="108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5" name="PA-任意多边形 224">
              <a:extLst>
                <a:ext uri="{FF2B5EF4-FFF2-40B4-BE49-F238E27FC236}">
                  <a16:creationId xmlns:a16="http://schemas.microsoft.com/office/drawing/2014/main" id="{7A50EE37-A9DA-4D19-BCE8-1C65B4CDB30D}"/>
                </a:ext>
              </a:extLst>
            </p:cNvPr>
            <p:cNvSpPr/>
            <p:nvPr>
              <p:custDataLst>
                <p:tags r:id="rId974"/>
              </p:custDataLst>
            </p:nvPr>
          </p:nvSpPr>
          <p:spPr>
            <a:xfrm>
              <a:off x="1081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6" name="PA-组合 225">
            <a:extLst>
              <a:ext uri="{FF2B5EF4-FFF2-40B4-BE49-F238E27FC236}">
                <a16:creationId xmlns:a16="http://schemas.microsoft.com/office/drawing/2014/main" id="{B2A0394B-128C-4B7C-A941-6E4E605331F9}"/>
              </a:ext>
            </a:extLst>
          </p:cNvPr>
          <p:cNvGrpSpPr/>
          <p:nvPr>
            <p:custDataLst>
              <p:tags r:id="rId67"/>
            </p:custDataLst>
          </p:nvPr>
        </p:nvGrpSpPr>
        <p:grpSpPr>
          <a:xfrm>
            <a:off x="11532000" y="1305000"/>
            <a:ext cx="288000" cy="288028"/>
            <a:chOff x="11532000" y="1305000"/>
            <a:chExt cx="288000" cy="288028"/>
          </a:xfrm>
        </p:grpSpPr>
        <p:sp>
          <p:nvSpPr>
            <p:cNvPr id="227" name="PA-圆角矩形 226">
              <a:extLst>
                <a:ext uri="{FF2B5EF4-FFF2-40B4-BE49-F238E27FC236}">
                  <a16:creationId xmlns:a16="http://schemas.microsoft.com/office/drawing/2014/main" id="{82150D1F-BD49-4E3A-A068-2E629832C625}"/>
                </a:ext>
              </a:extLst>
            </p:cNvPr>
            <p:cNvSpPr/>
            <p:nvPr>
              <p:custDataLst>
                <p:tags r:id="rId971"/>
              </p:custDataLst>
            </p:nvPr>
          </p:nvSpPr>
          <p:spPr>
            <a:xfrm>
              <a:off x="115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8" name="PA-任意多边形 227">
              <a:extLst>
                <a:ext uri="{FF2B5EF4-FFF2-40B4-BE49-F238E27FC236}">
                  <a16:creationId xmlns:a16="http://schemas.microsoft.com/office/drawing/2014/main" id="{2405E5F7-CFD2-4B30-B1A4-2AFE6C10D27D}"/>
                </a:ext>
              </a:extLst>
            </p:cNvPr>
            <p:cNvSpPr/>
            <p:nvPr>
              <p:custDataLst>
                <p:tags r:id="rId972"/>
              </p:custDataLst>
            </p:nvPr>
          </p:nvSpPr>
          <p:spPr>
            <a:xfrm>
              <a:off x="1153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9" name="PA-组合 228">
            <a:extLst>
              <a:ext uri="{FF2B5EF4-FFF2-40B4-BE49-F238E27FC236}">
                <a16:creationId xmlns:a16="http://schemas.microsoft.com/office/drawing/2014/main" id="{E8428659-08A8-4CDE-9E65-917715B8B29D}"/>
              </a:ext>
            </a:extLst>
          </p:cNvPr>
          <p:cNvGrpSpPr/>
          <p:nvPr>
            <p:custDataLst>
              <p:tags r:id="rId68"/>
            </p:custDataLst>
          </p:nvPr>
        </p:nvGrpSpPr>
        <p:grpSpPr>
          <a:xfrm>
            <a:off x="10812000" y="1665000"/>
            <a:ext cx="288000" cy="288000"/>
            <a:chOff x="10812000" y="1665000"/>
            <a:chExt cx="288000" cy="288000"/>
          </a:xfrm>
        </p:grpSpPr>
        <p:sp>
          <p:nvSpPr>
            <p:cNvPr id="230" name="PA-圆角矩形 229">
              <a:extLst>
                <a:ext uri="{FF2B5EF4-FFF2-40B4-BE49-F238E27FC236}">
                  <a16:creationId xmlns:a16="http://schemas.microsoft.com/office/drawing/2014/main" id="{380BD0A9-5707-4885-A0D2-B48BC1E13404}"/>
                </a:ext>
              </a:extLst>
            </p:cNvPr>
            <p:cNvSpPr/>
            <p:nvPr>
              <p:custDataLst>
                <p:tags r:id="rId968"/>
              </p:custDataLst>
            </p:nvPr>
          </p:nvSpPr>
          <p:spPr>
            <a:xfrm>
              <a:off x="108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PA-任意多边形 230">
              <a:extLst>
                <a:ext uri="{FF2B5EF4-FFF2-40B4-BE49-F238E27FC236}">
                  <a16:creationId xmlns:a16="http://schemas.microsoft.com/office/drawing/2014/main" id="{F4C536A1-5D42-46E4-A69F-B35E96EC04D5}"/>
                </a:ext>
              </a:extLst>
            </p:cNvPr>
            <p:cNvSpPr/>
            <p:nvPr>
              <p:custDataLst>
                <p:tags r:id="rId969"/>
              </p:custDataLst>
            </p:nvPr>
          </p:nvSpPr>
          <p:spPr>
            <a:xfrm>
              <a:off x="10812000" y="1665029"/>
              <a:ext cx="288000" cy="117217"/>
            </a:xfrm>
            <a:custGeom>
              <a:avLst/>
              <a:gdLst>
                <a:gd name="connsiteX0" fmla="*/ 48001 w 288000"/>
                <a:gd name="connsiteY0" fmla="*/ 0 h 117217"/>
                <a:gd name="connsiteX1" fmla="*/ 239999 w 288000"/>
                <a:gd name="connsiteY1" fmla="*/ 0 h 117217"/>
                <a:gd name="connsiteX2" fmla="*/ 288000 w 288000"/>
                <a:gd name="connsiteY2" fmla="*/ 48001 h 117217"/>
                <a:gd name="connsiteX3" fmla="*/ 288000 w 288000"/>
                <a:gd name="connsiteY3" fmla="*/ 95992 h 117217"/>
                <a:gd name="connsiteX4" fmla="*/ 266538 w 288000"/>
                <a:gd name="connsiteY4" fmla="*/ 93603 h 117217"/>
                <a:gd name="connsiteX5" fmla="*/ 252130 w 288000"/>
                <a:gd name="connsiteY5" fmla="*/ 98326 h 117217"/>
                <a:gd name="connsiteX6" fmla="*/ 234841 w 288000"/>
                <a:gd name="connsiteY6" fmla="*/ 86518 h 117217"/>
                <a:gd name="connsiteX7" fmla="*/ 197383 w 288000"/>
                <a:gd name="connsiteY7" fmla="*/ 93603 h 117217"/>
                <a:gd name="connsiteX8" fmla="*/ 194501 w 288000"/>
                <a:gd name="connsiteY8" fmla="*/ 105410 h 117217"/>
                <a:gd name="connsiteX9" fmla="*/ 188739 w 288000"/>
                <a:gd name="connsiteY9" fmla="*/ 112495 h 117217"/>
                <a:gd name="connsiteX10" fmla="*/ 168569 w 288000"/>
                <a:gd name="connsiteY10" fmla="*/ 103049 h 117217"/>
                <a:gd name="connsiteX11" fmla="*/ 139754 w 288000"/>
                <a:gd name="connsiteY11" fmla="*/ 105410 h 117217"/>
                <a:gd name="connsiteX12" fmla="*/ 99414 w 288000"/>
                <a:gd name="connsiteY12" fmla="*/ 103049 h 117217"/>
                <a:gd name="connsiteX13" fmla="*/ 96532 w 288000"/>
                <a:gd name="connsiteY13" fmla="*/ 117217 h 117217"/>
                <a:gd name="connsiteX14" fmla="*/ 73480 w 288000"/>
                <a:gd name="connsiteY14" fmla="*/ 100687 h 117217"/>
                <a:gd name="connsiteX15" fmla="*/ 21974 w 288000"/>
                <a:gd name="connsiteY15" fmla="*/ 99506 h 117217"/>
                <a:gd name="connsiteX16" fmla="*/ 0 w 288000"/>
                <a:gd name="connsiteY16" fmla="*/ 102135 h 117217"/>
                <a:gd name="connsiteX17" fmla="*/ 0 w 288000"/>
                <a:gd name="connsiteY17" fmla="*/ 48001 h 117217"/>
                <a:gd name="connsiteX18" fmla="*/ 48001 w 288000"/>
                <a:gd name="connsiteY18" fmla="*/ 0 h 11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000" h="117217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95992"/>
                  </a:lnTo>
                  <a:lnTo>
                    <a:pt x="266538" y="93603"/>
                  </a:lnTo>
                  <a:cubicBezTo>
                    <a:pt x="263657" y="95964"/>
                    <a:pt x="257893" y="98326"/>
                    <a:pt x="252130" y="98326"/>
                  </a:cubicBezTo>
                  <a:cubicBezTo>
                    <a:pt x="246367" y="93603"/>
                    <a:pt x="240605" y="91241"/>
                    <a:pt x="234841" y="86518"/>
                  </a:cubicBezTo>
                  <a:cubicBezTo>
                    <a:pt x="217553" y="86518"/>
                    <a:pt x="208909" y="88880"/>
                    <a:pt x="197383" y="93603"/>
                  </a:cubicBezTo>
                  <a:cubicBezTo>
                    <a:pt x="200265" y="98326"/>
                    <a:pt x="200265" y="103049"/>
                    <a:pt x="194501" y="105410"/>
                  </a:cubicBezTo>
                  <a:cubicBezTo>
                    <a:pt x="194501" y="107772"/>
                    <a:pt x="191620" y="110133"/>
                    <a:pt x="188739" y="112495"/>
                  </a:cubicBezTo>
                  <a:cubicBezTo>
                    <a:pt x="180095" y="107772"/>
                    <a:pt x="174331" y="105410"/>
                    <a:pt x="168569" y="103049"/>
                  </a:cubicBezTo>
                  <a:cubicBezTo>
                    <a:pt x="159925" y="105410"/>
                    <a:pt x="148398" y="105410"/>
                    <a:pt x="139754" y="105410"/>
                  </a:cubicBezTo>
                  <a:cubicBezTo>
                    <a:pt x="125346" y="107772"/>
                    <a:pt x="113820" y="100687"/>
                    <a:pt x="99414" y="103049"/>
                  </a:cubicBezTo>
                  <a:cubicBezTo>
                    <a:pt x="99414" y="107772"/>
                    <a:pt x="96532" y="112495"/>
                    <a:pt x="96532" y="117217"/>
                  </a:cubicBezTo>
                  <a:cubicBezTo>
                    <a:pt x="76362" y="117217"/>
                    <a:pt x="82125" y="107772"/>
                    <a:pt x="73480" y="100687"/>
                  </a:cubicBezTo>
                  <a:cubicBezTo>
                    <a:pt x="60513" y="100687"/>
                    <a:pt x="41064" y="99506"/>
                    <a:pt x="21974" y="99506"/>
                  </a:cubicBezTo>
                  <a:lnTo>
                    <a:pt x="0" y="102135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2" name="PA-任意多边形 231">
              <a:extLst>
                <a:ext uri="{FF2B5EF4-FFF2-40B4-BE49-F238E27FC236}">
                  <a16:creationId xmlns:a16="http://schemas.microsoft.com/office/drawing/2014/main" id="{6F220810-47D1-4ABA-9149-4794717CA902}"/>
                </a:ext>
              </a:extLst>
            </p:cNvPr>
            <p:cNvSpPr/>
            <p:nvPr>
              <p:custDataLst>
                <p:tags r:id="rId970"/>
              </p:custDataLst>
            </p:nvPr>
          </p:nvSpPr>
          <p:spPr>
            <a:xfrm>
              <a:off x="11092946" y="1785984"/>
              <a:ext cx="7054" cy="7047"/>
            </a:xfrm>
            <a:custGeom>
              <a:avLst/>
              <a:gdLst>
                <a:gd name="connsiteX0" fmla="*/ 7054 w 7054"/>
                <a:gd name="connsiteY0" fmla="*/ 0 h 7047"/>
                <a:gd name="connsiteX1" fmla="*/ 7054 w 7054"/>
                <a:gd name="connsiteY1" fmla="*/ 7047 h 7047"/>
                <a:gd name="connsiteX2" fmla="*/ 0 w 7054"/>
                <a:gd name="connsiteY2" fmla="*/ 3347 h 7047"/>
                <a:gd name="connsiteX3" fmla="*/ 7054 w 7054"/>
                <a:gd name="connsiteY3" fmla="*/ 0 h 7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54" h="7047">
                  <a:moveTo>
                    <a:pt x="7054" y="0"/>
                  </a:moveTo>
                  <a:lnTo>
                    <a:pt x="7054" y="7047"/>
                  </a:lnTo>
                  <a:lnTo>
                    <a:pt x="0" y="3347"/>
                  </a:lnTo>
                  <a:lnTo>
                    <a:pt x="705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3" name="PA-组合 232">
            <a:extLst>
              <a:ext uri="{FF2B5EF4-FFF2-40B4-BE49-F238E27FC236}">
                <a16:creationId xmlns:a16="http://schemas.microsoft.com/office/drawing/2014/main" id="{0D310522-1420-4456-9F19-6C0B234C3450}"/>
              </a:ext>
            </a:extLst>
          </p:cNvPr>
          <p:cNvGrpSpPr/>
          <p:nvPr>
            <p:custDataLst>
              <p:tags r:id="rId69"/>
            </p:custDataLst>
          </p:nvPr>
        </p:nvGrpSpPr>
        <p:grpSpPr>
          <a:xfrm>
            <a:off x="11532000" y="1665000"/>
            <a:ext cx="288000" cy="288000"/>
            <a:chOff x="11532000" y="1665000"/>
            <a:chExt cx="288000" cy="288000"/>
          </a:xfrm>
        </p:grpSpPr>
        <p:sp>
          <p:nvSpPr>
            <p:cNvPr id="234" name="PA-圆角矩形 233">
              <a:extLst>
                <a:ext uri="{FF2B5EF4-FFF2-40B4-BE49-F238E27FC236}">
                  <a16:creationId xmlns:a16="http://schemas.microsoft.com/office/drawing/2014/main" id="{1B3AB064-DA0D-484E-9035-1158648F2B8D}"/>
                </a:ext>
              </a:extLst>
            </p:cNvPr>
            <p:cNvSpPr/>
            <p:nvPr>
              <p:custDataLst>
                <p:tags r:id="rId964"/>
              </p:custDataLst>
            </p:nvPr>
          </p:nvSpPr>
          <p:spPr>
            <a:xfrm>
              <a:off x="115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5" name="PA-任意多边形 234">
              <a:extLst>
                <a:ext uri="{FF2B5EF4-FFF2-40B4-BE49-F238E27FC236}">
                  <a16:creationId xmlns:a16="http://schemas.microsoft.com/office/drawing/2014/main" id="{C7552F16-FB02-4C09-A7A0-CB48AE59A303}"/>
                </a:ext>
              </a:extLst>
            </p:cNvPr>
            <p:cNvSpPr/>
            <p:nvPr>
              <p:custDataLst>
                <p:tags r:id="rId965"/>
              </p:custDataLst>
            </p:nvPr>
          </p:nvSpPr>
          <p:spPr>
            <a:xfrm>
              <a:off x="11532000" y="1665028"/>
              <a:ext cx="287593" cy="113328"/>
            </a:xfrm>
            <a:custGeom>
              <a:avLst/>
              <a:gdLst>
                <a:gd name="connsiteX0" fmla="*/ 48001 w 287593"/>
                <a:gd name="connsiteY0" fmla="*/ 0 h 113328"/>
                <a:gd name="connsiteX1" fmla="*/ 239999 w 287593"/>
                <a:gd name="connsiteY1" fmla="*/ 0 h 113328"/>
                <a:gd name="connsiteX2" fmla="*/ 273941 w 287593"/>
                <a:gd name="connsiteY2" fmla="*/ 14059 h 113328"/>
                <a:gd name="connsiteX3" fmla="*/ 287593 w 287593"/>
                <a:gd name="connsiteY3" fmla="*/ 47019 h 113328"/>
                <a:gd name="connsiteX4" fmla="*/ 284551 w 287593"/>
                <a:gd name="connsiteY4" fmla="*/ 47850 h 113328"/>
                <a:gd name="connsiteX5" fmla="*/ 272665 w 287593"/>
                <a:gd name="connsiteY5" fmla="*/ 53458 h 113328"/>
                <a:gd name="connsiteX6" fmla="*/ 269783 w 287593"/>
                <a:gd name="connsiteY6" fmla="*/ 67627 h 113328"/>
                <a:gd name="connsiteX7" fmla="*/ 264021 w 287593"/>
                <a:gd name="connsiteY7" fmla="*/ 72350 h 113328"/>
                <a:gd name="connsiteX8" fmla="*/ 255377 w 287593"/>
                <a:gd name="connsiteY8" fmla="*/ 72350 h 113328"/>
                <a:gd name="connsiteX9" fmla="*/ 229442 w 287593"/>
                <a:gd name="connsiteY9" fmla="*/ 44013 h 113328"/>
                <a:gd name="connsiteX10" fmla="*/ 154526 w 287593"/>
                <a:gd name="connsiteY10" fmla="*/ 53458 h 113328"/>
                <a:gd name="connsiteX11" fmla="*/ 114185 w 287593"/>
                <a:gd name="connsiteY11" fmla="*/ 81795 h 113328"/>
                <a:gd name="connsiteX12" fmla="*/ 111303 w 287593"/>
                <a:gd name="connsiteY12" fmla="*/ 77073 h 113328"/>
                <a:gd name="connsiteX13" fmla="*/ 119947 w 287593"/>
                <a:gd name="connsiteY13" fmla="*/ 51097 h 113328"/>
                <a:gd name="connsiteX14" fmla="*/ 119947 w 287593"/>
                <a:gd name="connsiteY14" fmla="*/ 48735 h 113328"/>
                <a:gd name="connsiteX15" fmla="*/ 105540 w 287593"/>
                <a:gd name="connsiteY15" fmla="*/ 48735 h 113328"/>
                <a:gd name="connsiteX16" fmla="*/ 73845 w 287593"/>
                <a:gd name="connsiteY16" fmla="*/ 67627 h 113328"/>
                <a:gd name="connsiteX17" fmla="*/ 70963 w 287593"/>
                <a:gd name="connsiteY17" fmla="*/ 79434 h 113328"/>
                <a:gd name="connsiteX18" fmla="*/ 59437 w 287593"/>
                <a:gd name="connsiteY18" fmla="*/ 81795 h 113328"/>
                <a:gd name="connsiteX19" fmla="*/ 45030 w 287593"/>
                <a:gd name="connsiteY19" fmla="*/ 62904 h 113328"/>
                <a:gd name="connsiteX20" fmla="*/ 27740 w 287593"/>
                <a:gd name="connsiteY20" fmla="*/ 74711 h 113328"/>
                <a:gd name="connsiteX21" fmla="*/ 30622 w 287593"/>
                <a:gd name="connsiteY21" fmla="*/ 72350 h 113328"/>
                <a:gd name="connsiteX22" fmla="*/ 4689 w 287593"/>
                <a:gd name="connsiteY22" fmla="*/ 93603 h 113328"/>
                <a:gd name="connsiteX23" fmla="*/ 10452 w 287593"/>
                <a:gd name="connsiteY23" fmla="*/ 103049 h 113328"/>
                <a:gd name="connsiteX24" fmla="*/ 0 w 287593"/>
                <a:gd name="connsiteY24" fmla="*/ 113328 h 113328"/>
                <a:gd name="connsiteX25" fmla="*/ 0 w 287593"/>
                <a:gd name="connsiteY25" fmla="*/ 48001 h 113328"/>
                <a:gd name="connsiteX26" fmla="*/ 5492 w 287593"/>
                <a:gd name="connsiteY26" fmla="*/ 34742 h 113328"/>
                <a:gd name="connsiteX27" fmla="*/ 13334 w 287593"/>
                <a:gd name="connsiteY27" fmla="*/ 32205 h 113328"/>
                <a:gd name="connsiteX28" fmla="*/ 33505 w 287593"/>
                <a:gd name="connsiteY28" fmla="*/ 3868 h 113328"/>
                <a:gd name="connsiteX29" fmla="*/ 32247 w 287593"/>
                <a:gd name="connsiteY29" fmla="*/ 3181 h 113328"/>
                <a:gd name="connsiteX30" fmla="*/ 48001 w 287593"/>
                <a:gd name="connsiteY30" fmla="*/ 0 h 113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7593" h="113328">
                  <a:moveTo>
                    <a:pt x="48001" y="0"/>
                  </a:moveTo>
                  <a:lnTo>
                    <a:pt x="239999" y="0"/>
                  </a:lnTo>
                  <a:cubicBezTo>
                    <a:pt x="253254" y="0"/>
                    <a:pt x="265254" y="5373"/>
                    <a:pt x="273941" y="14059"/>
                  </a:cubicBezTo>
                  <a:lnTo>
                    <a:pt x="287593" y="47019"/>
                  </a:lnTo>
                  <a:lnTo>
                    <a:pt x="284551" y="47850"/>
                  </a:lnTo>
                  <a:cubicBezTo>
                    <a:pt x="279869" y="48735"/>
                    <a:pt x="275547" y="49916"/>
                    <a:pt x="272665" y="53458"/>
                  </a:cubicBezTo>
                  <a:cubicBezTo>
                    <a:pt x="269783" y="55819"/>
                    <a:pt x="272665" y="62904"/>
                    <a:pt x="269783" y="67627"/>
                  </a:cubicBezTo>
                  <a:cubicBezTo>
                    <a:pt x="266902" y="67627"/>
                    <a:pt x="266902" y="69988"/>
                    <a:pt x="264021" y="72350"/>
                  </a:cubicBezTo>
                  <a:cubicBezTo>
                    <a:pt x="261139" y="72350"/>
                    <a:pt x="258258" y="72350"/>
                    <a:pt x="255377" y="72350"/>
                  </a:cubicBezTo>
                  <a:cubicBezTo>
                    <a:pt x="243851" y="65265"/>
                    <a:pt x="243851" y="48735"/>
                    <a:pt x="229442" y="44013"/>
                  </a:cubicBezTo>
                  <a:cubicBezTo>
                    <a:pt x="215036" y="39289"/>
                    <a:pt x="166051" y="48735"/>
                    <a:pt x="154526" y="53458"/>
                  </a:cubicBezTo>
                  <a:cubicBezTo>
                    <a:pt x="140118" y="62904"/>
                    <a:pt x="128591" y="72350"/>
                    <a:pt x="114185" y="81795"/>
                  </a:cubicBezTo>
                  <a:cubicBezTo>
                    <a:pt x="114185" y="79434"/>
                    <a:pt x="111303" y="79434"/>
                    <a:pt x="111303" y="77073"/>
                  </a:cubicBezTo>
                  <a:cubicBezTo>
                    <a:pt x="114185" y="67627"/>
                    <a:pt x="117066" y="58181"/>
                    <a:pt x="119947" y="51097"/>
                  </a:cubicBezTo>
                  <a:cubicBezTo>
                    <a:pt x="119947" y="48735"/>
                    <a:pt x="119947" y="48735"/>
                    <a:pt x="119947" y="48735"/>
                  </a:cubicBezTo>
                  <a:cubicBezTo>
                    <a:pt x="114185" y="51097"/>
                    <a:pt x="111303" y="51097"/>
                    <a:pt x="105540" y="48735"/>
                  </a:cubicBezTo>
                  <a:cubicBezTo>
                    <a:pt x="96896" y="58181"/>
                    <a:pt x="85370" y="62904"/>
                    <a:pt x="73845" y="67627"/>
                  </a:cubicBezTo>
                  <a:cubicBezTo>
                    <a:pt x="73845" y="72350"/>
                    <a:pt x="73845" y="74711"/>
                    <a:pt x="70963" y="79434"/>
                  </a:cubicBezTo>
                  <a:cubicBezTo>
                    <a:pt x="68081" y="79434"/>
                    <a:pt x="65200" y="81795"/>
                    <a:pt x="59437" y="81795"/>
                  </a:cubicBezTo>
                  <a:cubicBezTo>
                    <a:pt x="53675" y="77073"/>
                    <a:pt x="50793" y="67627"/>
                    <a:pt x="45030" y="62904"/>
                  </a:cubicBezTo>
                  <a:cubicBezTo>
                    <a:pt x="39267" y="67627"/>
                    <a:pt x="33505" y="69988"/>
                    <a:pt x="27740" y="74711"/>
                  </a:cubicBezTo>
                  <a:cubicBezTo>
                    <a:pt x="27740" y="74711"/>
                    <a:pt x="30622" y="72350"/>
                    <a:pt x="30622" y="72350"/>
                  </a:cubicBezTo>
                  <a:cubicBezTo>
                    <a:pt x="13334" y="72350"/>
                    <a:pt x="10452" y="84157"/>
                    <a:pt x="4689" y="93603"/>
                  </a:cubicBezTo>
                  <a:cubicBezTo>
                    <a:pt x="4689" y="98326"/>
                    <a:pt x="10452" y="100687"/>
                    <a:pt x="10452" y="103049"/>
                  </a:cubicBezTo>
                  <a:lnTo>
                    <a:pt x="0" y="113328"/>
                  </a:lnTo>
                  <a:lnTo>
                    <a:pt x="0" y="48001"/>
                  </a:lnTo>
                  <a:lnTo>
                    <a:pt x="5492" y="34742"/>
                  </a:lnTo>
                  <a:lnTo>
                    <a:pt x="13334" y="32205"/>
                  </a:lnTo>
                  <a:cubicBezTo>
                    <a:pt x="16215" y="29844"/>
                    <a:pt x="33505" y="8590"/>
                    <a:pt x="33505" y="3868"/>
                  </a:cubicBezTo>
                  <a:lnTo>
                    <a:pt x="32247" y="3181"/>
                  </a:lnTo>
                  <a:lnTo>
                    <a:pt x="4800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6" name="PA-任意多边形 235">
              <a:extLst>
                <a:ext uri="{FF2B5EF4-FFF2-40B4-BE49-F238E27FC236}">
                  <a16:creationId xmlns:a16="http://schemas.microsoft.com/office/drawing/2014/main" id="{ADAE6EAC-3C87-4286-B61B-40F139C0E9DF}"/>
                </a:ext>
              </a:extLst>
            </p:cNvPr>
            <p:cNvSpPr/>
            <p:nvPr>
              <p:custDataLst>
                <p:tags r:id="rId966"/>
              </p:custDataLst>
            </p:nvPr>
          </p:nvSpPr>
          <p:spPr>
            <a:xfrm>
              <a:off x="11532000" y="1847193"/>
              <a:ext cx="7570" cy="11112"/>
            </a:xfrm>
            <a:custGeom>
              <a:avLst/>
              <a:gdLst>
                <a:gd name="connsiteX0" fmla="*/ 0 w 7570"/>
                <a:gd name="connsiteY0" fmla="*/ 0 h 11112"/>
                <a:gd name="connsiteX1" fmla="*/ 7570 w 7570"/>
                <a:gd name="connsiteY1" fmla="*/ 1173 h 11112"/>
                <a:gd name="connsiteX2" fmla="*/ 4689 w 7570"/>
                <a:gd name="connsiteY2" fmla="*/ 5897 h 11112"/>
                <a:gd name="connsiteX3" fmla="*/ 0 w 7570"/>
                <a:gd name="connsiteY3" fmla="*/ 11112 h 11112"/>
                <a:gd name="connsiteX4" fmla="*/ 0 w 7570"/>
                <a:gd name="connsiteY4" fmla="*/ 0 h 11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0" h="11112">
                  <a:moveTo>
                    <a:pt x="0" y="0"/>
                  </a:moveTo>
                  <a:lnTo>
                    <a:pt x="7570" y="1173"/>
                  </a:lnTo>
                  <a:cubicBezTo>
                    <a:pt x="7570" y="3535"/>
                    <a:pt x="7570" y="3535"/>
                    <a:pt x="4689" y="5897"/>
                  </a:cubicBezTo>
                  <a:lnTo>
                    <a:pt x="0" y="111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7" name="PA-任意多边形 236">
              <a:extLst>
                <a:ext uri="{FF2B5EF4-FFF2-40B4-BE49-F238E27FC236}">
                  <a16:creationId xmlns:a16="http://schemas.microsoft.com/office/drawing/2014/main" id="{90378618-54EC-4567-BED6-86F69573BA31}"/>
                </a:ext>
              </a:extLst>
            </p:cNvPr>
            <p:cNvSpPr/>
            <p:nvPr>
              <p:custDataLst>
                <p:tags r:id="rId967"/>
              </p:custDataLst>
            </p:nvPr>
          </p:nvSpPr>
          <p:spPr>
            <a:xfrm>
              <a:off x="11532000" y="1899078"/>
              <a:ext cx="11258" cy="24922"/>
            </a:xfrm>
            <a:custGeom>
              <a:avLst/>
              <a:gdLst>
                <a:gd name="connsiteX0" fmla="*/ 0 w 11258"/>
                <a:gd name="connsiteY0" fmla="*/ 0 h 24922"/>
                <a:gd name="connsiteX1" fmla="*/ 7570 w 11258"/>
                <a:gd name="connsiteY1" fmla="*/ 1241 h 24922"/>
                <a:gd name="connsiteX2" fmla="*/ 10452 w 11258"/>
                <a:gd name="connsiteY2" fmla="*/ 22494 h 24922"/>
                <a:gd name="connsiteX3" fmla="*/ 7860 w 11258"/>
                <a:gd name="connsiteY3" fmla="*/ 24922 h 24922"/>
                <a:gd name="connsiteX4" fmla="*/ 0 w 11258"/>
                <a:gd name="connsiteY4" fmla="*/ 5946 h 24922"/>
                <a:gd name="connsiteX5" fmla="*/ 0 w 11258"/>
                <a:gd name="connsiteY5" fmla="*/ 0 h 2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58" h="24922">
                  <a:moveTo>
                    <a:pt x="0" y="0"/>
                  </a:moveTo>
                  <a:lnTo>
                    <a:pt x="7570" y="1241"/>
                  </a:lnTo>
                  <a:cubicBezTo>
                    <a:pt x="7570" y="5964"/>
                    <a:pt x="13334" y="15409"/>
                    <a:pt x="10452" y="22494"/>
                  </a:cubicBezTo>
                  <a:lnTo>
                    <a:pt x="7860" y="24922"/>
                  </a:lnTo>
                  <a:lnTo>
                    <a:pt x="0" y="5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8" name="PA-组合 237">
            <a:extLst>
              <a:ext uri="{FF2B5EF4-FFF2-40B4-BE49-F238E27FC236}">
                <a16:creationId xmlns:a16="http://schemas.microsoft.com/office/drawing/2014/main" id="{072AE815-5444-4D89-B6DB-2D5AC6EC02A4}"/>
              </a:ext>
            </a:extLst>
          </p:cNvPr>
          <p:cNvGrpSpPr/>
          <p:nvPr>
            <p:custDataLst>
              <p:tags r:id="rId70"/>
            </p:custDataLst>
          </p:nvPr>
        </p:nvGrpSpPr>
        <p:grpSpPr>
          <a:xfrm>
            <a:off x="10812000" y="2025000"/>
            <a:ext cx="288000" cy="288000"/>
            <a:chOff x="10812000" y="2025000"/>
            <a:chExt cx="288000" cy="288000"/>
          </a:xfrm>
        </p:grpSpPr>
        <p:sp>
          <p:nvSpPr>
            <p:cNvPr id="239" name="PA-圆角矩形 238">
              <a:extLst>
                <a:ext uri="{FF2B5EF4-FFF2-40B4-BE49-F238E27FC236}">
                  <a16:creationId xmlns:a16="http://schemas.microsoft.com/office/drawing/2014/main" id="{B8165093-03BE-490D-874A-4193BC3CD76C}"/>
                </a:ext>
              </a:extLst>
            </p:cNvPr>
            <p:cNvSpPr/>
            <p:nvPr>
              <p:custDataLst>
                <p:tags r:id="rId962"/>
              </p:custDataLst>
            </p:nvPr>
          </p:nvSpPr>
          <p:spPr>
            <a:xfrm>
              <a:off x="108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PA-任意多边形 239">
              <a:extLst>
                <a:ext uri="{FF2B5EF4-FFF2-40B4-BE49-F238E27FC236}">
                  <a16:creationId xmlns:a16="http://schemas.microsoft.com/office/drawing/2014/main" id="{E9892A27-EB4F-4D7B-BE1B-488F6D221CA3}"/>
                </a:ext>
              </a:extLst>
            </p:cNvPr>
            <p:cNvSpPr/>
            <p:nvPr>
              <p:custDataLst>
                <p:tags r:id="rId963"/>
              </p:custDataLst>
            </p:nvPr>
          </p:nvSpPr>
          <p:spPr>
            <a:xfrm>
              <a:off x="10812000" y="2158880"/>
              <a:ext cx="44637" cy="93167"/>
            </a:xfrm>
            <a:custGeom>
              <a:avLst/>
              <a:gdLst>
                <a:gd name="connsiteX0" fmla="*/ 0 w 44637"/>
                <a:gd name="connsiteY0" fmla="*/ 0 h 93167"/>
                <a:gd name="connsiteX1" fmla="*/ 1375 w 44637"/>
                <a:gd name="connsiteY1" fmla="*/ 3162 h 93167"/>
                <a:gd name="connsiteX2" fmla="*/ 24448 w 44637"/>
                <a:gd name="connsiteY2" fmla="*/ 62376 h 93167"/>
                <a:gd name="connsiteX3" fmla="*/ 44637 w 44637"/>
                <a:gd name="connsiteY3" fmla="*/ 93167 h 93167"/>
                <a:gd name="connsiteX4" fmla="*/ 16156 w 44637"/>
                <a:gd name="connsiteY4" fmla="*/ 78068 h 93167"/>
                <a:gd name="connsiteX5" fmla="*/ 0 w 44637"/>
                <a:gd name="connsiteY5" fmla="*/ 74271 h 93167"/>
                <a:gd name="connsiteX6" fmla="*/ 0 w 44637"/>
                <a:gd name="connsiteY6" fmla="*/ 0 h 9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637" h="93167">
                  <a:moveTo>
                    <a:pt x="0" y="0"/>
                  </a:moveTo>
                  <a:lnTo>
                    <a:pt x="1375" y="3162"/>
                  </a:lnTo>
                  <a:cubicBezTo>
                    <a:pt x="10028" y="22110"/>
                    <a:pt x="15796" y="41060"/>
                    <a:pt x="24448" y="62376"/>
                  </a:cubicBezTo>
                  <a:cubicBezTo>
                    <a:pt x="30217" y="71850"/>
                    <a:pt x="38868" y="83693"/>
                    <a:pt x="44637" y="93167"/>
                  </a:cubicBezTo>
                  <a:cubicBezTo>
                    <a:pt x="35984" y="89614"/>
                    <a:pt x="26611" y="82508"/>
                    <a:pt x="16156" y="78068"/>
                  </a:cubicBezTo>
                  <a:lnTo>
                    <a:pt x="0" y="742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1" name="PA-组合 240">
            <a:extLst>
              <a:ext uri="{FF2B5EF4-FFF2-40B4-BE49-F238E27FC236}">
                <a16:creationId xmlns:a16="http://schemas.microsoft.com/office/drawing/2014/main" id="{48256462-1B98-4133-8842-B5FE0517050A}"/>
              </a:ext>
            </a:extLst>
          </p:cNvPr>
          <p:cNvGrpSpPr/>
          <p:nvPr>
            <p:custDataLst>
              <p:tags r:id="rId71"/>
            </p:custDataLst>
          </p:nvPr>
        </p:nvGrpSpPr>
        <p:grpSpPr>
          <a:xfrm>
            <a:off x="10812000" y="2385000"/>
            <a:ext cx="288000" cy="288000"/>
            <a:chOff x="10812000" y="2385000"/>
            <a:chExt cx="288000" cy="288000"/>
          </a:xfrm>
        </p:grpSpPr>
        <p:sp>
          <p:nvSpPr>
            <p:cNvPr id="242" name="PA-圆角矩形 241">
              <a:extLst>
                <a:ext uri="{FF2B5EF4-FFF2-40B4-BE49-F238E27FC236}">
                  <a16:creationId xmlns:a16="http://schemas.microsoft.com/office/drawing/2014/main" id="{0AA05C34-0410-4C39-AF11-39947CC7F184}"/>
                </a:ext>
              </a:extLst>
            </p:cNvPr>
            <p:cNvSpPr/>
            <p:nvPr>
              <p:custDataLst>
                <p:tags r:id="rId960"/>
              </p:custDataLst>
            </p:nvPr>
          </p:nvSpPr>
          <p:spPr>
            <a:xfrm>
              <a:off x="108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PA-任意多边形 242">
              <a:extLst>
                <a:ext uri="{FF2B5EF4-FFF2-40B4-BE49-F238E27FC236}">
                  <a16:creationId xmlns:a16="http://schemas.microsoft.com/office/drawing/2014/main" id="{31436AB6-42D6-4BBD-8418-D7FCAE72E5B0}"/>
                </a:ext>
              </a:extLst>
            </p:cNvPr>
            <p:cNvSpPr/>
            <p:nvPr>
              <p:custDataLst>
                <p:tags r:id="rId961"/>
              </p:custDataLst>
            </p:nvPr>
          </p:nvSpPr>
          <p:spPr>
            <a:xfrm>
              <a:off x="10812000" y="2440139"/>
              <a:ext cx="80208" cy="98055"/>
            </a:xfrm>
            <a:custGeom>
              <a:avLst/>
              <a:gdLst>
                <a:gd name="connsiteX0" fmla="*/ 0 w 80208"/>
                <a:gd name="connsiteY0" fmla="*/ 0 h 98055"/>
                <a:gd name="connsiteX1" fmla="*/ 24372 w 80208"/>
                <a:gd name="connsiteY1" fmla="*/ 16488 h 98055"/>
                <a:gd name="connsiteX2" fmla="*/ 53944 w 80208"/>
                <a:gd name="connsiteY2" fmla="*/ 19145 h 98055"/>
                <a:gd name="connsiteX3" fmla="*/ 76955 w 80208"/>
                <a:gd name="connsiteY3" fmla="*/ 4974 h 98055"/>
                <a:gd name="connsiteX4" fmla="*/ 76955 w 80208"/>
                <a:gd name="connsiteY4" fmla="*/ 7336 h 98055"/>
                <a:gd name="connsiteX5" fmla="*/ 65449 w 80208"/>
                <a:gd name="connsiteY5" fmla="*/ 21506 h 98055"/>
                <a:gd name="connsiteX6" fmla="*/ 79830 w 80208"/>
                <a:gd name="connsiteY6" fmla="*/ 47486 h 98055"/>
                <a:gd name="connsiteX7" fmla="*/ 48192 w 80208"/>
                <a:gd name="connsiteY7" fmla="*/ 61657 h 98055"/>
                <a:gd name="connsiteX8" fmla="*/ 30934 w 80208"/>
                <a:gd name="connsiteY8" fmla="*/ 56934 h 98055"/>
                <a:gd name="connsiteX9" fmla="*/ 11878 w 80208"/>
                <a:gd name="connsiteY9" fmla="*/ 74647 h 98055"/>
                <a:gd name="connsiteX10" fmla="*/ 0 w 80208"/>
                <a:gd name="connsiteY10" fmla="*/ 98055 h 98055"/>
                <a:gd name="connsiteX11" fmla="*/ 0 w 80208"/>
                <a:gd name="connsiteY11" fmla="*/ 0 h 98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0208" h="98055">
                  <a:moveTo>
                    <a:pt x="0" y="0"/>
                  </a:moveTo>
                  <a:lnTo>
                    <a:pt x="24372" y="16488"/>
                  </a:lnTo>
                  <a:cubicBezTo>
                    <a:pt x="34529" y="21064"/>
                    <a:pt x="44596" y="22687"/>
                    <a:pt x="53944" y="19145"/>
                  </a:cubicBezTo>
                  <a:cubicBezTo>
                    <a:pt x="62573" y="14421"/>
                    <a:pt x="65449" y="7336"/>
                    <a:pt x="76955" y="4974"/>
                  </a:cubicBezTo>
                  <a:cubicBezTo>
                    <a:pt x="76955" y="4974"/>
                    <a:pt x="76955" y="4974"/>
                    <a:pt x="76955" y="7336"/>
                  </a:cubicBezTo>
                  <a:cubicBezTo>
                    <a:pt x="74078" y="12059"/>
                    <a:pt x="68326" y="16783"/>
                    <a:pt x="65449" y="21506"/>
                  </a:cubicBezTo>
                  <a:cubicBezTo>
                    <a:pt x="68326" y="28592"/>
                    <a:pt x="82707" y="45124"/>
                    <a:pt x="79830" y="47486"/>
                  </a:cubicBezTo>
                  <a:cubicBezTo>
                    <a:pt x="71201" y="56934"/>
                    <a:pt x="62573" y="56934"/>
                    <a:pt x="48192" y="61657"/>
                  </a:cubicBezTo>
                  <a:cubicBezTo>
                    <a:pt x="42438" y="59295"/>
                    <a:pt x="39563" y="54571"/>
                    <a:pt x="30934" y="56934"/>
                  </a:cubicBezTo>
                  <a:cubicBezTo>
                    <a:pt x="23743" y="60476"/>
                    <a:pt x="17271" y="66971"/>
                    <a:pt x="11878" y="74647"/>
                  </a:cubicBezTo>
                  <a:lnTo>
                    <a:pt x="0" y="98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PA-组合 243">
            <a:extLst>
              <a:ext uri="{FF2B5EF4-FFF2-40B4-BE49-F238E27FC236}">
                <a16:creationId xmlns:a16="http://schemas.microsoft.com/office/drawing/2014/main" id="{45E594B3-C668-4ACA-B64F-7297070479B4}"/>
              </a:ext>
            </a:extLst>
          </p:cNvPr>
          <p:cNvGrpSpPr/>
          <p:nvPr>
            <p:custDataLst>
              <p:tags r:id="rId72"/>
            </p:custDataLst>
          </p:nvPr>
        </p:nvGrpSpPr>
        <p:grpSpPr>
          <a:xfrm>
            <a:off x="10812000" y="4185000"/>
            <a:ext cx="288000" cy="288001"/>
            <a:chOff x="10812000" y="4185000"/>
            <a:chExt cx="288000" cy="288001"/>
          </a:xfrm>
        </p:grpSpPr>
        <p:sp>
          <p:nvSpPr>
            <p:cNvPr id="245" name="PA-圆角矩形 244">
              <a:extLst>
                <a:ext uri="{FF2B5EF4-FFF2-40B4-BE49-F238E27FC236}">
                  <a16:creationId xmlns:a16="http://schemas.microsoft.com/office/drawing/2014/main" id="{F0854C2B-4485-4067-A193-23D72E6A2826}"/>
                </a:ext>
              </a:extLst>
            </p:cNvPr>
            <p:cNvSpPr/>
            <p:nvPr>
              <p:custDataLst>
                <p:tags r:id="rId958"/>
              </p:custDataLst>
            </p:nvPr>
          </p:nvSpPr>
          <p:spPr>
            <a:xfrm>
              <a:off x="1081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6" name="PA-任意多边形 245">
              <a:extLst>
                <a:ext uri="{FF2B5EF4-FFF2-40B4-BE49-F238E27FC236}">
                  <a16:creationId xmlns:a16="http://schemas.microsoft.com/office/drawing/2014/main" id="{7FF6919A-576D-49E4-AEAB-664F075B5497}"/>
                </a:ext>
              </a:extLst>
            </p:cNvPr>
            <p:cNvSpPr/>
            <p:nvPr>
              <p:custDataLst>
                <p:tags r:id="rId959"/>
              </p:custDataLst>
            </p:nvPr>
          </p:nvSpPr>
          <p:spPr>
            <a:xfrm>
              <a:off x="10812000" y="4295112"/>
              <a:ext cx="288000" cy="177889"/>
            </a:xfrm>
            <a:custGeom>
              <a:avLst/>
              <a:gdLst>
                <a:gd name="connsiteX0" fmla="*/ 25568 w 288000"/>
                <a:gd name="connsiteY0" fmla="*/ 230 h 177889"/>
                <a:gd name="connsiteX1" fmla="*/ 86084 w 288000"/>
                <a:gd name="connsiteY1" fmla="*/ 19124 h 177889"/>
                <a:gd name="connsiteX2" fmla="*/ 94729 w 288000"/>
                <a:gd name="connsiteY2" fmla="*/ 30933 h 177889"/>
                <a:gd name="connsiteX3" fmla="*/ 88966 w 288000"/>
                <a:gd name="connsiteY3" fmla="*/ 47465 h 177889"/>
                <a:gd name="connsiteX4" fmla="*/ 106256 w 288000"/>
                <a:gd name="connsiteY4" fmla="*/ 82893 h 177889"/>
                <a:gd name="connsiteX5" fmla="*/ 109138 w 288000"/>
                <a:gd name="connsiteY5" fmla="*/ 73446 h 177889"/>
                <a:gd name="connsiteX6" fmla="*/ 112020 w 288000"/>
                <a:gd name="connsiteY6" fmla="*/ 73446 h 177889"/>
                <a:gd name="connsiteX7" fmla="*/ 135074 w 288000"/>
                <a:gd name="connsiteY7" fmla="*/ 101787 h 177889"/>
                <a:gd name="connsiteX8" fmla="*/ 172536 w 288000"/>
                <a:gd name="connsiteY8" fmla="*/ 63998 h 177889"/>
                <a:gd name="connsiteX9" fmla="*/ 201354 w 288000"/>
                <a:gd name="connsiteY9" fmla="*/ 59275 h 177889"/>
                <a:gd name="connsiteX10" fmla="*/ 204236 w 288000"/>
                <a:gd name="connsiteY10" fmla="*/ 47465 h 177889"/>
                <a:gd name="connsiteX11" fmla="*/ 224408 w 288000"/>
                <a:gd name="connsiteY11" fmla="*/ 38019 h 177889"/>
                <a:gd name="connsiteX12" fmla="*/ 281953 w 288000"/>
                <a:gd name="connsiteY12" fmla="*/ 54293 h 177889"/>
                <a:gd name="connsiteX13" fmla="*/ 288000 w 288000"/>
                <a:gd name="connsiteY13" fmla="*/ 56371 h 177889"/>
                <a:gd name="connsiteX14" fmla="*/ 288000 w 288000"/>
                <a:gd name="connsiteY14" fmla="*/ 129888 h 177889"/>
                <a:gd name="connsiteX15" fmla="*/ 239999 w 288000"/>
                <a:gd name="connsiteY15" fmla="*/ 177889 h 177889"/>
                <a:gd name="connsiteX16" fmla="*/ 238163 w 288000"/>
                <a:gd name="connsiteY16" fmla="*/ 177889 h 177889"/>
                <a:gd name="connsiteX17" fmla="*/ 227290 w 288000"/>
                <a:gd name="connsiteY17" fmla="*/ 163193 h 177889"/>
                <a:gd name="connsiteX18" fmla="*/ 117783 w 288000"/>
                <a:gd name="connsiteY18" fmla="*/ 127767 h 177889"/>
                <a:gd name="connsiteX19" fmla="*/ 114901 w 288000"/>
                <a:gd name="connsiteY19" fmla="*/ 118319 h 177889"/>
                <a:gd name="connsiteX20" fmla="*/ 80321 w 288000"/>
                <a:gd name="connsiteY20" fmla="*/ 89978 h 177889"/>
                <a:gd name="connsiteX21" fmla="*/ 48621 w 288000"/>
                <a:gd name="connsiteY21" fmla="*/ 125405 h 177889"/>
                <a:gd name="connsiteX22" fmla="*/ 42858 w 288000"/>
                <a:gd name="connsiteY22" fmla="*/ 111234 h 177889"/>
                <a:gd name="connsiteX23" fmla="*/ 48621 w 288000"/>
                <a:gd name="connsiteY23" fmla="*/ 108872 h 177889"/>
                <a:gd name="connsiteX24" fmla="*/ 16921 w 288000"/>
                <a:gd name="connsiteY24" fmla="*/ 82893 h 177889"/>
                <a:gd name="connsiteX25" fmla="*/ 16921 w 288000"/>
                <a:gd name="connsiteY25" fmla="*/ 78169 h 177889"/>
                <a:gd name="connsiteX26" fmla="*/ 42858 w 288000"/>
                <a:gd name="connsiteY26" fmla="*/ 80531 h 177889"/>
                <a:gd name="connsiteX27" fmla="*/ 60148 w 288000"/>
                <a:gd name="connsiteY27" fmla="*/ 71084 h 177889"/>
                <a:gd name="connsiteX28" fmla="*/ 83203 w 288000"/>
                <a:gd name="connsiteY28" fmla="*/ 71084 h 177889"/>
                <a:gd name="connsiteX29" fmla="*/ 83203 w 288000"/>
                <a:gd name="connsiteY29" fmla="*/ 59275 h 177889"/>
                <a:gd name="connsiteX30" fmla="*/ 22686 w 288000"/>
                <a:gd name="connsiteY30" fmla="*/ 61636 h 177889"/>
                <a:gd name="connsiteX31" fmla="*/ 8276 w 288000"/>
                <a:gd name="connsiteY31" fmla="*/ 38019 h 177889"/>
                <a:gd name="connsiteX32" fmla="*/ 0 w 288000"/>
                <a:gd name="connsiteY32" fmla="*/ 37265 h 177889"/>
                <a:gd name="connsiteX33" fmla="*/ 0 w 288000"/>
                <a:gd name="connsiteY33" fmla="*/ 12560 h 177889"/>
                <a:gd name="connsiteX34" fmla="*/ 8997 w 288000"/>
                <a:gd name="connsiteY34" fmla="*/ 9382 h 177889"/>
                <a:gd name="connsiteX35" fmla="*/ 25568 w 288000"/>
                <a:gd name="connsiteY35" fmla="*/ 230 h 17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8000" h="177889">
                  <a:moveTo>
                    <a:pt x="25568" y="230"/>
                  </a:moveTo>
                  <a:cubicBezTo>
                    <a:pt x="34213" y="-2132"/>
                    <a:pt x="77439" y="14401"/>
                    <a:pt x="86084" y="19124"/>
                  </a:cubicBezTo>
                  <a:cubicBezTo>
                    <a:pt x="88966" y="21486"/>
                    <a:pt x="91848" y="26210"/>
                    <a:pt x="94729" y="30933"/>
                  </a:cubicBezTo>
                  <a:cubicBezTo>
                    <a:pt x="91848" y="35657"/>
                    <a:pt x="91848" y="40381"/>
                    <a:pt x="88966" y="47465"/>
                  </a:cubicBezTo>
                  <a:cubicBezTo>
                    <a:pt x="88966" y="56913"/>
                    <a:pt x="100493" y="80531"/>
                    <a:pt x="106256" y="82893"/>
                  </a:cubicBezTo>
                  <a:cubicBezTo>
                    <a:pt x="109138" y="80531"/>
                    <a:pt x="109138" y="78169"/>
                    <a:pt x="109138" y="73446"/>
                  </a:cubicBezTo>
                  <a:cubicBezTo>
                    <a:pt x="109138" y="73446"/>
                    <a:pt x="112020" y="73446"/>
                    <a:pt x="112020" y="73446"/>
                  </a:cubicBezTo>
                  <a:cubicBezTo>
                    <a:pt x="114901" y="87617"/>
                    <a:pt x="117783" y="101787"/>
                    <a:pt x="135074" y="101787"/>
                  </a:cubicBezTo>
                  <a:cubicBezTo>
                    <a:pt x="155246" y="94702"/>
                    <a:pt x="163891" y="78169"/>
                    <a:pt x="172536" y="63998"/>
                  </a:cubicBezTo>
                  <a:cubicBezTo>
                    <a:pt x="184064" y="63998"/>
                    <a:pt x="192709" y="61636"/>
                    <a:pt x="201354" y="59275"/>
                  </a:cubicBezTo>
                  <a:cubicBezTo>
                    <a:pt x="204236" y="54551"/>
                    <a:pt x="204236" y="49827"/>
                    <a:pt x="204236" y="47465"/>
                  </a:cubicBezTo>
                  <a:cubicBezTo>
                    <a:pt x="212881" y="42742"/>
                    <a:pt x="218645" y="40381"/>
                    <a:pt x="224408" y="38019"/>
                  </a:cubicBezTo>
                  <a:cubicBezTo>
                    <a:pt x="233054" y="34476"/>
                    <a:pt x="262772" y="46875"/>
                    <a:pt x="281953" y="54293"/>
                  </a:cubicBezTo>
                  <a:lnTo>
                    <a:pt x="288000" y="56371"/>
                  </a:lnTo>
                  <a:lnTo>
                    <a:pt x="288000" y="129888"/>
                  </a:lnTo>
                  <a:cubicBezTo>
                    <a:pt x="288000" y="156398"/>
                    <a:pt x="266509" y="177889"/>
                    <a:pt x="239999" y="177889"/>
                  </a:cubicBezTo>
                  <a:lnTo>
                    <a:pt x="238163" y="177889"/>
                  </a:lnTo>
                  <a:lnTo>
                    <a:pt x="227290" y="163193"/>
                  </a:lnTo>
                  <a:cubicBezTo>
                    <a:pt x="198473" y="144300"/>
                    <a:pt x="152364" y="141938"/>
                    <a:pt x="117783" y="127767"/>
                  </a:cubicBezTo>
                  <a:cubicBezTo>
                    <a:pt x="120665" y="123043"/>
                    <a:pt x="117783" y="120681"/>
                    <a:pt x="114901" y="118319"/>
                  </a:cubicBezTo>
                  <a:cubicBezTo>
                    <a:pt x="77439" y="130129"/>
                    <a:pt x="86084" y="97064"/>
                    <a:pt x="80321" y="89978"/>
                  </a:cubicBezTo>
                  <a:cubicBezTo>
                    <a:pt x="65911" y="99425"/>
                    <a:pt x="74556" y="120681"/>
                    <a:pt x="48621" y="125405"/>
                  </a:cubicBezTo>
                  <a:cubicBezTo>
                    <a:pt x="45739" y="120681"/>
                    <a:pt x="42858" y="118319"/>
                    <a:pt x="42858" y="111234"/>
                  </a:cubicBezTo>
                  <a:cubicBezTo>
                    <a:pt x="42858" y="108872"/>
                    <a:pt x="45739" y="108872"/>
                    <a:pt x="48621" y="108872"/>
                  </a:cubicBezTo>
                  <a:cubicBezTo>
                    <a:pt x="45739" y="89978"/>
                    <a:pt x="28449" y="92340"/>
                    <a:pt x="16921" y="82893"/>
                  </a:cubicBezTo>
                  <a:cubicBezTo>
                    <a:pt x="14040" y="80531"/>
                    <a:pt x="16921" y="78169"/>
                    <a:pt x="16921" y="78169"/>
                  </a:cubicBezTo>
                  <a:cubicBezTo>
                    <a:pt x="25568" y="78169"/>
                    <a:pt x="37094" y="82893"/>
                    <a:pt x="42858" y="80531"/>
                  </a:cubicBezTo>
                  <a:cubicBezTo>
                    <a:pt x="48621" y="78169"/>
                    <a:pt x="51503" y="71084"/>
                    <a:pt x="60148" y="71084"/>
                  </a:cubicBezTo>
                  <a:cubicBezTo>
                    <a:pt x="65911" y="75807"/>
                    <a:pt x="77439" y="75807"/>
                    <a:pt x="83203" y="71084"/>
                  </a:cubicBezTo>
                  <a:cubicBezTo>
                    <a:pt x="83203" y="66360"/>
                    <a:pt x="86084" y="63998"/>
                    <a:pt x="83203" y="59275"/>
                  </a:cubicBezTo>
                  <a:cubicBezTo>
                    <a:pt x="68793" y="59275"/>
                    <a:pt x="42858" y="68722"/>
                    <a:pt x="22686" y="61636"/>
                  </a:cubicBezTo>
                  <a:cubicBezTo>
                    <a:pt x="11158" y="56913"/>
                    <a:pt x="16921" y="45103"/>
                    <a:pt x="8276" y="38019"/>
                  </a:cubicBezTo>
                  <a:lnTo>
                    <a:pt x="0" y="37265"/>
                  </a:lnTo>
                  <a:lnTo>
                    <a:pt x="0" y="12560"/>
                  </a:lnTo>
                  <a:lnTo>
                    <a:pt x="8997" y="9382"/>
                  </a:lnTo>
                  <a:cubicBezTo>
                    <a:pt x="14040" y="5544"/>
                    <a:pt x="18363" y="1411"/>
                    <a:pt x="25568" y="23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7" name="PA-组合 246">
            <a:extLst>
              <a:ext uri="{FF2B5EF4-FFF2-40B4-BE49-F238E27FC236}">
                <a16:creationId xmlns:a16="http://schemas.microsoft.com/office/drawing/2014/main" id="{60634079-1E54-42EA-84AA-D34D4F4A4C77}"/>
              </a:ext>
            </a:extLst>
          </p:cNvPr>
          <p:cNvGrpSpPr/>
          <p:nvPr>
            <p:custDataLst>
              <p:tags r:id="rId73"/>
            </p:custDataLst>
          </p:nvPr>
        </p:nvGrpSpPr>
        <p:grpSpPr>
          <a:xfrm>
            <a:off x="11532000" y="4185000"/>
            <a:ext cx="288000" cy="288000"/>
            <a:chOff x="11532000" y="4185000"/>
            <a:chExt cx="288000" cy="288000"/>
          </a:xfrm>
        </p:grpSpPr>
        <p:sp>
          <p:nvSpPr>
            <p:cNvPr id="248" name="PA-圆角矩形 247">
              <a:extLst>
                <a:ext uri="{FF2B5EF4-FFF2-40B4-BE49-F238E27FC236}">
                  <a16:creationId xmlns:a16="http://schemas.microsoft.com/office/drawing/2014/main" id="{100F2628-7D5E-407A-B238-1E09A8FBA09B}"/>
                </a:ext>
              </a:extLst>
            </p:cNvPr>
            <p:cNvSpPr/>
            <p:nvPr>
              <p:custDataLst>
                <p:tags r:id="rId956"/>
              </p:custDataLst>
            </p:nvPr>
          </p:nvSpPr>
          <p:spPr>
            <a:xfrm>
              <a:off x="1153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PA-任意多边形 248">
              <a:extLst>
                <a:ext uri="{FF2B5EF4-FFF2-40B4-BE49-F238E27FC236}">
                  <a16:creationId xmlns:a16="http://schemas.microsoft.com/office/drawing/2014/main" id="{135167E3-E37F-4D61-B8A0-0E4F43AC9651}"/>
                </a:ext>
              </a:extLst>
            </p:cNvPr>
            <p:cNvSpPr/>
            <p:nvPr>
              <p:custDataLst>
                <p:tags r:id="rId957"/>
              </p:custDataLst>
            </p:nvPr>
          </p:nvSpPr>
          <p:spPr>
            <a:xfrm>
              <a:off x="11540981" y="4424767"/>
              <a:ext cx="33792" cy="42062"/>
            </a:xfrm>
            <a:custGeom>
              <a:avLst/>
              <a:gdLst>
                <a:gd name="connsiteX0" fmla="*/ 4952 w 33792"/>
                <a:gd name="connsiteY0" fmla="*/ 0 h 42062"/>
                <a:gd name="connsiteX1" fmla="*/ 19372 w 33792"/>
                <a:gd name="connsiteY1" fmla="*/ 4691 h 42062"/>
                <a:gd name="connsiteX2" fmla="*/ 25139 w 33792"/>
                <a:gd name="connsiteY2" fmla="*/ 0 h 42062"/>
                <a:gd name="connsiteX3" fmla="*/ 33792 w 33792"/>
                <a:gd name="connsiteY3" fmla="*/ 11727 h 42062"/>
                <a:gd name="connsiteX4" fmla="*/ 28024 w 33792"/>
                <a:gd name="connsiteY4" fmla="*/ 23455 h 42062"/>
                <a:gd name="connsiteX5" fmla="*/ 16488 w 33792"/>
                <a:gd name="connsiteY5" fmla="*/ 28146 h 42062"/>
                <a:gd name="connsiteX6" fmla="*/ 25139 w 33792"/>
                <a:gd name="connsiteY6" fmla="*/ 37528 h 42062"/>
                <a:gd name="connsiteX7" fmla="*/ 16777 w 33792"/>
                <a:gd name="connsiteY7" fmla="*/ 42062 h 42062"/>
                <a:gd name="connsiteX8" fmla="*/ 5078 w 33792"/>
                <a:gd name="connsiteY8" fmla="*/ 34174 h 42062"/>
                <a:gd name="connsiteX9" fmla="*/ 0 w 33792"/>
                <a:gd name="connsiteY9" fmla="*/ 21915 h 42062"/>
                <a:gd name="connsiteX10" fmla="*/ 4952 w 33792"/>
                <a:gd name="connsiteY10" fmla="*/ 21109 h 42062"/>
                <a:gd name="connsiteX11" fmla="*/ 4952 w 33792"/>
                <a:gd name="connsiteY11" fmla="*/ 0 h 42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792" h="42062">
                  <a:moveTo>
                    <a:pt x="4952" y="0"/>
                  </a:moveTo>
                  <a:cubicBezTo>
                    <a:pt x="10719" y="2345"/>
                    <a:pt x="13603" y="4691"/>
                    <a:pt x="19372" y="4691"/>
                  </a:cubicBezTo>
                  <a:cubicBezTo>
                    <a:pt x="22256" y="2345"/>
                    <a:pt x="22256" y="0"/>
                    <a:pt x="25139" y="0"/>
                  </a:cubicBezTo>
                  <a:cubicBezTo>
                    <a:pt x="28024" y="2345"/>
                    <a:pt x="30908" y="9382"/>
                    <a:pt x="33792" y="11727"/>
                  </a:cubicBezTo>
                  <a:cubicBezTo>
                    <a:pt x="30908" y="16418"/>
                    <a:pt x="30908" y="18763"/>
                    <a:pt x="28024" y="23455"/>
                  </a:cubicBezTo>
                  <a:cubicBezTo>
                    <a:pt x="22256" y="23455"/>
                    <a:pt x="19372" y="23455"/>
                    <a:pt x="16488" y="28146"/>
                  </a:cubicBezTo>
                  <a:cubicBezTo>
                    <a:pt x="19372" y="30491"/>
                    <a:pt x="22256" y="32837"/>
                    <a:pt x="25139" y="37528"/>
                  </a:cubicBezTo>
                  <a:lnTo>
                    <a:pt x="16777" y="42062"/>
                  </a:lnTo>
                  <a:lnTo>
                    <a:pt x="5078" y="34174"/>
                  </a:lnTo>
                  <a:lnTo>
                    <a:pt x="0" y="21915"/>
                  </a:lnTo>
                  <a:lnTo>
                    <a:pt x="4952" y="21109"/>
                  </a:lnTo>
                  <a:cubicBezTo>
                    <a:pt x="4952" y="14072"/>
                    <a:pt x="4952" y="7037"/>
                    <a:pt x="495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0" name="PA-组合 249">
            <a:extLst>
              <a:ext uri="{FF2B5EF4-FFF2-40B4-BE49-F238E27FC236}">
                <a16:creationId xmlns:a16="http://schemas.microsoft.com/office/drawing/2014/main" id="{CDED133E-AA5F-4231-8684-A651D547BE7F}"/>
              </a:ext>
            </a:extLst>
          </p:cNvPr>
          <p:cNvGrpSpPr/>
          <p:nvPr>
            <p:custDataLst>
              <p:tags r:id="rId74"/>
            </p:custDataLst>
          </p:nvPr>
        </p:nvGrpSpPr>
        <p:grpSpPr>
          <a:xfrm>
            <a:off x="10811562" y="4545000"/>
            <a:ext cx="288438" cy="288000"/>
            <a:chOff x="10811562" y="4545000"/>
            <a:chExt cx="288438" cy="288000"/>
          </a:xfrm>
        </p:grpSpPr>
        <p:sp>
          <p:nvSpPr>
            <p:cNvPr id="251" name="PA-圆角矩形 250">
              <a:extLst>
                <a:ext uri="{FF2B5EF4-FFF2-40B4-BE49-F238E27FC236}">
                  <a16:creationId xmlns:a16="http://schemas.microsoft.com/office/drawing/2014/main" id="{1AE93BF5-4CAF-41BA-A3DD-AEC077A9E100}"/>
                </a:ext>
              </a:extLst>
            </p:cNvPr>
            <p:cNvSpPr/>
            <p:nvPr>
              <p:custDataLst>
                <p:tags r:id="rId951"/>
              </p:custDataLst>
            </p:nvPr>
          </p:nvSpPr>
          <p:spPr>
            <a:xfrm>
              <a:off x="1081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PA-任意多边形 251">
              <a:extLst>
                <a:ext uri="{FF2B5EF4-FFF2-40B4-BE49-F238E27FC236}">
                  <a16:creationId xmlns:a16="http://schemas.microsoft.com/office/drawing/2014/main" id="{EAB54DAE-3A55-4D9D-A78A-895A5DBCC332}"/>
                </a:ext>
              </a:extLst>
            </p:cNvPr>
            <p:cNvSpPr/>
            <p:nvPr>
              <p:custDataLst>
                <p:tags r:id="rId952"/>
              </p:custDataLst>
            </p:nvPr>
          </p:nvSpPr>
          <p:spPr>
            <a:xfrm>
              <a:off x="11034872" y="4545001"/>
              <a:ext cx="36920" cy="21475"/>
            </a:xfrm>
            <a:custGeom>
              <a:avLst/>
              <a:gdLst>
                <a:gd name="connsiteX0" fmla="*/ 15736 w 36920"/>
                <a:gd name="connsiteY0" fmla="*/ 0 h 21475"/>
                <a:gd name="connsiteX1" fmla="*/ 17127 w 36920"/>
                <a:gd name="connsiteY1" fmla="*/ 0 h 21475"/>
                <a:gd name="connsiteX2" fmla="*/ 35811 w 36920"/>
                <a:gd name="connsiteY2" fmla="*/ 3772 h 21475"/>
                <a:gd name="connsiteX3" fmla="*/ 36920 w 36920"/>
                <a:gd name="connsiteY3" fmla="*/ 4520 h 21475"/>
                <a:gd name="connsiteX4" fmla="*/ 33889 w 36920"/>
                <a:gd name="connsiteY4" fmla="*/ 9961 h 21475"/>
                <a:gd name="connsiteX5" fmla="*/ 20189 w 36920"/>
                <a:gd name="connsiteY5" fmla="*/ 21475 h 21475"/>
                <a:gd name="connsiteX6" fmla="*/ 0 w 36920"/>
                <a:gd name="connsiteY6" fmla="*/ 16751 h 21475"/>
                <a:gd name="connsiteX7" fmla="*/ 15736 w 36920"/>
                <a:gd name="connsiteY7" fmla="*/ 0 h 2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920" h="21475">
                  <a:moveTo>
                    <a:pt x="15736" y="0"/>
                  </a:moveTo>
                  <a:lnTo>
                    <a:pt x="17127" y="0"/>
                  </a:lnTo>
                  <a:cubicBezTo>
                    <a:pt x="23755" y="0"/>
                    <a:pt x="30068" y="1343"/>
                    <a:pt x="35811" y="3772"/>
                  </a:cubicBezTo>
                  <a:lnTo>
                    <a:pt x="36920" y="4520"/>
                  </a:lnTo>
                  <a:lnTo>
                    <a:pt x="33889" y="9961"/>
                  </a:lnTo>
                  <a:cubicBezTo>
                    <a:pt x="29563" y="15571"/>
                    <a:pt x="24516" y="20294"/>
                    <a:pt x="20189" y="21475"/>
                  </a:cubicBezTo>
                  <a:cubicBezTo>
                    <a:pt x="14421" y="19114"/>
                    <a:pt x="5769" y="19114"/>
                    <a:pt x="0" y="16751"/>
                  </a:cubicBezTo>
                  <a:lnTo>
                    <a:pt x="1573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3" name="PA-任意多边形 252">
              <a:extLst>
                <a:ext uri="{FF2B5EF4-FFF2-40B4-BE49-F238E27FC236}">
                  <a16:creationId xmlns:a16="http://schemas.microsoft.com/office/drawing/2014/main" id="{38B6B9D4-5AAD-4D20-A46C-DB837A507023}"/>
                </a:ext>
              </a:extLst>
            </p:cNvPr>
            <p:cNvSpPr/>
            <p:nvPr>
              <p:custDataLst>
                <p:tags r:id="rId953"/>
              </p:custDataLst>
            </p:nvPr>
          </p:nvSpPr>
          <p:spPr>
            <a:xfrm>
              <a:off x="11082516" y="4556912"/>
              <a:ext cx="911" cy="588"/>
            </a:xfrm>
            <a:custGeom>
              <a:avLst/>
              <a:gdLst>
                <a:gd name="connsiteX0" fmla="*/ 239 w 911"/>
                <a:gd name="connsiteY0" fmla="*/ 0 h 588"/>
                <a:gd name="connsiteX1" fmla="*/ 911 w 911"/>
                <a:gd name="connsiteY1" fmla="*/ 453 h 588"/>
                <a:gd name="connsiteX2" fmla="*/ 0 w 911"/>
                <a:gd name="connsiteY2" fmla="*/ 588 h 588"/>
                <a:gd name="connsiteX3" fmla="*/ 239 w 911"/>
                <a:gd name="connsiteY3" fmla="*/ 0 h 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1" h="588">
                  <a:moveTo>
                    <a:pt x="239" y="0"/>
                  </a:moveTo>
                  <a:lnTo>
                    <a:pt x="911" y="453"/>
                  </a:lnTo>
                  <a:lnTo>
                    <a:pt x="0" y="588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4" name="PA-任意多边形 253">
              <a:extLst>
                <a:ext uri="{FF2B5EF4-FFF2-40B4-BE49-F238E27FC236}">
                  <a16:creationId xmlns:a16="http://schemas.microsoft.com/office/drawing/2014/main" id="{03299B87-3AC1-48C6-9969-68A2484D8F9B}"/>
                </a:ext>
              </a:extLst>
            </p:cNvPr>
            <p:cNvSpPr/>
            <p:nvPr>
              <p:custDataLst>
                <p:tags r:id="rId954"/>
              </p:custDataLst>
            </p:nvPr>
          </p:nvSpPr>
          <p:spPr>
            <a:xfrm>
              <a:off x="10811562" y="4663304"/>
              <a:ext cx="232390" cy="169696"/>
            </a:xfrm>
            <a:custGeom>
              <a:avLst/>
              <a:gdLst>
                <a:gd name="connsiteX0" fmla="*/ 4772 w 232390"/>
                <a:gd name="connsiteY0" fmla="*/ 476 h 169696"/>
                <a:gd name="connsiteX1" fmla="*/ 7651 w 232390"/>
                <a:gd name="connsiteY1" fmla="*/ 5200 h 169696"/>
                <a:gd name="connsiteX2" fmla="*/ 16291 w 232390"/>
                <a:gd name="connsiteY2" fmla="*/ 476 h 169696"/>
                <a:gd name="connsiteX3" fmla="*/ 27810 w 232390"/>
                <a:gd name="connsiteY3" fmla="*/ 7562 h 169696"/>
                <a:gd name="connsiteX4" fmla="*/ 33569 w 232390"/>
                <a:gd name="connsiteY4" fmla="*/ 5200 h 169696"/>
                <a:gd name="connsiteX5" fmla="*/ 42208 w 232390"/>
                <a:gd name="connsiteY5" fmla="*/ 7562 h 169696"/>
                <a:gd name="connsiteX6" fmla="*/ 56606 w 232390"/>
                <a:gd name="connsiteY6" fmla="*/ 19371 h 169696"/>
                <a:gd name="connsiteX7" fmla="*/ 73885 w 232390"/>
                <a:gd name="connsiteY7" fmla="*/ 14647 h 169696"/>
                <a:gd name="connsiteX8" fmla="*/ 79645 w 232390"/>
                <a:gd name="connsiteY8" fmla="*/ 21733 h 169696"/>
                <a:gd name="connsiteX9" fmla="*/ 96923 w 232390"/>
                <a:gd name="connsiteY9" fmla="*/ 24094 h 169696"/>
                <a:gd name="connsiteX10" fmla="*/ 128600 w 232390"/>
                <a:gd name="connsiteY10" fmla="*/ 33542 h 169696"/>
                <a:gd name="connsiteX11" fmla="*/ 151638 w 232390"/>
                <a:gd name="connsiteY11" fmla="*/ 24094 h 169696"/>
                <a:gd name="connsiteX12" fmla="*/ 148758 w 232390"/>
                <a:gd name="connsiteY12" fmla="*/ 31180 h 169696"/>
                <a:gd name="connsiteX13" fmla="*/ 160277 w 232390"/>
                <a:gd name="connsiteY13" fmla="*/ 28818 h 169696"/>
                <a:gd name="connsiteX14" fmla="*/ 166036 w 232390"/>
                <a:gd name="connsiteY14" fmla="*/ 38265 h 169696"/>
                <a:gd name="connsiteX15" fmla="*/ 168916 w 232390"/>
                <a:gd name="connsiteY15" fmla="*/ 35904 h 169696"/>
                <a:gd name="connsiteX16" fmla="*/ 171796 w 232390"/>
                <a:gd name="connsiteY16" fmla="*/ 21733 h 169696"/>
                <a:gd name="connsiteX17" fmla="*/ 180435 w 232390"/>
                <a:gd name="connsiteY17" fmla="*/ 31180 h 169696"/>
                <a:gd name="connsiteX18" fmla="*/ 186194 w 232390"/>
                <a:gd name="connsiteY18" fmla="*/ 28818 h 169696"/>
                <a:gd name="connsiteX19" fmla="*/ 197714 w 232390"/>
                <a:gd name="connsiteY19" fmla="*/ 35904 h 169696"/>
                <a:gd name="connsiteX20" fmla="*/ 186194 w 232390"/>
                <a:gd name="connsiteY20" fmla="*/ 47712 h 169696"/>
                <a:gd name="connsiteX21" fmla="*/ 183315 w 232390"/>
                <a:gd name="connsiteY21" fmla="*/ 54797 h 169696"/>
                <a:gd name="connsiteX22" fmla="*/ 186194 w 232390"/>
                <a:gd name="connsiteY22" fmla="*/ 57159 h 169696"/>
                <a:gd name="connsiteX23" fmla="*/ 177556 w 232390"/>
                <a:gd name="connsiteY23" fmla="*/ 61883 h 169696"/>
                <a:gd name="connsiteX24" fmla="*/ 157398 w 232390"/>
                <a:gd name="connsiteY24" fmla="*/ 66606 h 169696"/>
                <a:gd name="connsiteX25" fmla="*/ 160277 w 232390"/>
                <a:gd name="connsiteY25" fmla="*/ 80777 h 169696"/>
                <a:gd name="connsiteX26" fmla="*/ 157398 w 232390"/>
                <a:gd name="connsiteY26" fmla="*/ 87863 h 169696"/>
                <a:gd name="connsiteX27" fmla="*/ 137239 w 232390"/>
                <a:gd name="connsiteY27" fmla="*/ 113842 h 169696"/>
                <a:gd name="connsiteX28" fmla="*/ 137239 w 232390"/>
                <a:gd name="connsiteY28" fmla="*/ 118566 h 169696"/>
                <a:gd name="connsiteX29" fmla="*/ 154518 w 232390"/>
                <a:gd name="connsiteY29" fmla="*/ 125651 h 169696"/>
                <a:gd name="connsiteX30" fmla="*/ 168916 w 232390"/>
                <a:gd name="connsiteY30" fmla="*/ 132737 h 169696"/>
                <a:gd name="connsiteX31" fmla="*/ 168916 w 232390"/>
                <a:gd name="connsiteY31" fmla="*/ 137460 h 169696"/>
                <a:gd name="connsiteX32" fmla="*/ 174676 w 232390"/>
                <a:gd name="connsiteY32" fmla="*/ 139822 h 169696"/>
                <a:gd name="connsiteX33" fmla="*/ 189074 w 232390"/>
                <a:gd name="connsiteY33" fmla="*/ 151632 h 169696"/>
                <a:gd name="connsiteX34" fmla="*/ 214991 w 232390"/>
                <a:gd name="connsiteY34" fmla="*/ 161078 h 169696"/>
                <a:gd name="connsiteX35" fmla="*/ 220751 w 232390"/>
                <a:gd name="connsiteY35" fmla="*/ 161078 h 169696"/>
                <a:gd name="connsiteX36" fmla="*/ 229391 w 232390"/>
                <a:gd name="connsiteY36" fmla="*/ 165802 h 169696"/>
                <a:gd name="connsiteX37" fmla="*/ 232390 w 232390"/>
                <a:gd name="connsiteY37" fmla="*/ 169696 h 169696"/>
                <a:gd name="connsiteX38" fmla="*/ 48439 w 232390"/>
                <a:gd name="connsiteY38" fmla="*/ 169696 h 169696"/>
                <a:gd name="connsiteX39" fmla="*/ 438 w 232390"/>
                <a:gd name="connsiteY39" fmla="*/ 121695 h 169696"/>
                <a:gd name="connsiteX40" fmla="*/ 438 w 232390"/>
                <a:gd name="connsiteY40" fmla="*/ 31320 h 169696"/>
                <a:gd name="connsiteX41" fmla="*/ 1892 w 232390"/>
                <a:gd name="connsiteY41" fmla="*/ 31180 h 169696"/>
                <a:gd name="connsiteX42" fmla="*/ 16291 w 232390"/>
                <a:gd name="connsiteY42" fmla="*/ 31180 h 169696"/>
                <a:gd name="connsiteX43" fmla="*/ 19170 w 232390"/>
                <a:gd name="connsiteY43" fmla="*/ 33542 h 169696"/>
                <a:gd name="connsiteX44" fmla="*/ 30690 w 232390"/>
                <a:gd name="connsiteY44" fmla="*/ 26456 h 169696"/>
                <a:gd name="connsiteX45" fmla="*/ 27810 w 232390"/>
                <a:gd name="connsiteY45" fmla="*/ 21733 h 169696"/>
                <a:gd name="connsiteX46" fmla="*/ 16291 w 232390"/>
                <a:gd name="connsiteY46" fmla="*/ 7562 h 169696"/>
                <a:gd name="connsiteX47" fmla="*/ 1892 w 232390"/>
                <a:gd name="connsiteY47" fmla="*/ 7562 h 169696"/>
                <a:gd name="connsiteX48" fmla="*/ 4772 w 232390"/>
                <a:gd name="connsiteY48" fmla="*/ 476 h 169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32390" h="169696">
                  <a:moveTo>
                    <a:pt x="4772" y="476"/>
                  </a:moveTo>
                  <a:cubicBezTo>
                    <a:pt x="4772" y="2838"/>
                    <a:pt x="4772" y="2838"/>
                    <a:pt x="7651" y="5200"/>
                  </a:cubicBezTo>
                  <a:cubicBezTo>
                    <a:pt x="10531" y="5200"/>
                    <a:pt x="13411" y="476"/>
                    <a:pt x="16291" y="476"/>
                  </a:cubicBezTo>
                  <a:cubicBezTo>
                    <a:pt x="24930" y="-1886"/>
                    <a:pt x="24930" y="5200"/>
                    <a:pt x="27810" y="7562"/>
                  </a:cubicBezTo>
                  <a:cubicBezTo>
                    <a:pt x="30690" y="7562"/>
                    <a:pt x="30690" y="5200"/>
                    <a:pt x="33569" y="5200"/>
                  </a:cubicBezTo>
                  <a:cubicBezTo>
                    <a:pt x="39328" y="5200"/>
                    <a:pt x="39328" y="7562"/>
                    <a:pt x="42208" y="7562"/>
                  </a:cubicBezTo>
                  <a:cubicBezTo>
                    <a:pt x="45088" y="12285"/>
                    <a:pt x="50848" y="17009"/>
                    <a:pt x="56606" y="19371"/>
                  </a:cubicBezTo>
                  <a:cubicBezTo>
                    <a:pt x="65246" y="21733"/>
                    <a:pt x="68126" y="14647"/>
                    <a:pt x="73885" y="14647"/>
                  </a:cubicBezTo>
                  <a:cubicBezTo>
                    <a:pt x="76765" y="14647"/>
                    <a:pt x="76765" y="19371"/>
                    <a:pt x="79645" y="21733"/>
                  </a:cubicBezTo>
                  <a:cubicBezTo>
                    <a:pt x="85404" y="24094"/>
                    <a:pt x="94043" y="24094"/>
                    <a:pt x="96923" y="24094"/>
                  </a:cubicBezTo>
                  <a:cubicBezTo>
                    <a:pt x="108441" y="14647"/>
                    <a:pt x="119961" y="35904"/>
                    <a:pt x="128600" y="33542"/>
                  </a:cubicBezTo>
                  <a:cubicBezTo>
                    <a:pt x="137239" y="31180"/>
                    <a:pt x="140119" y="24094"/>
                    <a:pt x="151638" y="24094"/>
                  </a:cubicBezTo>
                  <a:cubicBezTo>
                    <a:pt x="148758" y="26456"/>
                    <a:pt x="148758" y="28818"/>
                    <a:pt x="148758" y="31180"/>
                  </a:cubicBezTo>
                  <a:cubicBezTo>
                    <a:pt x="151638" y="31180"/>
                    <a:pt x="154518" y="28818"/>
                    <a:pt x="160277" y="28818"/>
                  </a:cubicBezTo>
                  <a:cubicBezTo>
                    <a:pt x="160277" y="33542"/>
                    <a:pt x="160277" y="38265"/>
                    <a:pt x="166036" y="38265"/>
                  </a:cubicBezTo>
                  <a:cubicBezTo>
                    <a:pt x="166036" y="38265"/>
                    <a:pt x="168916" y="38265"/>
                    <a:pt x="168916" y="35904"/>
                  </a:cubicBezTo>
                  <a:cubicBezTo>
                    <a:pt x="171796" y="31180"/>
                    <a:pt x="163156" y="24094"/>
                    <a:pt x="171796" y="21733"/>
                  </a:cubicBezTo>
                  <a:cubicBezTo>
                    <a:pt x="177556" y="21733"/>
                    <a:pt x="177556" y="28818"/>
                    <a:pt x="180435" y="31180"/>
                  </a:cubicBezTo>
                  <a:cubicBezTo>
                    <a:pt x="183315" y="31180"/>
                    <a:pt x="183315" y="28818"/>
                    <a:pt x="186194" y="28818"/>
                  </a:cubicBezTo>
                  <a:cubicBezTo>
                    <a:pt x="191954" y="26456"/>
                    <a:pt x="194834" y="33542"/>
                    <a:pt x="197714" y="35904"/>
                  </a:cubicBezTo>
                  <a:cubicBezTo>
                    <a:pt x="194834" y="40627"/>
                    <a:pt x="189074" y="42988"/>
                    <a:pt x="186194" y="47712"/>
                  </a:cubicBezTo>
                  <a:cubicBezTo>
                    <a:pt x="183315" y="50074"/>
                    <a:pt x="180435" y="50074"/>
                    <a:pt x="183315" y="54797"/>
                  </a:cubicBezTo>
                  <a:cubicBezTo>
                    <a:pt x="183315" y="54797"/>
                    <a:pt x="183315" y="57159"/>
                    <a:pt x="186194" y="57159"/>
                  </a:cubicBezTo>
                  <a:cubicBezTo>
                    <a:pt x="183315" y="59521"/>
                    <a:pt x="180435" y="61883"/>
                    <a:pt x="177556" y="61883"/>
                  </a:cubicBezTo>
                  <a:cubicBezTo>
                    <a:pt x="174676" y="52435"/>
                    <a:pt x="163156" y="66606"/>
                    <a:pt x="157398" y="66606"/>
                  </a:cubicBezTo>
                  <a:cubicBezTo>
                    <a:pt x="160277" y="71330"/>
                    <a:pt x="151638" y="78416"/>
                    <a:pt x="160277" y="80777"/>
                  </a:cubicBezTo>
                  <a:cubicBezTo>
                    <a:pt x="160277" y="83139"/>
                    <a:pt x="157398" y="85501"/>
                    <a:pt x="157398" y="87863"/>
                  </a:cubicBezTo>
                  <a:cubicBezTo>
                    <a:pt x="151638" y="97310"/>
                    <a:pt x="145878" y="106757"/>
                    <a:pt x="137239" y="113842"/>
                  </a:cubicBezTo>
                  <a:cubicBezTo>
                    <a:pt x="137239" y="116204"/>
                    <a:pt x="137239" y="116204"/>
                    <a:pt x="137239" y="118566"/>
                  </a:cubicBezTo>
                  <a:cubicBezTo>
                    <a:pt x="142998" y="120928"/>
                    <a:pt x="148758" y="123289"/>
                    <a:pt x="154518" y="125651"/>
                  </a:cubicBezTo>
                  <a:cubicBezTo>
                    <a:pt x="157398" y="128013"/>
                    <a:pt x="163156" y="130375"/>
                    <a:pt x="168916" y="132737"/>
                  </a:cubicBezTo>
                  <a:cubicBezTo>
                    <a:pt x="168916" y="135099"/>
                    <a:pt x="168916" y="135099"/>
                    <a:pt x="168916" y="137460"/>
                  </a:cubicBezTo>
                  <a:cubicBezTo>
                    <a:pt x="168916" y="137460"/>
                    <a:pt x="171796" y="139822"/>
                    <a:pt x="174676" y="139822"/>
                  </a:cubicBezTo>
                  <a:cubicBezTo>
                    <a:pt x="180435" y="144546"/>
                    <a:pt x="186194" y="146908"/>
                    <a:pt x="189074" y="151632"/>
                  </a:cubicBezTo>
                  <a:cubicBezTo>
                    <a:pt x="200593" y="146908"/>
                    <a:pt x="209233" y="158717"/>
                    <a:pt x="214991" y="161078"/>
                  </a:cubicBezTo>
                  <a:cubicBezTo>
                    <a:pt x="217871" y="161078"/>
                    <a:pt x="217871" y="161078"/>
                    <a:pt x="220751" y="161078"/>
                  </a:cubicBezTo>
                  <a:cubicBezTo>
                    <a:pt x="223631" y="161078"/>
                    <a:pt x="226511" y="163440"/>
                    <a:pt x="229391" y="165802"/>
                  </a:cubicBezTo>
                  <a:lnTo>
                    <a:pt x="232390" y="169696"/>
                  </a:lnTo>
                  <a:lnTo>
                    <a:pt x="48439" y="169696"/>
                  </a:lnTo>
                  <a:cubicBezTo>
                    <a:pt x="21929" y="169696"/>
                    <a:pt x="438" y="148205"/>
                    <a:pt x="438" y="121695"/>
                  </a:cubicBezTo>
                  <a:lnTo>
                    <a:pt x="438" y="31320"/>
                  </a:lnTo>
                  <a:lnTo>
                    <a:pt x="1892" y="31180"/>
                  </a:lnTo>
                  <a:cubicBezTo>
                    <a:pt x="7651" y="28818"/>
                    <a:pt x="13411" y="31180"/>
                    <a:pt x="16291" y="31180"/>
                  </a:cubicBezTo>
                  <a:cubicBezTo>
                    <a:pt x="16291" y="33542"/>
                    <a:pt x="19170" y="33542"/>
                    <a:pt x="19170" y="33542"/>
                  </a:cubicBezTo>
                  <a:cubicBezTo>
                    <a:pt x="22050" y="31180"/>
                    <a:pt x="27810" y="28818"/>
                    <a:pt x="30690" y="26456"/>
                  </a:cubicBezTo>
                  <a:cubicBezTo>
                    <a:pt x="30690" y="24094"/>
                    <a:pt x="30690" y="24094"/>
                    <a:pt x="27810" y="21733"/>
                  </a:cubicBezTo>
                  <a:cubicBezTo>
                    <a:pt x="24930" y="14647"/>
                    <a:pt x="27810" y="9923"/>
                    <a:pt x="16291" y="7562"/>
                  </a:cubicBezTo>
                  <a:cubicBezTo>
                    <a:pt x="13411" y="9923"/>
                    <a:pt x="4772" y="12285"/>
                    <a:pt x="1892" y="7562"/>
                  </a:cubicBezTo>
                  <a:cubicBezTo>
                    <a:pt x="-987" y="5200"/>
                    <a:pt x="-987" y="476"/>
                    <a:pt x="4772" y="47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5" name="PA-任意多边形 254">
              <a:extLst>
                <a:ext uri="{FF2B5EF4-FFF2-40B4-BE49-F238E27FC236}">
                  <a16:creationId xmlns:a16="http://schemas.microsoft.com/office/drawing/2014/main" id="{CA8C9F4E-1B12-4E68-A439-0B333170762F}"/>
                </a:ext>
              </a:extLst>
            </p:cNvPr>
            <p:cNvSpPr/>
            <p:nvPr>
              <p:custDataLst>
                <p:tags r:id="rId955"/>
              </p:custDataLst>
            </p:nvPr>
          </p:nvSpPr>
          <p:spPr>
            <a:xfrm>
              <a:off x="10986420" y="4746444"/>
              <a:ext cx="14420" cy="15588"/>
            </a:xfrm>
            <a:custGeom>
              <a:avLst/>
              <a:gdLst>
                <a:gd name="connsiteX0" fmla="*/ 8653 w 14420"/>
                <a:gd name="connsiteY0" fmla="*/ 0 h 15588"/>
                <a:gd name="connsiteX1" fmla="*/ 14420 w 14420"/>
                <a:gd name="connsiteY1" fmla="*/ 0 h 15588"/>
                <a:gd name="connsiteX2" fmla="*/ 8653 w 14420"/>
                <a:gd name="connsiteY2" fmla="*/ 15588 h 15588"/>
                <a:gd name="connsiteX3" fmla="*/ 0 w 14420"/>
                <a:gd name="connsiteY3" fmla="*/ 11134 h 15588"/>
                <a:gd name="connsiteX4" fmla="*/ 2884 w 14420"/>
                <a:gd name="connsiteY4" fmla="*/ 6680 h 15588"/>
                <a:gd name="connsiteX5" fmla="*/ 8653 w 14420"/>
                <a:gd name="connsiteY5" fmla="*/ 0 h 1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20" h="15588">
                  <a:moveTo>
                    <a:pt x="8653" y="0"/>
                  </a:moveTo>
                  <a:cubicBezTo>
                    <a:pt x="11536" y="0"/>
                    <a:pt x="14420" y="0"/>
                    <a:pt x="14420" y="0"/>
                  </a:cubicBezTo>
                  <a:cubicBezTo>
                    <a:pt x="11536" y="4453"/>
                    <a:pt x="17304" y="13361"/>
                    <a:pt x="8653" y="15588"/>
                  </a:cubicBezTo>
                  <a:cubicBezTo>
                    <a:pt x="5768" y="13361"/>
                    <a:pt x="2884" y="11134"/>
                    <a:pt x="0" y="11134"/>
                  </a:cubicBezTo>
                  <a:cubicBezTo>
                    <a:pt x="0" y="8907"/>
                    <a:pt x="0" y="8907"/>
                    <a:pt x="2884" y="6680"/>
                  </a:cubicBezTo>
                  <a:cubicBezTo>
                    <a:pt x="2884" y="2226"/>
                    <a:pt x="2884" y="0"/>
                    <a:pt x="865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6" name="PA-组合 255">
            <a:extLst>
              <a:ext uri="{FF2B5EF4-FFF2-40B4-BE49-F238E27FC236}">
                <a16:creationId xmlns:a16="http://schemas.microsoft.com/office/drawing/2014/main" id="{A2F8F9CF-730C-41C5-871C-65CCCC73F1ED}"/>
              </a:ext>
            </a:extLst>
          </p:cNvPr>
          <p:cNvGrpSpPr/>
          <p:nvPr>
            <p:custDataLst>
              <p:tags r:id="rId75"/>
            </p:custDataLst>
          </p:nvPr>
        </p:nvGrpSpPr>
        <p:grpSpPr>
          <a:xfrm>
            <a:off x="10812000" y="4905000"/>
            <a:ext cx="288000" cy="288000"/>
            <a:chOff x="10812000" y="4905000"/>
            <a:chExt cx="288000" cy="288000"/>
          </a:xfrm>
        </p:grpSpPr>
        <p:sp>
          <p:nvSpPr>
            <p:cNvPr id="257" name="PA-圆角矩形 256">
              <a:extLst>
                <a:ext uri="{FF2B5EF4-FFF2-40B4-BE49-F238E27FC236}">
                  <a16:creationId xmlns:a16="http://schemas.microsoft.com/office/drawing/2014/main" id="{3CE23BC0-0FF7-4FB3-B176-4976605E276E}"/>
                </a:ext>
              </a:extLst>
            </p:cNvPr>
            <p:cNvSpPr/>
            <p:nvPr>
              <p:custDataLst>
                <p:tags r:id="rId949"/>
              </p:custDataLst>
            </p:nvPr>
          </p:nvSpPr>
          <p:spPr>
            <a:xfrm>
              <a:off x="1081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8" name="PA-任意多边形 257">
              <a:extLst>
                <a:ext uri="{FF2B5EF4-FFF2-40B4-BE49-F238E27FC236}">
                  <a16:creationId xmlns:a16="http://schemas.microsoft.com/office/drawing/2014/main" id="{D1FDFC65-D2A5-4BC0-A280-11C2DF730F39}"/>
                </a:ext>
              </a:extLst>
            </p:cNvPr>
            <p:cNvSpPr/>
            <p:nvPr>
              <p:custDataLst>
                <p:tags r:id="rId950"/>
              </p:custDataLst>
            </p:nvPr>
          </p:nvSpPr>
          <p:spPr>
            <a:xfrm>
              <a:off x="10812000" y="490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9" name="PA-组合 258">
            <a:extLst>
              <a:ext uri="{FF2B5EF4-FFF2-40B4-BE49-F238E27FC236}">
                <a16:creationId xmlns:a16="http://schemas.microsoft.com/office/drawing/2014/main" id="{D6A57F81-B61D-403B-8F86-C531577B12CC}"/>
              </a:ext>
            </a:extLst>
          </p:cNvPr>
          <p:cNvGrpSpPr/>
          <p:nvPr>
            <p:custDataLst>
              <p:tags r:id="rId76"/>
            </p:custDataLst>
          </p:nvPr>
        </p:nvGrpSpPr>
        <p:grpSpPr>
          <a:xfrm>
            <a:off x="11532000" y="4905000"/>
            <a:ext cx="288000" cy="288000"/>
            <a:chOff x="11532000" y="4905000"/>
            <a:chExt cx="288000" cy="288000"/>
          </a:xfrm>
        </p:grpSpPr>
        <p:sp>
          <p:nvSpPr>
            <p:cNvPr id="260" name="PA-圆角矩形 259">
              <a:extLst>
                <a:ext uri="{FF2B5EF4-FFF2-40B4-BE49-F238E27FC236}">
                  <a16:creationId xmlns:a16="http://schemas.microsoft.com/office/drawing/2014/main" id="{F1174D5C-D3DE-42A3-BB72-A68B18DF2737}"/>
                </a:ext>
              </a:extLst>
            </p:cNvPr>
            <p:cNvSpPr/>
            <p:nvPr>
              <p:custDataLst>
                <p:tags r:id="rId945"/>
              </p:custDataLst>
            </p:nvPr>
          </p:nvSpPr>
          <p:spPr>
            <a:xfrm>
              <a:off x="1153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PA-任意多边形 260">
              <a:extLst>
                <a:ext uri="{FF2B5EF4-FFF2-40B4-BE49-F238E27FC236}">
                  <a16:creationId xmlns:a16="http://schemas.microsoft.com/office/drawing/2014/main" id="{E7E0F359-5517-435A-AAD2-F28E12DCB62A}"/>
                </a:ext>
              </a:extLst>
            </p:cNvPr>
            <p:cNvSpPr/>
            <p:nvPr>
              <p:custDataLst>
                <p:tags r:id="rId946"/>
              </p:custDataLst>
            </p:nvPr>
          </p:nvSpPr>
          <p:spPr>
            <a:xfrm>
              <a:off x="11532000" y="5064150"/>
              <a:ext cx="1385" cy="4543"/>
            </a:xfrm>
            <a:custGeom>
              <a:avLst/>
              <a:gdLst>
                <a:gd name="connsiteX0" fmla="*/ 0 w 1385"/>
                <a:gd name="connsiteY0" fmla="*/ 0 h 4543"/>
                <a:gd name="connsiteX1" fmla="*/ 1385 w 1385"/>
                <a:gd name="connsiteY1" fmla="*/ 1136 h 4543"/>
                <a:gd name="connsiteX2" fmla="*/ 0 w 1385"/>
                <a:gd name="connsiteY2" fmla="*/ 4543 h 4543"/>
                <a:gd name="connsiteX3" fmla="*/ 0 w 1385"/>
                <a:gd name="connsiteY3" fmla="*/ 0 h 4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" h="4543">
                  <a:moveTo>
                    <a:pt x="0" y="0"/>
                  </a:moveTo>
                  <a:lnTo>
                    <a:pt x="1385" y="1136"/>
                  </a:lnTo>
                  <a:lnTo>
                    <a:pt x="0" y="45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2" name="PA-任意多边形 261">
              <a:extLst>
                <a:ext uri="{FF2B5EF4-FFF2-40B4-BE49-F238E27FC236}">
                  <a16:creationId xmlns:a16="http://schemas.microsoft.com/office/drawing/2014/main" id="{C9007088-51E4-4C8E-ADA1-355A644BFC39}"/>
                </a:ext>
              </a:extLst>
            </p:cNvPr>
            <p:cNvSpPr/>
            <p:nvPr>
              <p:custDataLst>
                <p:tags r:id="rId947"/>
              </p:custDataLst>
            </p:nvPr>
          </p:nvSpPr>
          <p:spPr>
            <a:xfrm>
              <a:off x="11532000" y="5091698"/>
              <a:ext cx="78323" cy="101302"/>
            </a:xfrm>
            <a:custGeom>
              <a:avLst/>
              <a:gdLst>
                <a:gd name="connsiteX0" fmla="*/ 0 w 78323"/>
                <a:gd name="connsiteY0" fmla="*/ 0 h 101302"/>
                <a:gd name="connsiteX1" fmla="*/ 1385 w 78323"/>
                <a:gd name="connsiteY1" fmla="*/ 6653 h 101302"/>
                <a:gd name="connsiteX2" fmla="*/ 15785 w 78323"/>
                <a:gd name="connsiteY2" fmla="*/ 11376 h 101302"/>
                <a:gd name="connsiteX3" fmla="*/ 38822 w 78323"/>
                <a:gd name="connsiteY3" fmla="*/ 37356 h 101302"/>
                <a:gd name="connsiteX4" fmla="*/ 41702 w 78323"/>
                <a:gd name="connsiteY4" fmla="*/ 44441 h 101302"/>
                <a:gd name="connsiteX5" fmla="*/ 50341 w 78323"/>
                <a:gd name="connsiteY5" fmla="*/ 53888 h 101302"/>
                <a:gd name="connsiteX6" fmla="*/ 61860 w 78323"/>
                <a:gd name="connsiteY6" fmla="*/ 70421 h 101302"/>
                <a:gd name="connsiteX7" fmla="*/ 76258 w 78323"/>
                <a:gd name="connsiteY7" fmla="*/ 91677 h 101302"/>
                <a:gd name="connsiteX8" fmla="*/ 76258 w 78323"/>
                <a:gd name="connsiteY8" fmla="*/ 98762 h 101302"/>
                <a:gd name="connsiteX9" fmla="*/ 78323 w 78323"/>
                <a:gd name="connsiteY9" fmla="*/ 101302 h 101302"/>
                <a:gd name="connsiteX10" fmla="*/ 48001 w 78323"/>
                <a:gd name="connsiteY10" fmla="*/ 101302 h 101302"/>
                <a:gd name="connsiteX11" fmla="*/ 0 w 78323"/>
                <a:gd name="connsiteY11" fmla="*/ 53301 h 101302"/>
                <a:gd name="connsiteX12" fmla="*/ 0 w 78323"/>
                <a:gd name="connsiteY12" fmla="*/ 0 h 10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323" h="101302">
                  <a:moveTo>
                    <a:pt x="0" y="0"/>
                  </a:moveTo>
                  <a:lnTo>
                    <a:pt x="1385" y="6653"/>
                  </a:lnTo>
                  <a:cubicBezTo>
                    <a:pt x="7145" y="11376"/>
                    <a:pt x="12905" y="4291"/>
                    <a:pt x="15785" y="11376"/>
                  </a:cubicBezTo>
                  <a:cubicBezTo>
                    <a:pt x="4265" y="23185"/>
                    <a:pt x="30183" y="30270"/>
                    <a:pt x="38822" y="37356"/>
                  </a:cubicBezTo>
                  <a:cubicBezTo>
                    <a:pt x="41702" y="39717"/>
                    <a:pt x="41702" y="42079"/>
                    <a:pt x="41702" y="44441"/>
                  </a:cubicBezTo>
                  <a:cubicBezTo>
                    <a:pt x="44582" y="46803"/>
                    <a:pt x="47461" y="51527"/>
                    <a:pt x="50341" y="53888"/>
                  </a:cubicBezTo>
                  <a:cubicBezTo>
                    <a:pt x="56100" y="56250"/>
                    <a:pt x="64740" y="63336"/>
                    <a:pt x="61860" y="70421"/>
                  </a:cubicBezTo>
                  <a:cubicBezTo>
                    <a:pt x="73378" y="75145"/>
                    <a:pt x="73378" y="82230"/>
                    <a:pt x="76258" y="91677"/>
                  </a:cubicBezTo>
                  <a:cubicBezTo>
                    <a:pt x="76258" y="94039"/>
                    <a:pt x="76258" y="96400"/>
                    <a:pt x="76258" y="98762"/>
                  </a:cubicBezTo>
                  <a:lnTo>
                    <a:pt x="78323" y="101302"/>
                  </a:lnTo>
                  <a:lnTo>
                    <a:pt x="48001" y="101302"/>
                  </a:lnTo>
                  <a:cubicBezTo>
                    <a:pt x="21491" y="101302"/>
                    <a:pt x="0" y="79811"/>
                    <a:pt x="0" y="533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3" name="PA-任意多边形 262">
              <a:extLst>
                <a:ext uri="{FF2B5EF4-FFF2-40B4-BE49-F238E27FC236}">
                  <a16:creationId xmlns:a16="http://schemas.microsoft.com/office/drawing/2014/main" id="{FA25CDF5-1249-4C90-BD21-C24F01CDD991}"/>
                </a:ext>
              </a:extLst>
            </p:cNvPr>
            <p:cNvSpPr/>
            <p:nvPr>
              <p:custDataLst>
                <p:tags r:id="rId948"/>
              </p:custDataLst>
            </p:nvPr>
          </p:nvSpPr>
          <p:spPr>
            <a:xfrm>
              <a:off x="11611869" y="5154563"/>
              <a:ext cx="13780" cy="25507"/>
            </a:xfrm>
            <a:custGeom>
              <a:avLst/>
              <a:gdLst>
                <a:gd name="connsiteX0" fmla="*/ 8328 w 13780"/>
                <a:gd name="connsiteY0" fmla="*/ 0 h 25507"/>
                <a:gd name="connsiteX1" fmla="*/ 2271 w 13780"/>
                <a:gd name="connsiteY1" fmla="*/ 25507 h 25507"/>
                <a:gd name="connsiteX2" fmla="*/ 2271 w 13780"/>
                <a:gd name="connsiteY2" fmla="*/ 6956 h 25507"/>
                <a:gd name="connsiteX3" fmla="*/ 8328 w 13780"/>
                <a:gd name="connsiteY3" fmla="*/ 2318 h 25507"/>
                <a:gd name="connsiteX4" fmla="*/ 8328 w 13780"/>
                <a:gd name="connsiteY4" fmla="*/ 0 h 25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80" h="25507">
                  <a:moveTo>
                    <a:pt x="8328" y="0"/>
                  </a:moveTo>
                  <a:cubicBezTo>
                    <a:pt x="23469" y="6956"/>
                    <a:pt x="2271" y="16232"/>
                    <a:pt x="2271" y="25507"/>
                  </a:cubicBezTo>
                  <a:cubicBezTo>
                    <a:pt x="-757" y="18551"/>
                    <a:pt x="-757" y="11593"/>
                    <a:pt x="2271" y="6956"/>
                  </a:cubicBezTo>
                  <a:cubicBezTo>
                    <a:pt x="2271" y="4637"/>
                    <a:pt x="5299" y="4637"/>
                    <a:pt x="8328" y="2318"/>
                  </a:cubicBezTo>
                  <a:cubicBezTo>
                    <a:pt x="8328" y="2318"/>
                    <a:pt x="8328" y="0"/>
                    <a:pt x="83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4" name="PA-组合 263">
            <a:extLst>
              <a:ext uri="{FF2B5EF4-FFF2-40B4-BE49-F238E27FC236}">
                <a16:creationId xmlns:a16="http://schemas.microsoft.com/office/drawing/2014/main" id="{96E47DA1-5D63-426E-A2FD-122A2D98D0B1}"/>
              </a:ext>
            </a:extLst>
          </p:cNvPr>
          <p:cNvGrpSpPr/>
          <p:nvPr>
            <p:custDataLst>
              <p:tags r:id="rId77"/>
            </p:custDataLst>
          </p:nvPr>
        </p:nvGrpSpPr>
        <p:grpSpPr>
          <a:xfrm>
            <a:off x="11532000" y="5265000"/>
            <a:ext cx="288000" cy="288000"/>
            <a:chOff x="11532000" y="5265000"/>
            <a:chExt cx="288000" cy="288000"/>
          </a:xfrm>
        </p:grpSpPr>
        <p:sp>
          <p:nvSpPr>
            <p:cNvPr id="265" name="PA-圆角矩形 264">
              <a:extLst>
                <a:ext uri="{FF2B5EF4-FFF2-40B4-BE49-F238E27FC236}">
                  <a16:creationId xmlns:a16="http://schemas.microsoft.com/office/drawing/2014/main" id="{720CB369-6D65-42E1-AB59-130ECF7095B9}"/>
                </a:ext>
              </a:extLst>
            </p:cNvPr>
            <p:cNvSpPr/>
            <p:nvPr>
              <p:custDataLst>
                <p:tags r:id="rId943"/>
              </p:custDataLst>
            </p:nvPr>
          </p:nvSpPr>
          <p:spPr>
            <a:xfrm>
              <a:off x="1153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PA-任意多边形 265">
              <a:extLst>
                <a:ext uri="{FF2B5EF4-FFF2-40B4-BE49-F238E27FC236}">
                  <a16:creationId xmlns:a16="http://schemas.microsoft.com/office/drawing/2014/main" id="{5BA9BA5D-0959-47B7-B4A0-1AD19380D67A}"/>
                </a:ext>
              </a:extLst>
            </p:cNvPr>
            <p:cNvSpPr/>
            <p:nvPr>
              <p:custDataLst>
                <p:tags r:id="rId944"/>
              </p:custDataLst>
            </p:nvPr>
          </p:nvSpPr>
          <p:spPr>
            <a:xfrm>
              <a:off x="11532000" y="5265000"/>
              <a:ext cx="96417" cy="214174"/>
            </a:xfrm>
            <a:custGeom>
              <a:avLst/>
              <a:gdLst>
                <a:gd name="connsiteX0" fmla="*/ 48001 w 96417"/>
                <a:gd name="connsiteY0" fmla="*/ 0 h 214174"/>
                <a:gd name="connsiteX1" fmla="*/ 90236 w 96417"/>
                <a:gd name="connsiteY1" fmla="*/ 0 h 214174"/>
                <a:gd name="connsiteX2" fmla="*/ 93537 w 96417"/>
                <a:gd name="connsiteY2" fmla="*/ 8123 h 214174"/>
                <a:gd name="connsiteX3" fmla="*/ 96417 w 96417"/>
                <a:gd name="connsiteY3" fmla="*/ 15209 h 214174"/>
                <a:gd name="connsiteX4" fmla="*/ 93537 w 96417"/>
                <a:gd name="connsiteY4" fmla="*/ 24656 h 214174"/>
                <a:gd name="connsiteX5" fmla="*/ 90657 w 96417"/>
                <a:gd name="connsiteY5" fmla="*/ 41188 h 214174"/>
                <a:gd name="connsiteX6" fmla="*/ 84898 w 96417"/>
                <a:gd name="connsiteY6" fmla="*/ 50635 h 214174"/>
                <a:gd name="connsiteX7" fmla="*/ 79138 w 96417"/>
                <a:gd name="connsiteY7" fmla="*/ 81339 h 214174"/>
                <a:gd name="connsiteX8" fmla="*/ 73378 w 96417"/>
                <a:gd name="connsiteY8" fmla="*/ 90786 h 214174"/>
                <a:gd name="connsiteX9" fmla="*/ 70499 w 96417"/>
                <a:gd name="connsiteY9" fmla="*/ 95509 h 214174"/>
                <a:gd name="connsiteX10" fmla="*/ 67620 w 96417"/>
                <a:gd name="connsiteY10" fmla="*/ 128575 h 214174"/>
                <a:gd name="connsiteX11" fmla="*/ 58980 w 96417"/>
                <a:gd name="connsiteY11" fmla="*/ 142746 h 214174"/>
                <a:gd name="connsiteX12" fmla="*/ 56100 w 96417"/>
                <a:gd name="connsiteY12" fmla="*/ 145108 h 214174"/>
                <a:gd name="connsiteX13" fmla="*/ 50341 w 96417"/>
                <a:gd name="connsiteY13" fmla="*/ 152193 h 214174"/>
                <a:gd name="connsiteX14" fmla="*/ 30183 w 96417"/>
                <a:gd name="connsiteY14" fmla="*/ 178172 h 214174"/>
                <a:gd name="connsiteX15" fmla="*/ 12905 w 96417"/>
                <a:gd name="connsiteY15" fmla="*/ 189982 h 214174"/>
                <a:gd name="connsiteX16" fmla="*/ 0 w 96417"/>
                <a:gd name="connsiteY16" fmla="*/ 214174 h 214174"/>
                <a:gd name="connsiteX17" fmla="*/ 0 w 96417"/>
                <a:gd name="connsiteY17" fmla="*/ 48001 h 214174"/>
                <a:gd name="connsiteX18" fmla="*/ 48001 w 96417"/>
                <a:gd name="connsiteY18" fmla="*/ 0 h 214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6417" h="214174">
                  <a:moveTo>
                    <a:pt x="48001" y="0"/>
                  </a:moveTo>
                  <a:lnTo>
                    <a:pt x="90236" y="0"/>
                  </a:lnTo>
                  <a:lnTo>
                    <a:pt x="93537" y="8123"/>
                  </a:lnTo>
                  <a:cubicBezTo>
                    <a:pt x="93537" y="10485"/>
                    <a:pt x="96417" y="12847"/>
                    <a:pt x="96417" y="15209"/>
                  </a:cubicBezTo>
                  <a:cubicBezTo>
                    <a:pt x="96417" y="19933"/>
                    <a:pt x="96417" y="22294"/>
                    <a:pt x="93537" y="24656"/>
                  </a:cubicBezTo>
                  <a:cubicBezTo>
                    <a:pt x="93537" y="29380"/>
                    <a:pt x="93537" y="36464"/>
                    <a:pt x="90657" y="41188"/>
                  </a:cubicBezTo>
                  <a:cubicBezTo>
                    <a:pt x="87778" y="43550"/>
                    <a:pt x="87778" y="48274"/>
                    <a:pt x="84898" y="50635"/>
                  </a:cubicBezTo>
                  <a:cubicBezTo>
                    <a:pt x="82018" y="60083"/>
                    <a:pt x="82018" y="71892"/>
                    <a:pt x="79138" y="81339"/>
                  </a:cubicBezTo>
                  <a:cubicBezTo>
                    <a:pt x="76258" y="86063"/>
                    <a:pt x="76258" y="88425"/>
                    <a:pt x="73378" y="90786"/>
                  </a:cubicBezTo>
                  <a:cubicBezTo>
                    <a:pt x="73378" y="93148"/>
                    <a:pt x="73378" y="93148"/>
                    <a:pt x="70499" y="95509"/>
                  </a:cubicBezTo>
                  <a:cubicBezTo>
                    <a:pt x="70499" y="107318"/>
                    <a:pt x="67620" y="119128"/>
                    <a:pt x="67620" y="128575"/>
                  </a:cubicBezTo>
                  <a:cubicBezTo>
                    <a:pt x="58980" y="130937"/>
                    <a:pt x="61860" y="138022"/>
                    <a:pt x="58980" y="142746"/>
                  </a:cubicBezTo>
                  <a:cubicBezTo>
                    <a:pt x="58980" y="142746"/>
                    <a:pt x="56100" y="145108"/>
                    <a:pt x="56100" y="145108"/>
                  </a:cubicBezTo>
                  <a:cubicBezTo>
                    <a:pt x="53220" y="147470"/>
                    <a:pt x="53220" y="149831"/>
                    <a:pt x="50341" y="152193"/>
                  </a:cubicBezTo>
                  <a:cubicBezTo>
                    <a:pt x="44582" y="161640"/>
                    <a:pt x="47461" y="178172"/>
                    <a:pt x="30183" y="178172"/>
                  </a:cubicBezTo>
                  <a:cubicBezTo>
                    <a:pt x="24423" y="180534"/>
                    <a:pt x="18664" y="185258"/>
                    <a:pt x="12905" y="189982"/>
                  </a:cubicBezTo>
                  <a:lnTo>
                    <a:pt x="0" y="214174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7" name="PA-组合 266">
            <a:extLst>
              <a:ext uri="{FF2B5EF4-FFF2-40B4-BE49-F238E27FC236}">
                <a16:creationId xmlns:a16="http://schemas.microsoft.com/office/drawing/2014/main" id="{BA773102-F5AB-443D-B1E9-59D1816090A5}"/>
              </a:ext>
            </a:extLst>
          </p:cNvPr>
          <p:cNvGrpSpPr/>
          <p:nvPr>
            <p:custDataLst>
              <p:tags r:id="rId78"/>
            </p:custDataLst>
          </p:nvPr>
        </p:nvGrpSpPr>
        <p:grpSpPr>
          <a:xfrm>
            <a:off x="12252000" y="5265000"/>
            <a:ext cx="288000" cy="288001"/>
            <a:chOff x="12252000" y="5265000"/>
            <a:chExt cx="288000" cy="288001"/>
          </a:xfrm>
        </p:grpSpPr>
        <p:sp>
          <p:nvSpPr>
            <p:cNvPr id="268" name="PA-圆角矩形 267">
              <a:extLst>
                <a:ext uri="{FF2B5EF4-FFF2-40B4-BE49-F238E27FC236}">
                  <a16:creationId xmlns:a16="http://schemas.microsoft.com/office/drawing/2014/main" id="{82DBA352-9E6E-4229-B74E-0990BC2B67B1}"/>
                </a:ext>
              </a:extLst>
            </p:cNvPr>
            <p:cNvSpPr/>
            <p:nvPr>
              <p:custDataLst>
                <p:tags r:id="rId941"/>
              </p:custDataLst>
            </p:nvPr>
          </p:nvSpPr>
          <p:spPr>
            <a:xfrm>
              <a:off x="1225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PA-任意多边形 268">
              <a:extLst>
                <a:ext uri="{FF2B5EF4-FFF2-40B4-BE49-F238E27FC236}">
                  <a16:creationId xmlns:a16="http://schemas.microsoft.com/office/drawing/2014/main" id="{9F91A9C8-EDC9-4426-A1FF-89FC90CF878A}"/>
                </a:ext>
              </a:extLst>
            </p:cNvPr>
            <p:cNvSpPr/>
            <p:nvPr>
              <p:custDataLst>
                <p:tags r:id="rId942"/>
              </p:custDataLst>
            </p:nvPr>
          </p:nvSpPr>
          <p:spPr>
            <a:xfrm>
              <a:off x="12320596" y="5483324"/>
              <a:ext cx="78725" cy="69677"/>
            </a:xfrm>
            <a:custGeom>
              <a:avLst/>
              <a:gdLst>
                <a:gd name="connsiteX0" fmla="*/ 0 w 78725"/>
                <a:gd name="connsiteY0" fmla="*/ 0 h 69677"/>
                <a:gd name="connsiteX1" fmla="*/ 2876 w 78725"/>
                <a:gd name="connsiteY1" fmla="*/ 0 h 69677"/>
                <a:gd name="connsiteX2" fmla="*/ 17259 w 78725"/>
                <a:gd name="connsiteY2" fmla="*/ 0 h 69677"/>
                <a:gd name="connsiteX3" fmla="*/ 25889 w 78725"/>
                <a:gd name="connsiteY3" fmla="*/ 21221 h 69677"/>
                <a:gd name="connsiteX4" fmla="*/ 51778 w 78725"/>
                <a:gd name="connsiteY4" fmla="*/ 25937 h 69677"/>
                <a:gd name="connsiteX5" fmla="*/ 57531 w 78725"/>
                <a:gd name="connsiteY5" fmla="*/ 35368 h 69677"/>
                <a:gd name="connsiteX6" fmla="*/ 60408 w 78725"/>
                <a:gd name="connsiteY6" fmla="*/ 30652 h 69677"/>
                <a:gd name="connsiteX7" fmla="*/ 63284 w 78725"/>
                <a:gd name="connsiteY7" fmla="*/ 30652 h 69677"/>
                <a:gd name="connsiteX8" fmla="*/ 71914 w 78725"/>
                <a:gd name="connsiteY8" fmla="*/ 47157 h 69677"/>
                <a:gd name="connsiteX9" fmla="*/ 71914 w 78725"/>
                <a:gd name="connsiteY9" fmla="*/ 54230 h 69677"/>
                <a:gd name="connsiteX10" fmla="*/ 66161 w 78725"/>
                <a:gd name="connsiteY10" fmla="*/ 54230 h 69677"/>
                <a:gd name="connsiteX11" fmla="*/ 78725 w 78725"/>
                <a:gd name="connsiteY11" fmla="*/ 69677 h 69677"/>
                <a:gd name="connsiteX12" fmla="*/ 56751 w 78725"/>
                <a:gd name="connsiteY12" fmla="*/ 69677 h 69677"/>
                <a:gd name="connsiteX13" fmla="*/ 54654 w 78725"/>
                <a:gd name="connsiteY13" fmla="*/ 63662 h 69677"/>
                <a:gd name="connsiteX14" fmla="*/ 43148 w 78725"/>
                <a:gd name="connsiteY14" fmla="*/ 58946 h 69677"/>
                <a:gd name="connsiteX15" fmla="*/ 51876 w 78725"/>
                <a:gd name="connsiteY15" fmla="*/ 69677 h 69677"/>
                <a:gd name="connsiteX16" fmla="*/ 49108 w 78725"/>
                <a:gd name="connsiteY16" fmla="*/ 69677 h 69677"/>
                <a:gd name="connsiteX17" fmla="*/ 37036 w 78725"/>
                <a:gd name="connsiteY17" fmla="*/ 54230 h 69677"/>
                <a:gd name="connsiteX18" fmla="*/ 20136 w 78725"/>
                <a:gd name="connsiteY18" fmla="*/ 35368 h 69677"/>
                <a:gd name="connsiteX19" fmla="*/ 17259 w 78725"/>
                <a:gd name="connsiteY19" fmla="*/ 18863 h 69677"/>
                <a:gd name="connsiteX20" fmla="*/ 0 w 78725"/>
                <a:gd name="connsiteY20" fmla="*/ 0 h 69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8725" h="69677">
                  <a:moveTo>
                    <a:pt x="0" y="0"/>
                  </a:moveTo>
                  <a:cubicBezTo>
                    <a:pt x="0" y="0"/>
                    <a:pt x="2876" y="0"/>
                    <a:pt x="2876" y="0"/>
                  </a:cubicBezTo>
                  <a:cubicBezTo>
                    <a:pt x="5753" y="0"/>
                    <a:pt x="11506" y="2359"/>
                    <a:pt x="17259" y="0"/>
                  </a:cubicBezTo>
                  <a:cubicBezTo>
                    <a:pt x="17259" y="9432"/>
                    <a:pt x="17259" y="16505"/>
                    <a:pt x="25889" y="21221"/>
                  </a:cubicBezTo>
                  <a:cubicBezTo>
                    <a:pt x="31643" y="16505"/>
                    <a:pt x="46025" y="23579"/>
                    <a:pt x="51778" y="25937"/>
                  </a:cubicBezTo>
                  <a:cubicBezTo>
                    <a:pt x="54654" y="30652"/>
                    <a:pt x="54654" y="33010"/>
                    <a:pt x="57531" y="35368"/>
                  </a:cubicBezTo>
                  <a:cubicBezTo>
                    <a:pt x="57531" y="30652"/>
                    <a:pt x="57531" y="33010"/>
                    <a:pt x="60408" y="30652"/>
                  </a:cubicBezTo>
                  <a:cubicBezTo>
                    <a:pt x="60408" y="30652"/>
                    <a:pt x="63284" y="30652"/>
                    <a:pt x="63284" y="30652"/>
                  </a:cubicBezTo>
                  <a:cubicBezTo>
                    <a:pt x="63284" y="40084"/>
                    <a:pt x="69038" y="40084"/>
                    <a:pt x="71914" y="47157"/>
                  </a:cubicBezTo>
                  <a:cubicBezTo>
                    <a:pt x="69038" y="49515"/>
                    <a:pt x="71914" y="51873"/>
                    <a:pt x="71914" y="54230"/>
                  </a:cubicBezTo>
                  <a:cubicBezTo>
                    <a:pt x="69038" y="54230"/>
                    <a:pt x="66161" y="54230"/>
                    <a:pt x="66161" y="54230"/>
                  </a:cubicBezTo>
                  <a:lnTo>
                    <a:pt x="78725" y="69677"/>
                  </a:lnTo>
                  <a:lnTo>
                    <a:pt x="56751" y="69677"/>
                  </a:lnTo>
                  <a:lnTo>
                    <a:pt x="54654" y="63662"/>
                  </a:lnTo>
                  <a:cubicBezTo>
                    <a:pt x="51778" y="61304"/>
                    <a:pt x="48901" y="58946"/>
                    <a:pt x="43148" y="58946"/>
                  </a:cubicBezTo>
                  <a:lnTo>
                    <a:pt x="51876" y="69677"/>
                  </a:lnTo>
                  <a:lnTo>
                    <a:pt x="49108" y="69677"/>
                  </a:lnTo>
                  <a:lnTo>
                    <a:pt x="37036" y="54230"/>
                  </a:lnTo>
                  <a:cubicBezTo>
                    <a:pt x="30923" y="48336"/>
                    <a:pt x="24451" y="42441"/>
                    <a:pt x="20136" y="35368"/>
                  </a:cubicBezTo>
                  <a:cubicBezTo>
                    <a:pt x="17259" y="28295"/>
                    <a:pt x="20136" y="25937"/>
                    <a:pt x="17259" y="18863"/>
                  </a:cubicBezTo>
                  <a:cubicBezTo>
                    <a:pt x="14383" y="11790"/>
                    <a:pt x="5753" y="707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70" name="PA-组合 269">
            <a:extLst>
              <a:ext uri="{FF2B5EF4-FFF2-40B4-BE49-F238E27FC236}">
                <a16:creationId xmlns:a16="http://schemas.microsoft.com/office/drawing/2014/main" id="{3B624E6B-D795-48BF-B288-F8541CA4176E}"/>
              </a:ext>
            </a:extLst>
          </p:cNvPr>
          <p:cNvGrpSpPr/>
          <p:nvPr>
            <p:custDataLst>
              <p:tags r:id="rId79"/>
            </p:custDataLst>
          </p:nvPr>
        </p:nvGrpSpPr>
        <p:grpSpPr>
          <a:xfrm>
            <a:off x="10812000" y="5265000"/>
            <a:ext cx="288000" cy="288000"/>
            <a:chOff x="10812000" y="5265000"/>
            <a:chExt cx="288000" cy="288000"/>
          </a:xfrm>
        </p:grpSpPr>
        <p:sp>
          <p:nvSpPr>
            <p:cNvPr id="271" name="PA-圆角矩形 270">
              <a:extLst>
                <a:ext uri="{FF2B5EF4-FFF2-40B4-BE49-F238E27FC236}">
                  <a16:creationId xmlns:a16="http://schemas.microsoft.com/office/drawing/2014/main" id="{63B1A8F1-439D-43B7-9E81-462466CD17D1}"/>
                </a:ext>
              </a:extLst>
            </p:cNvPr>
            <p:cNvSpPr/>
            <p:nvPr>
              <p:custDataLst>
                <p:tags r:id="rId938"/>
              </p:custDataLst>
            </p:nvPr>
          </p:nvSpPr>
          <p:spPr>
            <a:xfrm>
              <a:off x="1081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2" name="PA-任意多边形 271">
              <a:extLst>
                <a:ext uri="{FF2B5EF4-FFF2-40B4-BE49-F238E27FC236}">
                  <a16:creationId xmlns:a16="http://schemas.microsoft.com/office/drawing/2014/main" id="{CCFD04F7-2028-4748-9B99-4218CBB0E072}"/>
                </a:ext>
              </a:extLst>
            </p:cNvPr>
            <p:cNvSpPr/>
            <p:nvPr>
              <p:custDataLst>
                <p:tags r:id="rId939"/>
              </p:custDataLst>
            </p:nvPr>
          </p:nvSpPr>
          <p:spPr>
            <a:xfrm>
              <a:off x="10812000" y="5265000"/>
              <a:ext cx="288000" cy="264788"/>
            </a:xfrm>
            <a:custGeom>
              <a:avLst/>
              <a:gdLst>
                <a:gd name="connsiteX0" fmla="*/ 48001 w 288000"/>
                <a:gd name="connsiteY0" fmla="*/ 0 h 264788"/>
                <a:gd name="connsiteX1" fmla="*/ 239999 w 288000"/>
                <a:gd name="connsiteY1" fmla="*/ 0 h 264788"/>
                <a:gd name="connsiteX2" fmla="*/ 288000 w 288000"/>
                <a:gd name="connsiteY2" fmla="*/ 48001 h 264788"/>
                <a:gd name="connsiteX3" fmla="*/ 288000 w 288000"/>
                <a:gd name="connsiteY3" fmla="*/ 239999 h 264788"/>
                <a:gd name="connsiteX4" fmla="*/ 277732 w 288000"/>
                <a:gd name="connsiteY4" fmla="*/ 264788 h 264788"/>
                <a:gd name="connsiteX5" fmla="*/ 269269 w 288000"/>
                <a:gd name="connsiteY5" fmla="*/ 256112 h 264788"/>
                <a:gd name="connsiteX6" fmla="*/ 257750 w 288000"/>
                <a:gd name="connsiteY6" fmla="*/ 256112 h 264788"/>
                <a:gd name="connsiteX7" fmla="*/ 249111 w 288000"/>
                <a:gd name="connsiteY7" fmla="*/ 256112 h 264788"/>
                <a:gd name="connsiteX8" fmla="*/ 246231 w 288000"/>
                <a:gd name="connsiteY8" fmla="*/ 256112 h 264788"/>
                <a:gd name="connsiteX9" fmla="*/ 254870 w 288000"/>
                <a:gd name="connsiteY9" fmla="*/ 244303 h 264788"/>
                <a:gd name="connsiteX10" fmla="*/ 257750 w 288000"/>
                <a:gd name="connsiteY10" fmla="*/ 225409 h 264788"/>
                <a:gd name="connsiteX11" fmla="*/ 246231 w 288000"/>
                <a:gd name="connsiteY11" fmla="*/ 213599 h 264788"/>
                <a:gd name="connsiteX12" fmla="*/ 237591 w 288000"/>
                <a:gd name="connsiteY12" fmla="*/ 204153 h 264788"/>
                <a:gd name="connsiteX13" fmla="*/ 228953 w 288000"/>
                <a:gd name="connsiteY13" fmla="*/ 230132 h 264788"/>
                <a:gd name="connsiteX14" fmla="*/ 223193 w 288000"/>
                <a:gd name="connsiteY14" fmla="*/ 237218 h 264788"/>
                <a:gd name="connsiteX15" fmla="*/ 214553 w 288000"/>
                <a:gd name="connsiteY15" fmla="*/ 237218 h 264788"/>
                <a:gd name="connsiteX16" fmla="*/ 194396 w 288000"/>
                <a:gd name="connsiteY16" fmla="*/ 241941 h 264788"/>
                <a:gd name="connsiteX17" fmla="*/ 200155 w 288000"/>
                <a:gd name="connsiteY17" fmla="*/ 230132 h 264788"/>
                <a:gd name="connsiteX18" fmla="*/ 208795 w 288000"/>
                <a:gd name="connsiteY18" fmla="*/ 227770 h 264788"/>
                <a:gd name="connsiteX19" fmla="*/ 217433 w 288000"/>
                <a:gd name="connsiteY19" fmla="*/ 208876 h 264788"/>
                <a:gd name="connsiteX20" fmla="*/ 217433 w 288000"/>
                <a:gd name="connsiteY20" fmla="*/ 201791 h 264788"/>
                <a:gd name="connsiteX21" fmla="*/ 217433 w 288000"/>
                <a:gd name="connsiteY21" fmla="*/ 189982 h 264788"/>
                <a:gd name="connsiteX22" fmla="*/ 234711 w 288000"/>
                <a:gd name="connsiteY22" fmla="*/ 173449 h 264788"/>
                <a:gd name="connsiteX23" fmla="*/ 228953 w 288000"/>
                <a:gd name="connsiteY23" fmla="*/ 164001 h 264788"/>
                <a:gd name="connsiteX24" fmla="*/ 237591 w 288000"/>
                <a:gd name="connsiteY24" fmla="*/ 154554 h 264788"/>
                <a:gd name="connsiteX25" fmla="*/ 234711 w 288000"/>
                <a:gd name="connsiteY25" fmla="*/ 152193 h 264788"/>
                <a:gd name="connsiteX26" fmla="*/ 231833 w 288000"/>
                <a:gd name="connsiteY26" fmla="*/ 145108 h 264788"/>
                <a:gd name="connsiteX27" fmla="*/ 228953 w 288000"/>
                <a:gd name="connsiteY27" fmla="*/ 140384 h 264788"/>
                <a:gd name="connsiteX28" fmla="*/ 217433 w 288000"/>
                <a:gd name="connsiteY28" fmla="*/ 159278 h 264788"/>
                <a:gd name="connsiteX29" fmla="*/ 211674 w 288000"/>
                <a:gd name="connsiteY29" fmla="*/ 168725 h 264788"/>
                <a:gd name="connsiteX30" fmla="*/ 205915 w 288000"/>
                <a:gd name="connsiteY30" fmla="*/ 178172 h 264788"/>
                <a:gd name="connsiteX31" fmla="*/ 191516 w 288000"/>
                <a:gd name="connsiteY31" fmla="*/ 182896 h 264788"/>
                <a:gd name="connsiteX32" fmla="*/ 174238 w 288000"/>
                <a:gd name="connsiteY32" fmla="*/ 197067 h 264788"/>
                <a:gd name="connsiteX33" fmla="*/ 162718 w 288000"/>
                <a:gd name="connsiteY33" fmla="*/ 213599 h 264788"/>
                <a:gd name="connsiteX34" fmla="*/ 159839 w 288000"/>
                <a:gd name="connsiteY34" fmla="*/ 220685 h 264788"/>
                <a:gd name="connsiteX35" fmla="*/ 162718 w 288000"/>
                <a:gd name="connsiteY35" fmla="*/ 227770 h 264788"/>
                <a:gd name="connsiteX36" fmla="*/ 151200 w 288000"/>
                <a:gd name="connsiteY36" fmla="*/ 230132 h 264788"/>
                <a:gd name="connsiteX37" fmla="*/ 133921 w 288000"/>
                <a:gd name="connsiteY37" fmla="*/ 213599 h 264788"/>
                <a:gd name="connsiteX38" fmla="*/ 131042 w 288000"/>
                <a:gd name="connsiteY38" fmla="*/ 211238 h 264788"/>
                <a:gd name="connsiteX39" fmla="*/ 139681 w 288000"/>
                <a:gd name="connsiteY39" fmla="*/ 211238 h 264788"/>
                <a:gd name="connsiteX40" fmla="*/ 139681 w 288000"/>
                <a:gd name="connsiteY40" fmla="*/ 206515 h 264788"/>
                <a:gd name="connsiteX41" fmla="*/ 136801 w 288000"/>
                <a:gd name="connsiteY41" fmla="*/ 201791 h 264788"/>
                <a:gd name="connsiteX42" fmla="*/ 128162 w 288000"/>
                <a:gd name="connsiteY42" fmla="*/ 182896 h 264788"/>
                <a:gd name="connsiteX43" fmla="*/ 122403 w 288000"/>
                <a:gd name="connsiteY43" fmla="*/ 178172 h 264788"/>
                <a:gd name="connsiteX44" fmla="*/ 119523 w 288000"/>
                <a:gd name="connsiteY44" fmla="*/ 178172 h 264788"/>
                <a:gd name="connsiteX45" fmla="*/ 113763 w 288000"/>
                <a:gd name="connsiteY45" fmla="*/ 161640 h 264788"/>
                <a:gd name="connsiteX46" fmla="*/ 93605 w 288000"/>
                <a:gd name="connsiteY46" fmla="*/ 152193 h 264788"/>
                <a:gd name="connsiteX47" fmla="*/ 93605 w 288000"/>
                <a:gd name="connsiteY47" fmla="*/ 133299 h 264788"/>
                <a:gd name="connsiteX48" fmla="*/ 84966 w 288000"/>
                <a:gd name="connsiteY48" fmla="*/ 133299 h 264788"/>
                <a:gd name="connsiteX49" fmla="*/ 84966 w 288000"/>
                <a:gd name="connsiteY49" fmla="*/ 123851 h 264788"/>
                <a:gd name="connsiteX50" fmla="*/ 67688 w 288000"/>
                <a:gd name="connsiteY50" fmla="*/ 116766 h 264788"/>
                <a:gd name="connsiteX51" fmla="*/ 59048 w 288000"/>
                <a:gd name="connsiteY51" fmla="*/ 119128 h 264788"/>
                <a:gd name="connsiteX52" fmla="*/ 36010 w 288000"/>
                <a:gd name="connsiteY52" fmla="*/ 112042 h 264788"/>
                <a:gd name="connsiteX53" fmla="*/ 21612 w 288000"/>
                <a:gd name="connsiteY53" fmla="*/ 114404 h 264788"/>
                <a:gd name="connsiteX54" fmla="*/ 10093 w 288000"/>
                <a:gd name="connsiteY54" fmla="*/ 107319 h 264788"/>
                <a:gd name="connsiteX55" fmla="*/ 0 w 288000"/>
                <a:gd name="connsiteY55" fmla="*/ 101110 h 264788"/>
                <a:gd name="connsiteX56" fmla="*/ 0 w 288000"/>
                <a:gd name="connsiteY56" fmla="*/ 48001 h 264788"/>
                <a:gd name="connsiteX57" fmla="*/ 48001 w 288000"/>
                <a:gd name="connsiteY57" fmla="*/ 0 h 26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88000" h="264788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lnTo>
                    <a:pt x="277732" y="264788"/>
                  </a:lnTo>
                  <a:lnTo>
                    <a:pt x="269269" y="256112"/>
                  </a:lnTo>
                  <a:cubicBezTo>
                    <a:pt x="263509" y="253751"/>
                    <a:pt x="260629" y="256112"/>
                    <a:pt x="257750" y="256112"/>
                  </a:cubicBezTo>
                  <a:cubicBezTo>
                    <a:pt x="254870" y="258474"/>
                    <a:pt x="251990" y="256112"/>
                    <a:pt x="249111" y="256112"/>
                  </a:cubicBezTo>
                  <a:cubicBezTo>
                    <a:pt x="249111" y="256112"/>
                    <a:pt x="246231" y="256112"/>
                    <a:pt x="246231" y="256112"/>
                  </a:cubicBezTo>
                  <a:cubicBezTo>
                    <a:pt x="243351" y="251389"/>
                    <a:pt x="251990" y="246665"/>
                    <a:pt x="254870" y="244303"/>
                  </a:cubicBezTo>
                  <a:cubicBezTo>
                    <a:pt x="254870" y="237218"/>
                    <a:pt x="254870" y="232494"/>
                    <a:pt x="257750" y="225409"/>
                  </a:cubicBezTo>
                  <a:cubicBezTo>
                    <a:pt x="251990" y="220685"/>
                    <a:pt x="249111" y="215961"/>
                    <a:pt x="246231" y="213599"/>
                  </a:cubicBezTo>
                  <a:cubicBezTo>
                    <a:pt x="243351" y="211238"/>
                    <a:pt x="240471" y="204153"/>
                    <a:pt x="237591" y="204153"/>
                  </a:cubicBezTo>
                  <a:cubicBezTo>
                    <a:pt x="234711" y="213599"/>
                    <a:pt x="231833" y="220685"/>
                    <a:pt x="228953" y="230132"/>
                  </a:cubicBezTo>
                  <a:cubicBezTo>
                    <a:pt x="226073" y="232494"/>
                    <a:pt x="226073" y="237218"/>
                    <a:pt x="223193" y="237218"/>
                  </a:cubicBezTo>
                  <a:cubicBezTo>
                    <a:pt x="220313" y="239580"/>
                    <a:pt x="217433" y="237218"/>
                    <a:pt x="214553" y="237218"/>
                  </a:cubicBezTo>
                  <a:cubicBezTo>
                    <a:pt x="208795" y="241941"/>
                    <a:pt x="203035" y="241941"/>
                    <a:pt x="194396" y="241941"/>
                  </a:cubicBezTo>
                  <a:cubicBezTo>
                    <a:pt x="197276" y="237218"/>
                    <a:pt x="197276" y="232494"/>
                    <a:pt x="200155" y="230132"/>
                  </a:cubicBezTo>
                  <a:cubicBezTo>
                    <a:pt x="203035" y="230132"/>
                    <a:pt x="205915" y="230132"/>
                    <a:pt x="208795" y="227770"/>
                  </a:cubicBezTo>
                  <a:cubicBezTo>
                    <a:pt x="214553" y="225409"/>
                    <a:pt x="220313" y="218323"/>
                    <a:pt x="217433" y="208876"/>
                  </a:cubicBezTo>
                  <a:cubicBezTo>
                    <a:pt x="217433" y="206515"/>
                    <a:pt x="217433" y="204153"/>
                    <a:pt x="217433" y="201791"/>
                  </a:cubicBezTo>
                  <a:cubicBezTo>
                    <a:pt x="217433" y="197067"/>
                    <a:pt x="217433" y="192344"/>
                    <a:pt x="217433" y="189982"/>
                  </a:cubicBezTo>
                  <a:cubicBezTo>
                    <a:pt x="220313" y="182896"/>
                    <a:pt x="231833" y="180534"/>
                    <a:pt x="234711" y="173449"/>
                  </a:cubicBezTo>
                  <a:cubicBezTo>
                    <a:pt x="234711" y="168725"/>
                    <a:pt x="231833" y="166363"/>
                    <a:pt x="228953" y="164001"/>
                  </a:cubicBezTo>
                  <a:cubicBezTo>
                    <a:pt x="231833" y="164001"/>
                    <a:pt x="240471" y="159278"/>
                    <a:pt x="237591" y="154554"/>
                  </a:cubicBezTo>
                  <a:cubicBezTo>
                    <a:pt x="237591" y="154554"/>
                    <a:pt x="237591" y="154554"/>
                    <a:pt x="234711" y="152193"/>
                  </a:cubicBezTo>
                  <a:cubicBezTo>
                    <a:pt x="234711" y="149831"/>
                    <a:pt x="234711" y="147470"/>
                    <a:pt x="231833" y="145108"/>
                  </a:cubicBezTo>
                  <a:cubicBezTo>
                    <a:pt x="231833" y="142746"/>
                    <a:pt x="228953" y="140384"/>
                    <a:pt x="228953" y="140384"/>
                  </a:cubicBezTo>
                  <a:cubicBezTo>
                    <a:pt x="231833" y="149831"/>
                    <a:pt x="220313" y="154554"/>
                    <a:pt x="217433" y="159278"/>
                  </a:cubicBezTo>
                  <a:cubicBezTo>
                    <a:pt x="214553" y="161640"/>
                    <a:pt x="211674" y="164001"/>
                    <a:pt x="211674" y="168725"/>
                  </a:cubicBezTo>
                  <a:cubicBezTo>
                    <a:pt x="208795" y="173449"/>
                    <a:pt x="208795" y="175811"/>
                    <a:pt x="205915" y="178172"/>
                  </a:cubicBezTo>
                  <a:cubicBezTo>
                    <a:pt x="203035" y="180534"/>
                    <a:pt x="197276" y="180534"/>
                    <a:pt x="191516" y="182896"/>
                  </a:cubicBezTo>
                  <a:cubicBezTo>
                    <a:pt x="185756" y="185258"/>
                    <a:pt x="179997" y="192344"/>
                    <a:pt x="174238" y="197067"/>
                  </a:cubicBezTo>
                  <a:cubicBezTo>
                    <a:pt x="171358" y="201791"/>
                    <a:pt x="168478" y="208876"/>
                    <a:pt x="162718" y="213599"/>
                  </a:cubicBezTo>
                  <a:cubicBezTo>
                    <a:pt x="162718" y="215961"/>
                    <a:pt x="159839" y="218323"/>
                    <a:pt x="159839" y="220685"/>
                  </a:cubicBezTo>
                  <a:cubicBezTo>
                    <a:pt x="159839" y="223047"/>
                    <a:pt x="162718" y="225409"/>
                    <a:pt x="162718" y="227770"/>
                  </a:cubicBezTo>
                  <a:cubicBezTo>
                    <a:pt x="162718" y="232494"/>
                    <a:pt x="154080" y="232494"/>
                    <a:pt x="151200" y="230132"/>
                  </a:cubicBezTo>
                  <a:cubicBezTo>
                    <a:pt x="142560" y="227770"/>
                    <a:pt x="136801" y="220685"/>
                    <a:pt x="133921" y="213599"/>
                  </a:cubicBezTo>
                  <a:cubicBezTo>
                    <a:pt x="131042" y="213599"/>
                    <a:pt x="131042" y="211238"/>
                    <a:pt x="131042" y="211238"/>
                  </a:cubicBezTo>
                  <a:cubicBezTo>
                    <a:pt x="133921" y="211238"/>
                    <a:pt x="136801" y="211238"/>
                    <a:pt x="139681" y="211238"/>
                  </a:cubicBezTo>
                  <a:cubicBezTo>
                    <a:pt x="139681" y="211238"/>
                    <a:pt x="139681" y="208876"/>
                    <a:pt x="139681" y="206515"/>
                  </a:cubicBezTo>
                  <a:cubicBezTo>
                    <a:pt x="139681" y="204153"/>
                    <a:pt x="139681" y="204153"/>
                    <a:pt x="136801" y="201791"/>
                  </a:cubicBezTo>
                  <a:cubicBezTo>
                    <a:pt x="133921" y="194705"/>
                    <a:pt x="133921" y="187620"/>
                    <a:pt x="128162" y="182896"/>
                  </a:cubicBezTo>
                  <a:cubicBezTo>
                    <a:pt x="128162" y="180534"/>
                    <a:pt x="125283" y="180534"/>
                    <a:pt x="122403" y="178172"/>
                  </a:cubicBezTo>
                  <a:cubicBezTo>
                    <a:pt x="122403" y="178172"/>
                    <a:pt x="122403" y="178172"/>
                    <a:pt x="119523" y="178172"/>
                  </a:cubicBezTo>
                  <a:cubicBezTo>
                    <a:pt x="116643" y="173449"/>
                    <a:pt x="119523" y="166363"/>
                    <a:pt x="113763" y="161640"/>
                  </a:cubicBezTo>
                  <a:cubicBezTo>
                    <a:pt x="108003" y="156916"/>
                    <a:pt x="96485" y="156916"/>
                    <a:pt x="93605" y="152193"/>
                  </a:cubicBezTo>
                  <a:cubicBezTo>
                    <a:pt x="87846" y="145108"/>
                    <a:pt x="102245" y="140384"/>
                    <a:pt x="93605" y="133299"/>
                  </a:cubicBezTo>
                  <a:cubicBezTo>
                    <a:pt x="90725" y="133299"/>
                    <a:pt x="84966" y="133299"/>
                    <a:pt x="84966" y="133299"/>
                  </a:cubicBezTo>
                  <a:cubicBezTo>
                    <a:pt x="82087" y="130937"/>
                    <a:pt x="84966" y="126213"/>
                    <a:pt x="84966" y="123851"/>
                  </a:cubicBezTo>
                  <a:cubicBezTo>
                    <a:pt x="82087" y="121489"/>
                    <a:pt x="76327" y="116766"/>
                    <a:pt x="67688" y="116766"/>
                  </a:cubicBezTo>
                  <a:cubicBezTo>
                    <a:pt x="64808" y="119128"/>
                    <a:pt x="61928" y="119128"/>
                    <a:pt x="59048" y="119128"/>
                  </a:cubicBezTo>
                  <a:cubicBezTo>
                    <a:pt x="50410" y="116766"/>
                    <a:pt x="44650" y="112042"/>
                    <a:pt x="36010" y="112042"/>
                  </a:cubicBezTo>
                  <a:cubicBezTo>
                    <a:pt x="30252" y="112042"/>
                    <a:pt x="27372" y="114404"/>
                    <a:pt x="21612" y="114404"/>
                  </a:cubicBezTo>
                  <a:cubicBezTo>
                    <a:pt x="17293" y="113223"/>
                    <a:pt x="13693" y="110271"/>
                    <a:pt x="10093" y="107319"/>
                  </a:cubicBezTo>
                  <a:lnTo>
                    <a:pt x="0" y="101110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3" name="PA-任意多边形 272">
              <a:extLst>
                <a:ext uri="{FF2B5EF4-FFF2-40B4-BE49-F238E27FC236}">
                  <a16:creationId xmlns:a16="http://schemas.microsoft.com/office/drawing/2014/main" id="{EDA4B2CF-DD17-4A90-910B-51656BA964D6}"/>
                </a:ext>
              </a:extLst>
            </p:cNvPr>
            <p:cNvSpPr/>
            <p:nvPr>
              <p:custDataLst>
                <p:tags r:id="rId940"/>
              </p:custDataLst>
            </p:nvPr>
          </p:nvSpPr>
          <p:spPr>
            <a:xfrm>
              <a:off x="10995073" y="5520168"/>
              <a:ext cx="55374" cy="19839"/>
            </a:xfrm>
            <a:custGeom>
              <a:avLst/>
              <a:gdLst>
                <a:gd name="connsiteX0" fmla="*/ 34973 w 55374"/>
                <a:gd name="connsiteY0" fmla="*/ 0 h 19839"/>
                <a:gd name="connsiteX1" fmla="*/ 37888 w 55374"/>
                <a:gd name="connsiteY1" fmla="*/ 0 h 19839"/>
                <a:gd name="connsiteX2" fmla="*/ 55374 w 55374"/>
                <a:gd name="connsiteY2" fmla="*/ 7441 h 19839"/>
                <a:gd name="connsiteX3" fmla="*/ 40802 w 55374"/>
                <a:gd name="connsiteY3" fmla="*/ 17360 h 19839"/>
                <a:gd name="connsiteX4" fmla="*/ 34973 w 55374"/>
                <a:gd name="connsiteY4" fmla="*/ 19839 h 19839"/>
                <a:gd name="connsiteX5" fmla="*/ 23315 w 55374"/>
                <a:gd name="connsiteY5" fmla="*/ 17360 h 19839"/>
                <a:gd name="connsiteX6" fmla="*/ 17486 w 55374"/>
                <a:gd name="connsiteY6" fmla="*/ 17360 h 19839"/>
                <a:gd name="connsiteX7" fmla="*/ 5828 w 55374"/>
                <a:gd name="connsiteY7" fmla="*/ 14880 h 19839"/>
                <a:gd name="connsiteX8" fmla="*/ 0 w 55374"/>
                <a:gd name="connsiteY8" fmla="*/ 14880 h 19839"/>
                <a:gd name="connsiteX9" fmla="*/ 0 w 55374"/>
                <a:gd name="connsiteY9" fmla="*/ 7441 h 19839"/>
                <a:gd name="connsiteX10" fmla="*/ 34973 w 55374"/>
                <a:gd name="connsiteY10" fmla="*/ 0 h 1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74" h="19839">
                  <a:moveTo>
                    <a:pt x="34973" y="0"/>
                  </a:moveTo>
                  <a:cubicBezTo>
                    <a:pt x="37888" y="0"/>
                    <a:pt x="37888" y="0"/>
                    <a:pt x="37888" y="0"/>
                  </a:cubicBezTo>
                  <a:cubicBezTo>
                    <a:pt x="37888" y="9920"/>
                    <a:pt x="49546" y="2480"/>
                    <a:pt x="55374" y="7441"/>
                  </a:cubicBezTo>
                  <a:cubicBezTo>
                    <a:pt x="52459" y="14880"/>
                    <a:pt x="46631" y="14880"/>
                    <a:pt x="40802" y="17360"/>
                  </a:cubicBezTo>
                  <a:cubicBezTo>
                    <a:pt x="37888" y="17360"/>
                    <a:pt x="34973" y="19839"/>
                    <a:pt x="34973" y="19839"/>
                  </a:cubicBezTo>
                  <a:cubicBezTo>
                    <a:pt x="29144" y="17360"/>
                    <a:pt x="26229" y="17360"/>
                    <a:pt x="23315" y="17360"/>
                  </a:cubicBezTo>
                  <a:cubicBezTo>
                    <a:pt x="20401" y="14880"/>
                    <a:pt x="20401" y="17360"/>
                    <a:pt x="17486" y="17360"/>
                  </a:cubicBezTo>
                  <a:cubicBezTo>
                    <a:pt x="14571" y="17360"/>
                    <a:pt x="8743" y="14880"/>
                    <a:pt x="5828" y="14880"/>
                  </a:cubicBezTo>
                  <a:cubicBezTo>
                    <a:pt x="2914" y="14880"/>
                    <a:pt x="2914" y="14880"/>
                    <a:pt x="0" y="14880"/>
                  </a:cubicBezTo>
                  <a:cubicBezTo>
                    <a:pt x="0" y="12400"/>
                    <a:pt x="0" y="9920"/>
                    <a:pt x="0" y="7441"/>
                  </a:cubicBezTo>
                  <a:cubicBezTo>
                    <a:pt x="11658" y="4960"/>
                    <a:pt x="23315" y="2480"/>
                    <a:pt x="3497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74" name="PA-组合 273">
            <a:extLst>
              <a:ext uri="{FF2B5EF4-FFF2-40B4-BE49-F238E27FC236}">
                <a16:creationId xmlns:a16="http://schemas.microsoft.com/office/drawing/2014/main" id="{9CC7CD5D-54EF-46F3-A04C-A42A2711AAA4}"/>
              </a:ext>
            </a:extLst>
          </p:cNvPr>
          <p:cNvGrpSpPr/>
          <p:nvPr>
            <p:custDataLst>
              <p:tags r:id="rId80"/>
            </p:custDataLst>
          </p:nvPr>
        </p:nvGrpSpPr>
        <p:grpSpPr>
          <a:xfrm>
            <a:off x="12252000" y="5625000"/>
            <a:ext cx="288000" cy="288000"/>
            <a:chOff x="12252000" y="5625000"/>
            <a:chExt cx="288000" cy="288000"/>
          </a:xfrm>
        </p:grpSpPr>
        <p:sp>
          <p:nvSpPr>
            <p:cNvPr id="275" name="PA-圆角矩形 274">
              <a:extLst>
                <a:ext uri="{FF2B5EF4-FFF2-40B4-BE49-F238E27FC236}">
                  <a16:creationId xmlns:a16="http://schemas.microsoft.com/office/drawing/2014/main" id="{036B9785-863C-4C4C-A7F2-CB4C0B759B4F}"/>
                </a:ext>
              </a:extLst>
            </p:cNvPr>
            <p:cNvSpPr/>
            <p:nvPr>
              <p:custDataLst>
                <p:tags r:id="rId935"/>
              </p:custDataLst>
            </p:nvPr>
          </p:nvSpPr>
          <p:spPr>
            <a:xfrm>
              <a:off x="1225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6" name="PA-任意多边形 275">
              <a:extLst>
                <a:ext uri="{FF2B5EF4-FFF2-40B4-BE49-F238E27FC236}">
                  <a16:creationId xmlns:a16="http://schemas.microsoft.com/office/drawing/2014/main" id="{CC4044C0-3DB8-44F3-BEFC-807B57897F8D}"/>
                </a:ext>
              </a:extLst>
            </p:cNvPr>
            <p:cNvSpPr/>
            <p:nvPr>
              <p:custDataLst>
                <p:tags r:id="rId936"/>
              </p:custDataLst>
            </p:nvPr>
          </p:nvSpPr>
          <p:spPr>
            <a:xfrm>
              <a:off x="12366621" y="5625000"/>
              <a:ext cx="162449" cy="134456"/>
            </a:xfrm>
            <a:custGeom>
              <a:avLst/>
              <a:gdLst>
                <a:gd name="connsiteX0" fmla="*/ 33830 w 162449"/>
                <a:gd name="connsiteY0" fmla="*/ 0 h 134456"/>
                <a:gd name="connsiteX1" fmla="*/ 125378 w 162449"/>
                <a:gd name="connsiteY1" fmla="*/ 0 h 134456"/>
                <a:gd name="connsiteX2" fmla="*/ 159320 w 162449"/>
                <a:gd name="connsiteY2" fmla="*/ 14059 h 134456"/>
                <a:gd name="connsiteX3" fmla="*/ 162449 w 162449"/>
                <a:gd name="connsiteY3" fmla="*/ 21614 h 134456"/>
                <a:gd name="connsiteX4" fmla="*/ 149582 w 162449"/>
                <a:gd name="connsiteY4" fmla="*/ 23371 h 134456"/>
                <a:gd name="connsiteX5" fmla="*/ 146706 w 162449"/>
                <a:gd name="connsiteY5" fmla="*/ 37519 h 134456"/>
                <a:gd name="connsiteX6" fmla="*/ 115064 w 162449"/>
                <a:gd name="connsiteY6" fmla="*/ 46949 h 134456"/>
                <a:gd name="connsiteX7" fmla="*/ 120817 w 162449"/>
                <a:gd name="connsiteY7" fmla="*/ 68170 h 134456"/>
                <a:gd name="connsiteX8" fmla="*/ 54656 w 162449"/>
                <a:gd name="connsiteY8" fmla="*/ 134189 h 134456"/>
                <a:gd name="connsiteX9" fmla="*/ 54656 w 162449"/>
                <a:gd name="connsiteY9" fmla="*/ 82317 h 134456"/>
                <a:gd name="connsiteX10" fmla="*/ 0 w 162449"/>
                <a:gd name="connsiteY10" fmla="*/ 44592 h 134456"/>
                <a:gd name="connsiteX11" fmla="*/ 28766 w 162449"/>
                <a:gd name="connsiteY11" fmla="*/ 28087 h 134456"/>
                <a:gd name="connsiteX12" fmla="*/ 31643 w 162449"/>
                <a:gd name="connsiteY12" fmla="*/ 2151 h 134456"/>
                <a:gd name="connsiteX13" fmla="*/ 33830 w 162449"/>
                <a:gd name="connsiteY13" fmla="*/ 0 h 13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2449" h="134456">
                  <a:moveTo>
                    <a:pt x="33830" y="0"/>
                  </a:moveTo>
                  <a:lnTo>
                    <a:pt x="125378" y="0"/>
                  </a:lnTo>
                  <a:cubicBezTo>
                    <a:pt x="138633" y="0"/>
                    <a:pt x="150633" y="5373"/>
                    <a:pt x="159320" y="14059"/>
                  </a:cubicBezTo>
                  <a:lnTo>
                    <a:pt x="162449" y="21614"/>
                  </a:lnTo>
                  <a:lnTo>
                    <a:pt x="149582" y="23371"/>
                  </a:lnTo>
                  <a:cubicBezTo>
                    <a:pt x="149582" y="28087"/>
                    <a:pt x="149582" y="35160"/>
                    <a:pt x="146706" y="37519"/>
                  </a:cubicBezTo>
                  <a:cubicBezTo>
                    <a:pt x="132324" y="39876"/>
                    <a:pt x="123694" y="39876"/>
                    <a:pt x="115064" y="46949"/>
                  </a:cubicBezTo>
                  <a:cubicBezTo>
                    <a:pt x="117940" y="54023"/>
                    <a:pt x="120817" y="61096"/>
                    <a:pt x="120817" y="68170"/>
                  </a:cubicBezTo>
                  <a:cubicBezTo>
                    <a:pt x="106434" y="79959"/>
                    <a:pt x="71914" y="138904"/>
                    <a:pt x="54656" y="134189"/>
                  </a:cubicBezTo>
                  <a:cubicBezTo>
                    <a:pt x="17259" y="122400"/>
                    <a:pt x="60409" y="98822"/>
                    <a:pt x="54656" y="82317"/>
                  </a:cubicBezTo>
                  <a:cubicBezTo>
                    <a:pt x="43149" y="68170"/>
                    <a:pt x="2876" y="58739"/>
                    <a:pt x="0" y="44592"/>
                  </a:cubicBezTo>
                  <a:cubicBezTo>
                    <a:pt x="8629" y="39876"/>
                    <a:pt x="20136" y="35160"/>
                    <a:pt x="28766" y="28087"/>
                  </a:cubicBezTo>
                  <a:cubicBezTo>
                    <a:pt x="31643" y="23371"/>
                    <a:pt x="28766" y="9224"/>
                    <a:pt x="31643" y="2151"/>
                  </a:cubicBezTo>
                  <a:lnTo>
                    <a:pt x="3383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7" name="PA-任意多边形 276">
              <a:extLst>
                <a:ext uri="{FF2B5EF4-FFF2-40B4-BE49-F238E27FC236}">
                  <a16:creationId xmlns:a16="http://schemas.microsoft.com/office/drawing/2014/main" id="{F2ADE073-42DE-454A-BA31-147276599841}"/>
                </a:ext>
              </a:extLst>
            </p:cNvPr>
            <p:cNvSpPr/>
            <p:nvPr>
              <p:custDataLst>
                <p:tags r:id="rId937"/>
              </p:custDataLst>
            </p:nvPr>
          </p:nvSpPr>
          <p:spPr>
            <a:xfrm>
              <a:off x="12252000" y="5724227"/>
              <a:ext cx="129162" cy="169723"/>
            </a:xfrm>
            <a:custGeom>
              <a:avLst/>
              <a:gdLst>
                <a:gd name="connsiteX0" fmla="*/ 62828 w 129162"/>
                <a:gd name="connsiteY0" fmla="*/ 0 h 169723"/>
                <a:gd name="connsiteX1" fmla="*/ 91669 w 129162"/>
                <a:gd name="connsiteY1" fmla="*/ 30645 h 169723"/>
                <a:gd name="connsiteX2" fmla="*/ 108973 w 129162"/>
                <a:gd name="connsiteY2" fmla="*/ 21216 h 169723"/>
                <a:gd name="connsiteX3" fmla="*/ 123393 w 129162"/>
                <a:gd name="connsiteY3" fmla="*/ 21216 h 169723"/>
                <a:gd name="connsiteX4" fmla="*/ 126278 w 129162"/>
                <a:gd name="connsiteY4" fmla="*/ 33002 h 169723"/>
                <a:gd name="connsiteX5" fmla="*/ 123393 w 129162"/>
                <a:gd name="connsiteY5" fmla="*/ 37716 h 169723"/>
                <a:gd name="connsiteX6" fmla="*/ 129162 w 129162"/>
                <a:gd name="connsiteY6" fmla="*/ 51860 h 169723"/>
                <a:gd name="connsiteX7" fmla="*/ 91669 w 129162"/>
                <a:gd name="connsiteY7" fmla="*/ 91933 h 169723"/>
                <a:gd name="connsiteX8" fmla="*/ 62828 w 129162"/>
                <a:gd name="connsiteY8" fmla="*/ 113149 h 169723"/>
                <a:gd name="connsiteX9" fmla="*/ 83017 w 129162"/>
                <a:gd name="connsiteY9" fmla="*/ 124935 h 169723"/>
                <a:gd name="connsiteX10" fmla="*/ 71480 w 129162"/>
                <a:gd name="connsiteY10" fmla="*/ 129649 h 169723"/>
                <a:gd name="connsiteX11" fmla="*/ 62828 w 129162"/>
                <a:gd name="connsiteY11" fmla="*/ 122578 h 169723"/>
                <a:gd name="connsiteX12" fmla="*/ 22451 w 129162"/>
                <a:gd name="connsiteY12" fmla="*/ 146151 h 169723"/>
                <a:gd name="connsiteX13" fmla="*/ 10915 w 129162"/>
                <a:gd name="connsiteY13" fmla="*/ 143793 h 169723"/>
                <a:gd name="connsiteX14" fmla="*/ 19566 w 129162"/>
                <a:gd name="connsiteY14" fmla="*/ 153222 h 169723"/>
                <a:gd name="connsiteX15" fmla="*/ 16682 w 129162"/>
                <a:gd name="connsiteY15" fmla="*/ 169723 h 169723"/>
                <a:gd name="connsiteX16" fmla="*/ 11753 w 129162"/>
                <a:gd name="connsiteY16" fmla="*/ 169147 h 169723"/>
                <a:gd name="connsiteX17" fmla="*/ 0 w 129162"/>
                <a:gd name="connsiteY17" fmla="*/ 140773 h 169723"/>
                <a:gd name="connsiteX18" fmla="*/ 0 w 129162"/>
                <a:gd name="connsiteY18" fmla="*/ 91766 h 169723"/>
                <a:gd name="connsiteX19" fmla="*/ 11635 w 129162"/>
                <a:gd name="connsiteY19" fmla="*/ 83388 h 169723"/>
                <a:gd name="connsiteX20" fmla="*/ 22451 w 129162"/>
                <a:gd name="connsiteY20" fmla="*/ 70718 h 169723"/>
                <a:gd name="connsiteX21" fmla="*/ 25335 w 129162"/>
                <a:gd name="connsiteY21" fmla="*/ 51860 h 169723"/>
                <a:gd name="connsiteX22" fmla="*/ 48408 w 129162"/>
                <a:gd name="connsiteY22" fmla="*/ 37716 h 169723"/>
                <a:gd name="connsiteX23" fmla="*/ 54175 w 129162"/>
                <a:gd name="connsiteY23" fmla="*/ 14144 h 169723"/>
                <a:gd name="connsiteX24" fmla="*/ 62828 w 129162"/>
                <a:gd name="connsiteY24" fmla="*/ 0 h 16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9162" h="169723">
                  <a:moveTo>
                    <a:pt x="62828" y="0"/>
                  </a:moveTo>
                  <a:cubicBezTo>
                    <a:pt x="83017" y="4715"/>
                    <a:pt x="80133" y="21216"/>
                    <a:pt x="91669" y="30645"/>
                  </a:cubicBezTo>
                  <a:cubicBezTo>
                    <a:pt x="97437" y="28287"/>
                    <a:pt x="103205" y="23573"/>
                    <a:pt x="108973" y="21216"/>
                  </a:cubicBezTo>
                  <a:cubicBezTo>
                    <a:pt x="111857" y="21216"/>
                    <a:pt x="117626" y="21216"/>
                    <a:pt x="123393" y="21216"/>
                  </a:cubicBezTo>
                  <a:cubicBezTo>
                    <a:pt x="123393" y="25930"/>
                    <a:pt x="126278" y="28287"/>
                    <a:pt x="126278" y="33002"/>
                  </a:cubicBezTo>
                  <a:cubicBezTo>
                    <a:pt x="126278" y="35359"/>
                    <a:pt x="123393" y="35359"/>
                    <a:pt x="123393" y="37716"/>
                  </a:cubicBezTo>
                  <a:cubicBezTo>
                    <a:pt x="123393" y="42431"/>
                    <a:pt x="129162" y="44788"/>
                    <a:pt x="129162" y="51860"/>
                  </a:cubicBezTo>
                  <a:cubicBezTo>
                    <a:pt x="114742" y="63646"/>
                    <a:pt x="106089" y="80147"/>
                    <a:pt x="91669" y="91933"/>
                  </a:cubicBezTo>
                  <a:cubicBezTo>
                    <a:pt x="83017" y="96648"/>
                    <a:pt x="65712" y="103720"/>
                    <a:pt x="62828" y="113149"/>
                  </a:cubicBezTo>
                  <a:cubicBezTo>
                    <a:pt x="68596" y="117864"/>
                    <a:pt x="77248" y="120220"/>
                    <a:pt x="83017" y="124935"/>
                  </a:cubicBezTo>
                  <a:cubicBezTo>
                    <a:pt x="80133" y="127293"/>
                    <a:pt x="74364" y="127293"/>
                    <a:pt x="71480" y="129649"/>
                  </a:cubicBezTo>
                  <a:cubicBezTo>
                    <a:pt x="68596" y="127293"/>
                    <a:pt x="65712" y="124935"/>
                    <a:pt x="62828" y="122578"/>
                  </a:cubicBezTo>
                  <a:cubicBezTo>
                    <a:pt x="48408" y="127293"/>
                    <a:pt x="33987" y="136722"/>
                    <a:pt x="22451" y="146151"/>
                  </a:cubicBezTo>
                  <a:cubicBezTo>
                    <a:pt x="19566" y="143793"/>
                    <a:pt x="13798" y="141436"/>
                    <a:pt x="10915" y="143793"/>
                  </a:cubicBezTo>
                  <a:cubicBezTo>
                    <a:pt x="13798" y="146151"/>
                    <a:pt x="16682" y="150865"/>
                    <a:pt x="19566" y="153222"/>
                  </a:cubicBezTo>
                  <a:cubicBezTo>
                    <a:pt x="16682" y="157936"/>
                    <a:pt x="16682" y="162651"/>
                    <a:pt x="16682" y="169723"/>
                  </a:cubicBezTo>
                  <a:lnTo>
                    <a:pt x="11753" y="169147"/>
                  </a:lnTo>
                  <a:lnTo>
                    <a:pt x="0" y="140773"/>
                  </a:lnTo>
                  <a:lnTo>
                    <a:pt x="0" y="91766"/>
                  </a:lnTo>
                  <a:lnTo>
                    <a:pt x="11635" y="83388"/>
                  </a:lnTo>
                  <a:cubicBezTo>
                    <a:pt x="17404" y="78379"/>
                    <a:pt x="22451" y="73075"/>
                    <a:pt x="22451" y="70718"/>
                  </a:cubicBezTo>
                  <a:cubicBezTo>
                    <a:pt x="25335" y="68361"/>
                    <a:pt x="25335" y="56574"/>
                    <a:pt x="25335" y="51860"/>
                  </a:cubicBezTo>
                  <a:cubicBezTo>
                    <a:pt x="33987" y="51860"/>
                    <a:pt x="45524" y="42431"/>
                    <a:pt x="48408" y="37716"/>
                  </a:cubicBezTo>
                  <a:cubicBezTo>
                    <a:pt x="54175" y="33002"/>
                    <a:pt x="51291" y="23573"/>
                    <a:pt x="54175" y="14144"/>
                  </a:cubicBezTo>
                  <a:cubicBezTo>
                    <a:pt x="57060" y="9429"/>
                    <a:pt x="59944" y="4715"/>
                    <a:pt x="628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9" name="PA-组合 298">
            <a:extLst>
              <a:ext uri="{FF2B5EF4-FFF2-40B4-BE49-F238E27FC236}">
                <a16:creationId xmlns:a16="http://schemas.microsoft.com/office/drawing/2014/main" id="{1D4D8225-8FF0-4252-A2B4-653207DF5E3D}"/>
              </a:ext>
            </a:extLst>
          </p:cNvPr>
          <p:cNvGrpSpPr/>
          <p:nvPr>
            <p:custDataLst>
              <p:tags r:id="rId81"/>
            </p:custDataLst>
          </p:nvPr>
        </p:nvGrpSpPr>
        <p:grpSpPr>
          <a:xfrm>
            <a:off x="4332000" y="225000"/>
            <a:ext cx="288000" cy="288030"/>
            <a:chOff x="4332000" y="225000"/>
            <a:chExt cx="288000" cy="288030"/>
          </a:xfrm>
        </p:grpSpPr>
        <p:sp>
          <p:nvSpPr>
            <p:cNvPr id="300" name="PA-圆角矩形 299">
              <a:extLst>
                <a:ext uri="{FF2B5EF4-FFF2-40B4-BE49-F238E27FC236}">
                  <a16:creationId xmlns:a16="http://schemas.microsoft.com/office/drawing/2014/main" id="{6BC682D2-7574-4462-83E6-B7BB839D4710}"/>
                </a:ext>
              </a:extLst>
            </p:cNvPr>
            <p:cNvSpPr/>
            <p:nvPr>
              <p:custDataLst>
                <p:tags r:id="rId932"/>
              </p:custDataLst>
            </p:nvPr>
          </p:nvSpPr>
          <p:spPr>
            <a:xfrm>
              <a:off x="433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PA-任意多边形 300">
              <a:extLst>
                <a:ext uri="{FF2B5EF4-FFF2-40B4-BE49-F238E27FC236}">
                  <a16:creationId xmlns:a16="http://schemas.microsoft.com/office/drawing/2014/main" id="{08823487-251E-4487-A2AC-A6F14C3DAB7B}"/>
                </a:ext>
              </a:extLst>
            </p:cNvPr>
            <p:cNvSpPr/>
            <p:nvPr>
              <p:custDataLst>
                <p:tags r:id="rId933"/>
              </p:custDataLst>
            </p:nvPr>
          </p:nvSpPr>
          <p:spPr>
            <a:xfrm>
              <a:off x="4332053" y="388944"/>
              <a:ext cx="75764" cy="121365"/>
            </a:xfrm>
            <a:custGeom>
              <a:avLst/>
              <a:gdLst>
                <a:gd name="connsiteX0" fmla="*/ 4460 w 75764"/>
                <a:gd name="connsiteY0" fmla="*/ 0 h 121365"/>
                <a:gd name="connsiteX1" fmla="*/ 15993 w 75764"/>
                <a:gd name="connsiteY1" fmla="*/ 2362 h 121365"/>
                <a:gd name="connsiteX2" fmla="*/ 36172 w 75764"/>
                <a:gd name="connsiteY2" fmla="*/ 4724 h 121365"/>
                <a:gd name="connsiteX3" fmla="*/ 62122 w 75764"/>
                <a:gd name="connsiteY3" fmla="*/ 7086 h 121365"/>
                <a:gd name="connsiteX4" fmla="*/ 56355 w 75764"/>
                <a:gd name="connsiteY4" fmla="*/ 30703 h 121365"/>
                <a:gd name="connsiteX5" fmla="*/ 56355 w 75764"/>
                <a:gd name="connsiteY5" fmla="*/ 42512 h 121365"/>
                <a:gd name="connsiteX6" fmla="*/ 73654 w 75764"/>
                <a:gd name="connsiteY6" fmla="*/ 44874 h 121365"/>
                <a:gd name="connsiteX7" fmla="*/ 59239 w 75764"/>
                <a:gd name="connsiteY7" fmla="*/ 68492 h 121365"/>
                <a:gd name="connsiteX8" fmla="*/ 47707 w 75764"/>
                <a:gd name="connsiteY8" fmla="*/ 70854 h 121365"/>
                <a:gd name="connsiteX9" fmla="*/ 41941 w 75764"/>
                <a:gd name="connsiteY9" fmla="*/ 75577 h 121365"/>
                <a:gd name="connsiteX10" fmla="*/ 33291 w 75764"/>
                <a:gd name="connsiteY10" fmla="*/ 87386 h 121365"/>
                <a:gd name="connsiteX11" fmla="*/ 10228 w 75764"/>
                <a:gd name="connsiteY11" fmla="*/ 94471 h 121365"/>
                <a:gd name="connsiteX12" fmla="*/ 13109 w 75764"/>
                <a:gd name="connsiteY12" fmla="*/ 99195 h 121365"/>
                <a:gd name="connsiteX13" fmla="*/ 24642 w 75764"/>
                <a:gd name="connsiteY13" fmla="*/ 92110 h 121365"/>
                <a:gd name="connsiteX14" fmla="*/ 39059 w 75764"/>
                <a:gd name="connsiteY14" fmla="*/ 89748 h 121365"/>
                <a:gd name="connsiteX15" fmla="*/ 50589 w 75764"/>
                <a:gd name="connsiteY15" fmla="*/ 80300 h 121365"/>
                <a:gd name="connsiteX16" fmla="*/ 53472 w 75764"/>
                <a:gd name="connsiteY16" fmla="*/ 80300 h 121365"/>
                <a:gd name="connsiteX17" fmla="*/ 62122 w 75764"/>
                <a:gd name="connsiteY17" fmla="*/ 82662 h 121365"/>
                <a:gd name="connsiteX18" fmla="*/ 73654 w 75764"/>
                <a:gd name="connsiteY18" fmla="*/ 85024 h 121365"/>
                <a:gd name="connsiteX19" fmla="*/ 53472 w 75764"/>
                <a:gd name="connsiteY19" fmla="*/ 108642 h 121365"/>
                <a:gd name="connsiteX20" fmla="*/ 33291 w 75764"/>
                <a:gd name="connsiteY20" fmla="*/ 118090 h 121365"/>
                <a:gd name="connsiteX21" fmla="*/ 34554 w 75764"/>
                <a:gd name="connsiteY21" fmla="*/ 121365 h 121365"/>
                <a:gd name="connsiteX22" fmla="*/ 29346 w 75764"/>
                <a:gd name="connsiteY22" fmla="*/ 120314 h 121365"/>
                <a:gd name="connsiteX23" fmla="*/ 0 w 75764"/>
                <a:gd name="connsiteY23" fmla="*/ 76085 h 121365"/>
                <a:gd name="connsiteX24" fmla="*/ 0 w 75764"/>
                <a:gd name="connsiteY24" fmla="*/ 5483 h 121365"/>
                <a:gd name="connsiteX25" fmla="*/ 4460 w 75764"/>
                <a:gd name="connsiteY25" fmla="*/ 0 h 121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5764" h="121365">
                  <a:moveTo>
                    <a:pt x="4460" y="0"/>
                  </a:moveTo>
                  <a:cubicBezTo>
                    <a:pt x="7343" y="0"/>
                    <a:pt x="13109" y="2362"/>
                    <a:pt x="15993" y="2362"/>
                  </a:cubicBezTo>
                  <a:cubicBezTo>
                    <a:pt x="24642" y="2362"/>
                    <a:pt x="30409" y="4724"/>
                    <a:pt x="36172" y="4724"/>
                  </a:cubicBezTo>
                  <a:cubicBezTo>
                    <a:pt x="44824" y="4724"/>
                    <a:pt x="56355" y="4724"/>
                    <a:pt x="62122" y="7086"/>
                  </a:cubicBezTo>
                  <a:cubicBezTo>
                    <a:pt x="59239" y="14171"/>
                    <a:pt x="59239" y="23617"/>
                    <a:pt x="56355" y="30703"/>
                  </a:cubicBezTo>
                  <a:cubicBezTo>
                    <a:pt x="56355" y="33065"/>
                    <a:pt x="53472" y="37789"/>
                    <a:pt x="56355" y="42512"/>
                  </a:cubicBezTo>
                  <a:cubicBezTo>
                    <a:pt x="59239" y="44874"/>
                    <a:pt x="67888" y="44874"/>
                    <a:pt x="73654" y="44874"/>
                  </a:cubicBezTo>
                  <a:cubicBezTo>
                    <a:pt x="73654" y="49598"/>
                    <a:pt x="65005" y="66130"/>
                    <a:pt x="59239" y="68492"/>
                  </a:cubicBezTo>
                  <a:cubicBezTo>
                    <a:pt x="56355" y="70854"/>
                    <a:pt x="53472" y="70854"/>
                    <a:pt x="47707" y="70854"/>
                  </a:cubicBezTo>
                  <a:cubicBezTo>
                    <a:pt x="47707" y="70854"/>
                    <a:pt x="44824" y="73215"/>
                    <a:pt x="41941" y="75577"/>
                  </a:cubicBezTo>
                  <a:cubicBezTo>
                    <a:pt x="39059" y="77939"/>
                    <a:pt x="39059" y="82662"/>
                    <a:pt x="33291" y="87386"/>
                  </a:cubicBezTo>
                  <a:cubicBezTo>
                    <a:pt x="27523" y="89748"/>
                    <a:pt x="13109" y="89748"/>
                    <a:pt x="10228" y="94471"/>
                  </a:cubicBezTo>
                  <a:cubicBezTo>
                    <a:pt x="7343" y="96833"/>
                    <a:pt x="10228" y="99195"/>
                    <a:pt x="13109" y="99195"/>
                  </a:cubicBezTo>
                  <a:cubicBezTo>
                    <a:pt x="15993" y="96833"/>
                    <a:pt x="18877" y="94471"/>
                    <a:pt x="24642" y="92110"/>
                  </a:cubicBezTo>
                  <a:cubicBezTo>
                    <a:pt x="30409" y="92110"/>
                    <a:pt x="33291" y="92110"/>
                    <a:pt x="39059" y="89748"/>
                  </a:cubicBezTo>
                  <a:cubicBezTo>
                    <a:pt x="44824" y="87386"/>
                    <a:pt x="47707" y="82662"/>
                    <a:pt x="50589" y="80300"/>
                  </a:cubicBezTo>
                  <a:cubicBezTo>
                    <a:pt x="50589" y="80300"/>
                    <a:pt x="53472" y="80300"/>
                    <a:pt x="53472" y="80300"/>
                  </a:cubicBezTo>
                  <a:cubicBezTo>
                    <a:pt x="56355" y="80300"/>
                    <a:pt x="59239" y="80300"/>
                    <a:pt x="62122" y="82662"/>
                  </a:cubicBezTo>
                  <a:cubicBezTo>
                    <a:pt x="65005" y="82662"/>
                    <a:pt x="70772" y="82662"/>
                    <a:pt x="73654" y="85024"/>
                  </a:cubicBezTo>
                  <a:cubicBezTo>
                    <a:pt x="82305" y="92110"/>
                    <a:pt x="62122" y="103919"/>
                    <a:pt x="53472" y="108642"/>
                  </a:cubicBezTo>
                  <a:cubicBezTo>
                    <a:pt x="47707" y="111004"/>
                    <a:pt x="33291" y="113366"/>
                    <a:pt x="33291" y="118090"/>
                  </a:cubicBezTo>
                  <a:lnTo>
                    <a:pt x="34554" y="121365"/>
                  </a:lnTo>
                  <a:lnTo>
                    <a:pt x="29346" y="120314"/>
                  </a:lnTo>
                  <a:cubicBezTo>
                    <a:pt x="12108" y="113027"/>
                    <a:pt x="0" y="95968"/>
                    <a:pt x="0" y="76085"/>
                  </a:cubicBezTo>
                  <a:lnTo>
                    <a:pt x="0" y="5483"/>
                  </a:lnTo>
                  <a:lnTo>
                    <a:pt x="446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2" name="PA-任意多边形 301">
              <a:extLst>
                <a:ext uri="{FF2B5EF4-FFF2-40B4-BE49-F238E27FC236}">
                  <a16:creationId xmlns:a16="http://schemas.microsoft.com/office/drawing/2014/main" id="{754C53B8-333A-4195-8788-A741BB6A5F7F}"/>
                </a:ext>
              </a:extLst>
            </p:cNvPr>
            <p:cNvSpPr/>
            <p:nvPr>
              <p:custDataLst>
                <p:tags r:id="rId934"/>
              </p:custDataLst>
            </p:nvPr>
          </p:nvSpPr>
          <p:spPr>
            <a:xfrm>
              <a:off x="4383705" y="495997"/>
              <a:ext cx="39302" cy="17033"/>
            </a:xfrm>
            <a:custGeom>
              <a:avLst/>
              <a:gdLst>
                <a:gd name="connsiteX0" fmla="*/ 22363 w 39302"/>
                <a:gd name="connsiteY0" fmla="*/ 1294 h 17033"/>
                <a:gd name="connsiteX1" fmla="*/ 36419 w 39302"/>
                <a:gd name="connsiteY1" fmla="*/ 1589 h 17033"/>
                <a:gd name="connsiteX2" fmla="*/ 39302 w 39302"/>
                <a:gd name="connsiteY2" fmla="*/ 8675 h 17033"/>
                <a:gd name="connsiteX3" fmla="*/ 33180 w 39302"/>
                <a:gd name="connsiteY3" fmla="*/ 17033 h 17033"/>
                <a:gd name="connsiteX4" fmla="*/ 0 w 39302"/>
                <a:gd name="connsiteY4" fmla="*/ 17033 h 17033"/>
                <a:gd name="connsiteX5" fmla="*/ 10470 w 39302"/>
                <a:gd name="connsiteY5" fmla="*/ 6313 h 17033"/>
                <a:gd name="connsiteX6" fmla="*/ 22363 w 39302"/>
                <a:gd name="connsiteY6" fmla="*/ 1294 h 1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02" h="17033">
                  <a:moveTo>
                    <a:pt x="22363" y="1294"/>
                  </a:moveTo>
                  <a:cubicBezTo>
                    <a:pt x="27048" y="-182"/>
                    <a:pt x="32094" y="-773"/>
                    <a:pt x="36419" y="1589"/>
                  </a:cubicBezTo>
                  <a:cubicBezTo>
                    <a:pt x="36419" y="3951"/>
                    <a:pt x="39302" y="6313"/>
                    <a:pt x="39302" y="8675"/>
                  </a:cubicBezTo>
                  <a:lnTo>
                    <a:pt x="33180" y="17033"/>
                  </a:lnTo>
                  <a:lnTo>
                    <a:pt x="0" y="17033"/>
                  </a:lnTo>
                  <a:lnTo>
                    <a:pt x="10470" y="6313"/>
                  </a:lnTo>
                  <a:cubicBezTo>
                    <a:pt x="13353" y="5132"/>
                    <a:pt x="17678" y="2770"/>
                    <a:pt x="22363" y="129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0" name="PA-组合 539">
            <a:extLst>
              <a:ext uri="{FF2B5EF4-FFF2-40B4-BE49-F238E27FC236}">
                <a16:creationId xmlns:a16="http://schemas.microsoft.com/office/drawing/2014/main" id="{00B80766-0D31-425A-A3E1-5901C8622223}"/>
              </a:ext>
            </a:extLst>
          </p:cNvPr>
          <p:cNvGrpSpPr/>
          <p:nvPr>
            <p:custDataLst>
              <p:tags r:id="rId82"/>
            </p:custDataLst>
          </p:nvPr>
        </p:nvGrpSpPr>
        <p:grpSpPr>
          <a:xfrm>
            <a:off x="5772000" y="585000"/>
            <a:ext cx="288041" cy="288000"/>
            <a:chOff x="5772000" y="585000"/>
            <a:chExt cx="288041" cy="288000"/>
          </a:xfrm>
        </p:grpSpPr>
        <p:sp>
          <p:nvSpPr>
            <p:cNvPr id="279" name="PA-圆角矩形 278">
              <a:extLst>
                <a:ext uri="{FF2B5EF4-FFF2-40B4-BE49-F238E27FC236}">
                  <a16:creationId xmlns:a16="http://schemas.microsoft.com/office/drawing/2014/main" id="{8E548498-DBE6-4397-95E6-B5D18AB9B80B}"/>
                </a:ext>
              </a:extLst>
            </p:cNvPr>
            <p:cNvSpPr/>
            <p:nvPr>
              <p:custDataLst>
                <p:tags r:id="rId929"/>
              </p:custDataLst>
            </p:nvPr>
          </p:nvSpPr>
          <p:spPr>
            <a:xfrm>
              <a:off x="577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PA-任意多边形 303">
              <a:extLst>
                <a:ext uri="{FF2B5EF4-FFF2-40B4-BE49-F238E27FC236}">
                  <a16:creationId xmlns:a16="http://schemas.microsoft.com/office/drawing/2014/main" id="{7522CB19-E11C-4B82-A96D-E0781DB76B39}"/>
                </a:ext>
              </a:extLst>
            </p:cNvPr>
            <p:cNvSpPr/>
            <p:nvPr>
              <p:custDataLst>
                <p:tags r:id="rId930"/>
              </p:custDataLst>
            </p:nvPr>
          </p:nvSpPr>
          <p:spPr>
            <a:xfrm>
              <a:off x="5970916" y="585032"/>
              <a:ext cx="89125" cy="56605"/>
            </a:xfrm>
            <a:custGeom>
              <a:avLst/>
              <a:gdLst>
                <a:gd name="connsiteX0" fmla="*/ 26310 w 89125"/>
                <a:gd name="connsiteY0" fmla="*/ 0 h 56605"/>
                <a:gd name="connsiteX1" fmla="*/ 41125 w 89125"/>
                <a:gd name="connsiteY1" fmla="*/ 0 h 56605"/>
                <a:gd name="connsiteX2" fmla="*/ 89125 w 89125"/>
                <a:gd name="connsiteY2" fmla="*/ 48001 h 56605"/>
                <a:gd name="connsiteX3" fmla="*/ 89125 w 89125"/>
                <a:gd name="connsiteY3" fmla="*/ 49270 h 56605"/>
                <a:gd name="connsiteX4" fmla="*/ 80501 w 89125"/>
                <a:gd name="connsiteY4" fmla="*/ 55681 h 56605"/>
                <a:gd name="connsiteX5" fmla="*/ 0 w 89125"/>
                <a:gd name="connsiteY5" fmla="*/ 10807 h 56605"/>
                <a:gd name="connsiteX6" fmla="*/ 26310 w 89125"/>
                <a:gd name="connsiteY6" fmla="*/ 0 h 5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125" h="56605">
                  <a:moveTo>
                    <a:pt x="26310" y="0"/>
                  </a:moveTo>
                  <a:lnTo>
                    <a:pt x="41125" y="0"/>
                  </a:lnTo>
                  <a:cubicBezTo>
                    <a:pt x="67634" y="0"/>
                    <a:pt x="89125" y="21490"/>
                    <a:pt x="89125" y="48001"/>
                  </a:cubicBezTo>
                  <a:lnTo>
                    <a:pt x="89125" y="49270"/>
                  </a:lnTo>
                  <a:lnTo>
                    <a:pt x="80501" y="55681"/>
                  </a:lnTo>
                  <a:cubicBezTo>
                    <a:pt x="54625" y="62766"/>
                    <a:pt x="8625" y="27339"/>
                    <a:pt x="0" y="10807"/>
                  </a:cubicBezTo>
                  <a:lnTo>
                    <a:pt x="2631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5" name="PA-任意多边形 304">
              <a:extLst>
                <a:ext uri="{FF2B5EF4-FFF2-40B4-BE49-F238E27FC236}">
                  <a16:creationId xmlns:a16="http://schemas.microsoft.com/office/drawing/2014/main" id="{8DBB6339-8855-47B4-9E22-E349AC0D4FB4}"/>
                </a:ext>
              </a:extLst>
            </p:cNvPr>
            <p:cNvSpPr/>
            <p:nvPr>
              <p:custDataLst>
                <p:tags r:id="rId931"/>
              </p:custDataLst>
            </p:nvPr>
          </p:nvSpPr>
          <p:spPr>
            <a:xfrm>
              <a:off x="6051417" y="659862"/>
              <a:ext cx="8624" cy="18639"/>
            </a:xfrm>
            <a:custGeom>
              <a:avLst/>
              <a:gdLst>
                <a:gd name="connsiteX0" fmla="*/ 8624 w 8624"/>
                <a:gd name="connsiteY0" fmla="*/ 0 h 18639"/>
                <a:gd name="connsiteX1" fmla="*/ 8624 w 8624"/>
                <a:gd name="connsiteY1" fmla="*/ 18639 h 18639"/>
                <a:gd name="connsiteX2" fmla="*/ 0 w 8624"/>
                <a:gd name="connsiteY2" fmla="*/ 2107 h 18639"/>
                <a:gd name="connsiteX3" fmla="*/ 8624 w 8624"/>
                <a:gd name="connsiteY3" fmla="*/ 0 h 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4" h="18639">
                  <a:moveTo>
                    <a:pt x="8624" y="0"/>
                  </a:moveTo>
                  <a:lnTo>
                    <a:pt x="8624" y="18639"/>
                  </a:lnTo>
                  <a:cubicBezTo>
                    <a:pt x="5749" y="13915"/>
                    <a:pt x="2874" y="9192"/>
                    <a:pt x="0" y="2107"/>
                  </a:cubicBezTo>
                  <a:lnTo>
                    <a:pt x="862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7" name="PA-组合 536">
            <a:extLst>
              <a:ext uri="{FF2B5EF4-FFF2-40B4-BE49-F238E27FC236}">
                <a16:creationId xmlns:a16="http://schemas.microsoft.com/office/drawing/2014/main" id="{A2AC6D6C-A679-4B22-91F5-6CB349C1899C}"/>
              </a:ext>
            </a:extLst>
          </p:cNvPr>
          <p:cNvGrpSpPr/>
          <p:nvPr>
            <p:custDataLst>
              <p:tags r:id="rId83"/>
            </p:custDataLst>
          </p:nvPr>
        </p:nvGrpSpPr>
        <p:grpSpPr>
          <a:xfrm>
            <a:off x="4332000" y="585000"/>
            <a:ext cx="288162" cy="288031"/>
            <a:chOff x="4332000" y="585000"/>
            <a:chExt cx="288162" cy="288031"/>
          </a:xfrm>
        </p:grpSpPr>
        <p:sp>
          <p:nvSpPr>
            <p:cNvPr id="278" name="PA-圆角矩形 277">
              <a:extLst>
                <a:ext uri="{FF2B5EF4-FFF2-40B4-BE49-F238E27FC236}">
                  <a16:creationId xmlns:a16="http://schemas.microsoft.com/office/drawing/2014/main" id="{F36EACD8-355F-4E05-96C4-A0F2DE59D248}"/>
                </a:ext>
              </a:extLst>
            </p:cNvPr>
            <p:cNvSpPr/>
            <p:nvPr>
              <p:custDataLst>
                <p:tags r:id="rId926"/>
              </p:custDataLst>
            </p:nvPr>
          </p:nvSpPr>
          <p:spPr>
            <a:xfrm>
              <a:off x="433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PA-任意多边形 302">
              <a:extLst>
                <a:ext uri="{FF2B5EF4-FFF2-40B4-BE49-F238E27FC236}">
                  <a16:creationId xmlns:a16="http://schemas.microsoft.com/office/drawing/2014/main" id="{6ECE61AB-B447-465B-8794-6B802512F618}"/>
                </a:ext>
              </a:extLst>
            </p:cNvPr>
            <p:cNvSpPr/>
            <p:nvPr>
              <p:custDataLst>
                <p:tags r:id="rId927"/>
              </p:custDataLst>
            </p:nvPr>
          </p:nvSpPr>
          <p:spPr>
            <a:xfrm>
              <a:off x="4332053" y="585031"/>
              <a:ext cx="288109" cy="288000"/>
            </a:xfrm>
            <a:custGeom>
              <a:avLst/>
              <a:gdLst>
                <a:gd name="connsiteX0" fmla="*/ 48037 w 288109"/>
                <a:gd name="connsiteY0" fmla="*/ 0 h 288000"/>
                <a:gd name="connsiteX1" fmla="*/ 97114 w 288109"/>
                <a:gd name="connsiteY1" fmla="*/ 0 h 288000"/>
                <a:gd name="connsiteX2" fmla="*/ 93835 w 288109"/>
                <a:gd name="connsiteY2" fmla="*/ 2302 h 288000"/>
                <a:gd name="connsiteX3" fmla="*/ 102486 w 288109"/>
                <a:gd name="connsiteY3" fmla="*/ 9387 h 288000"/>
                <a:gd name="connsiteX4" fmla="*/ 108252 w 288109"/>
                <a:gd name="connsiteY4" fmla="*/ 9387 h 288000"/>
                <a:gd name="connsiteX5" fmla="*/ 114019 w 288109"/>
                <a:gd name="connsiteY5" fmla="*/ 18835 h 288000"/>
                <a:gd name="connsiteX6" fmla="*/ 119784 w 288109"/>
                <a:gd name="connsiteY6" fmla="*/ 30644 h 288000"/>
                <a:gd name="connsiteX7" fmla="*/ 128432 w 288109"/>
                <a:gd name="connsiteY7" fmla="*/ 37729 h 288000"/>
                <a:gd name="connsiteX8" fmla="*/ 131319 w 288109"/>
                <a:gd name="connsiteY8" fmla="*/ 44815 h 288000"/>
                <a:gd name="connsiteX9" fmla="*/ 148614 w 288109"/>
                <a:gd name="connsiteY9" fmla="*/ 58986 h 288000"/>
                <a:gd name="connsiteX10" fmla="*/ 157263 w 288109"/>
                <a:gd name="connsiteY10" fmla="*/ 40091 h 288000"/>
                <a:gd name="connsiteX11" fmla="*/ 165912 w 288109"/>
                <a:gd name="connsiteY11" fmla="*/ 40091 h 288000"/>
                <a:gd name="connsiteX12" fmla="*/ 165912 w 288109"/>
                <a:gd name="connsiteY12" fmla="*/ 35367 h 288000"/>
                <a:gd name="connsiteX13" fmla="*/ 174564 w 288109"/>
                <a:gd name="connsiteY13" fmla="*/ 33006 h 288000"/>
                <a:gd name="connsiteX14" fmla="*/ 177445 w 288109"/>
                <a:gd name="connsiteY14" fmla="*/ 35367 h 288000"/>
                <a:gd name="connsiteX15" fmla="*/ 177445 w 288109"/>
                <a:gd name="connsiteY15" fmla="*/ 42453 h 288000"/>
                <a:gd name="connsiteX16" fmla="*/ 200510 w 288109"/>
                <a:gd name="connsiteY16" fmla="*/ 49539 h 288000"/>
                <a:gd name="connsiteX17" fmla="*/ 163032 w 288109"/>
                <a:gd name="connsiteY17" fmla="*/ 56623 h 288000"/>
                <a:gd name="connsiteX18" fmla="*/ 180330 w 288109"/>
                <a:gd name="connsiteY18" fmla="*/ 68432 h 288000"/>
                <a:gd name="connsiteX19" fmla="*/ 197628 w 288109"/>
                <a:gd name="connsiteY19" fmla="*/ 63709 h 288000"/>
                <a:gd name="connsiteX20" fmla="*/ 214925 w 288109"/>
                <a:gd name="connsiteY20" fmla="*/ 66070 h 288000"/>
                <a:gd name="connsiteX21" fmla="*/ 214925 w 288109"/>
                <a:gd name="connsiteY21" fmla="*/ 63709 h 288000"/>
                <a:gd name="connsiteX22" fmla="*/ 229339 w 288109"/>
                <a:gd name="connsiteY22" fmla="*/ 54262 h 288000"/>
                <a:gd name="connsiteX23" fmla="*/ 237988 w 288109"/>
                <a:gd name="connsiteY23" fmla="*/ 56623 h 288000"/>
                <a:gd name="connsiteX24" fmla="*/ 240872 w 288109"/>
                <a:gd name="connsiteY24" fmla="*/ 56623 h 288000"/>
                <a:gd name="connsiteX25" fmla="*/ 246638 w 288109"/>
                <a:gd name="connsiteY25" fmla="*/ 61347 h 288000"/>
                <a:gd name="connsiteX26" fmla="*/ 249519 w 288109"/>
                <a:gd name="connsiteY26" fmla="*/ 66070 h 288000"/>
                <a:gd name="connsiteX27" fmla="*/ 261052 w 288109"/>
                <a:gd name="connsiteY27" fmla="*/ 77880 h 288000"/>
                <a:gd name="connsiteX28" fmla="*/ 229339 w 288109"/>
                <a:gd name="connsiteY28" fmla="*/ 87327 h 288000"/>
                <a:gd name="connsiteX29" fmla="*/ 220691 w 288109"/>
                <a:gd name="connsiteY29" fmla="*/ 84965 h 288000"/>
                <a:gd name="connsiteX30" fmla="*/ 200510 w 288109"/>
                <a:gd name="connsiteY30" fmla="*/ 94412 h 288000"/>
                <a:gd name="connsiteX31" fmla="*/ 209159 w 288109"/>
                <a:gd name="connsiteY31" fmla="*/ 96774 h 288000"/>
                <a:gd name="connsiteX32" fmla="*/ 209159 w 288109"/>
                <a:gd name="connsiteY32" fmla="*/ 99136 h 288000"/>
                <a:gd name="connsiteX33" fmla="*/ 203393 w 288109"/>
                <a:gd name="connsiteY33" fmla="*/ 108583 h 288000"/>
                <a:gd name="connsiteX34" fmla="*/ 203393 w 288109"/>
                <a:gd name="connsiteY34" fmla="*/ 115668 h 288000"/>
                <a:gd name="connsiteX35" fmla="*/ 180330 w 288109"/>
                <a:gd name="connsiteY35" fmla="*/ 110945 h 288000"/>
                <a:gd name="connsiteX36" fmla="*/ 177445 w 288109"/>
                <a:gd name="connsiteY36" fmla="*/ 113307 h 288000"/>
                <a:gd name="connsiteX37" fmla="*/ 188981 w 288109"/>
                <a:gd name="connsiteY37" fmla="*/ 127477 h 288000"/>
                <a:gd name="connsiteX38" fmla="*/ 206277 w 288109"/>
                <a:gd name="connsiteY38" fmla="*/ 127477 h 288000"/>
                <a:gd name="connsiteX39" fmla="*/ 206277 w 288109"/>
                <a:gd name="connsiteY39" fmla="*/ 129839 h 288000"/>
                <a:gd name="connsiteX40" fmla="*/ 223573 w 288109"/>
                <a:gd name="connsiteY40" fmla="*/ 136924 h 288000"/>
                <a:gd name="connsiteX41" fmla="*/ 232221 w 288109"/>
                <a:gd name="connsiteY41" fmla="*/ 129839 h 288000"/>
                <a:gd name="connsiteX42" fmla="*/ 249519 w 288109"/>
                <a:gd name="connsiteY42" fmla="*/ 129839 h 288000"/>
                <a:gd name="connsiteX43" fmla="*/ 258167 w 288109"/>
                <a:gd name="connsiteY43" fmla="*/ 125115 h 288000"/>
                <a:gd name="connsiteX44" fmla="*/ 272581 w 288109"/>
                <a:gd name="connsiteY44" fmla="*/ 127477 h 288000"/>
                <a:gd name="connsiteX45" fmla="*/ 272581 w 288109"/>
                <a:gd name="connsiteY45" fmla="*/ 134562 h 288000"/>
                <a:gd name="connsiteX46" fmla="*/ 255286 w 288109"/>
                <a:gd name="connsiteY46" fmla="*/ 141648 h 288000"/>
                <a:gd name="connsiteX47" fmla="*/ 237988 w 288109"/>
                <a:gd name="connsiteY47" fmla="*/ 153457 h 288000"/>
                <a:gd name="connsiteX48" fmla="*/ 255286 w 288109"/>
                <a:gd name="connsiteY48" fmla="*/ 148733 h 288000"/>
                <a:gd name="connsiteX49" fmla="*/ 266815 w 288109"/>
                <a:gd name="connsiteY49" fmla="*/ 144010 h 288000"/>
                <a:gd name="connsiteX50" fmla="*/ 275463 w 288109"/>
                <a:gd name="connsiteY50" fmla="*/ 144010 h 288000"/>
                <a:gd name="connsiteX51" fmla="*/ 288109 w 288109"/>
                <a:gd name="connsiteY51" fmla="*/ 144010 h 288000"/>
                <a:gd name="connsiteX52" fmla="*/ 288109 w 288109"/>
                <a:gd name="connsiteY52" fmla="*/ 177893 h 288000"/>
                <a:gd name="connsiteX53" fmla="*/ 272581 w 288109"/>
                <a:gd name="connsiteY53" fmla="*/ 174713 h 288000"/>
                <a:gd name="connsiteX54" fmla="*/ 246638 w 288109"/>
                <a:gd name="connsiteY54" fmla="*/ 174713 h 288000"/>
                <a:gd name="connsiteX55" fmla="*/ 258167 w 288109"/>
                <a:gd name="connsiteY55" fmla="*/ 179436 h 288000"/>
                <a:gd name="connsiteX56" fmla="*/ 249519 w 288109"/>
                <a:gd name="connsiteY56" fmla="*/ 184160 h 288000"/>
                <a:gd name="connsiteX57" fmla="*/ 278347 w 288109"/>
                <a:gd name="connsiteY57" fmla="*/ 184160 h 288000"/>
                <a:gd name="connsiteX58" fmla="*/ 288109 w 288109"/>
                <a:gd name="connsiteY58" fmla="*/ 184160 h 288000"/>
                <a:gd name="connsiteX59" fmla="*/ 288109 w 288109"/>
                <a:gd name="connsiteY59" fmla="*/ 201229 h 288000"/>
                <a:gd name="connsiteX60" fmla="*/ 286996 w 288109"/>
                <a:gd name="connsiteY60" fmla="*/ 203054 h 288000"/>
                <a:gd name="connsiteX61" fmla="*/ 284110 w 288109"/>
                <a:gd name="connsiteY61" fmla="*/ 203054 h 288000"/>
                <a:gd name="connsiteX62" fmla="*/ 261052 w 288109"/>
                <a:gd name="connsiteY62" fmla="*/ 203054 h 288000"/>
                <a:gd name="connsiteX63" fmla="*/ 276905 w 288109"/>
                <a:gd name="connsiteY63" fmla="*/ 204235 h 288000"/>
                <a:gd name="connsiteX64" fmla="*/ 288109 w 288109"/>
                <a:gd name="connsiteY64" fmla="*/ 205070 h 288000"/>
                <a:gd name="connsiteX65" fmla="*/ 288109 w 288109"/>
                <a:gd name="connsiteY65" fmla="*/ 239998 h 288000"/>
                <a:gd name="connsiteX66" fmla="*/ 240079 w 288109"/>
                <a:gd name="connsiteY66" fmla="*/ 288000 h 288000"/>
                <a:gd name="connsiteX67" fmla="*/ 48037 w 288109"/>
                <a:gd name="connsiteY67" fmla="*/ 288000 h 288000"/>
                <a:gd name="connsiteX68" fmla="*/ 0 w 288109"/>
                <a:gd name="connsiteY68" fmla="*/ 239998 h 288000"/>
                <a:gd name="connsiteX69" fmla="*/ 0 w 288109"/>
                <a:gd name="connsiteY69" fmla="*/ 48001 h 288000"/>
                <a:gd name="connsiteX70" fmla="*/ 48037 w 288109"/>
                <a:gd name="connsiteY70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88109" h="288000">
                  <a:moveTo>
                    <a:pt x="48037" y="0"/>
                  </a:moveTo>
                  <a:lnTo>
                    <a:pt x="97114" y="0"/>
                  </a:lnTo>
                  <a:lnTo>
                    <a:pt x="93835" y="2302"/>
                  </a:lnTo>
                  <a:cubicBezTo>
                    <a:pt x="93835" y="7026"/>
                    <a:pt x="99602" y="9387"/>
                    <a:pt x="102486" y="9387"/>
                  </a:cubicBezTo>
                  <a:cubicBezTo>
                    <a:pt x="102486" y="9387"/>
                    <a:pt x="105370" y="9387"/>
                    <a:pt x="108252" y="9387"/>
                  </a:cubicBezTo>
                  <a:cubicBezTo>
                    <a:pt x="111135" y="11749"/>
                    <a:pt x="111135" y="16473"/>
                    <a:pt x="114019" y="18835"/>
                  </a:cubicBezTo>
                  <a:cubicBezTo>
                    <a:pt x="114019" y="23558"/>
                    <a:pt x="116902" y="25920"/>
                    <a:pt x="119784" y="30644"/>
                  </a:cubicBezTo>
                  <a:cubicBezTo>
                    <a:pt x="122669" y="33006"/>
                    <a:pt x="125551" y="35367"/>
                    <a:pt x="128432" y="37729"/>
                  </a:cubicBezTo>
                  <a:cubicBezTo>
                    <a:pt x="128432" y="40091"/>
                    <a:pt x="128432" y="42453"/>
                    <a:pt x="131319" y="44815"/>
                  </a:cubicBezTo>
                  <a:cubicBezTo>
                    <a:pt x="134201" y="54262"/>
                    <a:pt x="139967" y="56623"/>
                    <a:pt x="148614" y="58986"/>
                  </a:cubicBezTo>
                  <a:cubicBezTo>
                    <a:pt x="142849" y="51900"/>
                    <a:pt x="151500" y="44815"/>
                    <a:pt x="157263" y="40091"/>
                  </a:cubicBezTo>
                  <a:cubicBezTo>
                    <a:pt x="160143" y="40091"/>
                    <a:pt x="163032" y="42453"/>
                    <a:pt x="165912" y="40091"/>
                  </a:cubicBezTo>
                  <a:cubicBezTo>
                    <a:pt x="165912" y="40091"/>
                    <a:pt x="165912" y="37729"/>
                    <a:pt x="165912" y="35367"/>
                  </a:cubicBezTo>
                  <a:cubicBezTo>
                    <a:pt x="168794" y="35367"/>
                    <a:pt x="171681" y="33006"/>
                    <a:pt x="174564" y="33006"/>
                  </a:cubicBezTo>
                  <a:cubicBezTo>
                    <a:pt x="174564" y="33006"/>
                    <a:pt x="177445" y="35367"/>
                    <a:pt x="177445" y="35367"/>
                  </a:cubicBezTo>
                  <a:cubicBezTo>
                    <a:pt x="177445" y="37729"/>
                    <a:pt x="171681" y="40091"/>
                    <a:pt x="177445" y="42453"/>
                  </a:cubicBezTo>
                  <a:cubicBezTo>
                    <a:pt x="188981" y="40091"/>
                    <a:pt x="194745" y="42453"/>
                    <a:pt x="200510" y="49539"/>
                  </a:cubicBezTo>
                  <a:cubicBezTo>
                    <a:pt x="186097" y="49539"/>
                    <a:pt x="171681" y="49539"/>
                    <a:pt x="163032" y="56623"/>
                  </a:cubicBezTo>
                  <a:cubicBezTo>
                    <a:pt x="163032" y="63709"/>
                    <a:pt x="168794" y="68432"/>
                    <a:pt x="180330" y="68432"/>
                  </a:cubicBezTo>
                  <a:cubicBezTo>
                    <a:pt x="186097" y="68432"/>
                    <a:pt x="191863" y="63709"/>
                    <a:pt x="197628" y="63709"/>
                  </a:cubicBezTo>
                  <a:cubicBezTo>
                    <a:pt x="206277" y="63709"/>
                    <a:pt x="209159" y="63709"/>
                    <a:pt x="214925" y="66070"/>
                  </a:cubicBezTo>
                  <a:cubicBezTo>
                    <a:pt x="214925" y="66070"/>
                    <a:pt x="214925" y="63709"/>
                    <a:pt x="214925" y="63709"/>
                  </a:cubicBezTo>
                  <a:cubicBezTo>
                    <a:pt x="217806" y="61347"/>
                    <a:pt x="220691" y="51900"/>
                    <a:pt x="229339" y="54262"/>
                  </a:cubicBezTo>
                  <a:cubicBezTo>
                    <a:pt x="232221" y="54262"/>
                    <a:pt x="235105" y="56623"/>
                    <a:pt x="237988" y="56623"/>
                  </a:cubicBezTo>
                  <a:cubicBezTo>
                    <a:pt x="237988" y="56623"/>
                    <a:pt x="240872" y="56623"/>
                    <a:pt x="240872" y="56623"/>
                  </a:cubicBezTo>
                  <a:cubicBezTo>
                    <a:pt x="243754" y="56623"/>
                    <a:pt x="243754" y="58986"/>
                    <a:pt x="246638" y="61347"/>
                  </a:cubicBezTo>
                  <a:cubicBezTo>
                    <a:pt x="246638" y="63709"/>
                    <a:pt x="249519" y="63709"/>
                    <a:pt x="249519" y="66070"/>
                  </a:cubicBezTo>
                  <a:cubicBezTo>
                    <a:pt x="252401" y="68432"/>
                    <a:pt x="261052" y="73156"/>
                    <a:pt x="261052" y="77880"/>
                  </a:cubicBezTo>
                  <a:cubicBezTo>
                    <a:pt x="261052" y="84965"/>
                    <a:pt x="240872" y="87327"/>
                    <a:pt x="229339" y="87327"/>
                  </a:cubicBezTo>
                  <a:cubicBezTo>
                    <a:pt x="226457" y="84965"/>
                    <a:pt x="223573" y="84965"/>
                    <a:pt x="220691" y="84965"/>
                  </a:cubicBezTo>
                  <a:cubicBezTo>
                    <a:pt x="212043" y="89689"/>
                    <a:pt x="214925" y="89689"/>
                    <a:pt x="200510" y="94412"/>
                  </a:cubicBezTo>
                  <a:cubicBezTo>
                    <a:pt x="203393" y="96774"/>
                    <a:pt x="206277" y="96774"/>
                    <a:pt x="209159" y="96774"/>
                  </a:cubicBezTo>
                  <a:cubicBezTo>
                    <a:pt x="209159" y="96774"/>
                    <a:pt x="209159" y="96774"/>
                    <a:pt x="209159" y="99136"/>
                  </a:cubicBezTo>
                  <a:cubicBezTo>
                    <a:pt x="212043" y="101498"/>
                    <a:pt x="203393" y="106222"/>
                    <a:pt x="203393" y="108583"/>
                  </a:cubicBezTo>
                  <a:cubicBezTo>
                    <a:pt x="203393" y="110945"/>
                    <a:pt x="203393" y="113307"/>
                    <a:pt x="203393" y="115668"/>
                  </a:cubicBezTo>
                  <a:cubicBezTo>
                    <a:pt x="194745" y="118030"/>
                    <a:pt x="186097" y="113307"/>
                    <a:pt x="180330" y="110945"/>
                  </a:cubicBezTo>
                  <a:cubicBezTo>
                    <a:pt x="180330" y="110945"/>
                    <a:pt x="177445" y="113307"/>
                    <a:pt x="177445" y="113307"/>
                  </a:cubicBezTo>
                  <a:cubicBezTo>
                    <a:pt x="183215" y="118030"/>
                    <a:pt x="183215" y="125115"/>
                    <a:pt x="188981" y="127477"/>
                  </a:cubicBezTo>
                  <a:cubicBezTo>
                    <a:pt x="194745" y="127477"/>
                    <a:pt x="203393" y="125115"/>
                    <a:pt x="206277" y="127477"/>
                  </a:cubicBezTo>
                  <a:cubicBezTo>
                    <a:pt x="206277" y="129839"/>
                    <a:pt x="206277" y="129839"/>
                    <a:pt x="206277" y="129839"/>
                  </a:cubicBezTo>
                  <a:cubicBezTo>
                    <a:pt x="217806" y="127477"/>
                    <a:pt x="217806" y="132201"/>
                    <a:pt x="223573" y="136924"/>
                  </a:cubicBezTo>
                  <a:cubicBezTo>
                    <a:pt x="229339" y="134562"/>
                    <a:pt x="229339" y="132201"/>
                    <a:pt x="232221" y="129839"/>
                  </a:cubicBezTo>
                  <a:cubicBezTo>
                    <a:pt x="237988" y="127477"/>
                    <a:pt x="243754" y="129839"/>
                    <a:pt x="249519" y="129839"/>
                  </a:cubicBezTo>
                  <a:cubicBezTo>
                    <a:pt x="252401" y="127477"/>
                    <a:pt x="255286" y="125115"/>
                    <a:pt x="258167" y="125115"/>
                  </a:cubicBezTo>
                  <a:cubicBezTo>
                    <a:pt x="263934" y="122753"/>
                    <a:pt x="272581" y="125115"/>
                    <a:pt x="272581" y="127477"/>
                  </a:cubicBezTo>
                  <a:cubicBezTo>
                    <a:pt x="275463" y="129839"/>
                    <a:pt x="275463" y="132201"/>
                    <a:pt x="272581" y="134562"/>
                  </a:cubicBezTo>
                  <a:cubicBezTo>
                    <a:pt x="269699" y="136924"/>
                    <a:pt x="261052" y="139286"/>
                    <a:pt x="255286" y="141648"/>
                  </a:cubicBezTo>
                  <a:cubicBezTo>
                    <a:pt x="249519" y="146371"/>
                    <a:pt x="246638" y="151095"/>
                    <a:pt x="237988" y="153457"/>
                  </a:cubicBezTo>
                  <a:cubicBezTo>
                    <a:pt x="243754" y="151095"/>
                    <a:pt x="249519" y="151095"/>
                    <a:pt x="255286" y="148733"/>
                  </a:cubicBezTo>
                  <a:cubicBezTo>
                    <a:pt x="258167" y="146371"/>
                    <a:pt x="261052" y="144010"/>
                    <a:pt x="266815" y="144010"/>
                  </a:cubicBezTo>
                  <a:cubicBezTo>
                    <a:pt x="269699" y="144010"/>
                    <a:pt x="272581" y="144010"/>
                    <a:pt x="275463" y="144010"/>
                  </a:cubicBezTo>
                  <a:lnTo>
                    <a:pt x="288109" y="144010"/>
                  </a:lnTo>
                  <a:lnTo>
                    <a:pt x="288109" y="177893"/>
                  </a:lnTo>
                  <a:lnTo>
                    <a:pt x="272581" y="174713"/>
                  </a:lnTo>
                  <a:cubicBezTo>
                    <a:pt x="266815" y="174713"/>
                    <a:pt x="252401" y="172352"/>
                    <a:pt x="246638" y="174713"/>
                  </a:cubicBezTo>
                  <a:cubicBezTo>
                    <a:pt x="249519" y="174713"/>
                    <a:pt x="258167" y="177075"/>
                    <a:pt x="258167" y="179436"/>
                  </a:cubicBezTo>
                  <a:cubicBezTo>
                    <a:pt x="258167" y="181798"/>
                    <a:pt x="255286" y="181798"/>
                    <a:pt x="249519" y="184160"/>
                  </a:cubicBezTo>
                  <a:cubicBezTo>
                    <a:pt x="258167" y="186522"/>
                    <a:pt x="266815" y="184160"/>
                    <a:pt x="278347" y="184160"/>
                  </a:cubicBezTo>
                  <a:lnTo>
                    <a:pt x="288109" y="184160"/>
                  </a:lnTo>
                  <a:lnTo>
                    <a:pt x="288109" y="201229"/>
                  </a:lnTo>
                  <a:lnTo>
                    <a:pt x="286996" y="203054"/>
                  </a:lnTo>
                  <a:cubicBezTo>
                    <a:pt x="286996" y="203054"/>
                    <a:pt x="286996" y="203054"/>
                    <a:pt x="284110" y="203054"/>
                  </a:cubicBezTo>
                  <a:cubicBezTo>
                    <a:pt x="278347" y="203054"/>
                    <a:pt x="263934" y="198331"/>
                    <a:pt x="261052" y="203054"/>
                  </a:cubicBezTo>
                  <a:cubicBezTo>
                    <a:pt x="266816" y="201874"/>
                    <a:pt x="271861" y="203055"/>
                    <a:pt x="276905" y="204235"/>
                  </a:cubicBezTo>
                  <a:lnTo>
                    <a:pt x="288109" y="205070"/>
                  </a:lnTo>
                  <a:lnTo>
                    <a:pt x="288109" y="239998"/>
                  </a:lnTo>
                  <a:cubicBezTo>
                    <a:pt x="288109" y="266509"/>
                    <a:pt x="266602" y="288000"/>
                    <a:pt x="240079" y="288000"/>
                  </a:cubicBezTo>
                  <a:lnTo>
                    <a:pt x="48037" y="288000"/>
                  </a:lnTo>
                  <a:cubicBezTo>
                    <a:pt x="21518" y="288000"/>
                    <a:pt x="0" y="266509"/>
                    <a:pt x="0" y="239998"/>
                  </a:cubicBezTo>
                  <a:lnTo>
                    <a:pt x="0" y="48001"/>
                  </a:lnTo>
                  <a:cubicBezTo>
                    <a:pt x="0" y="21490"/>
                    <a:pt x="21518" y="0"/>
                    <a:pt x="4803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6" name="PA-任意多边形 305">
              <a:extLst>
                <a:ext uri="{FF2B5EF4-FFF2-40B4-BE49-F238E27FC236}">
                  <a16:creationId xmlns:a16="http://schemas.microsoft.com/office/drawing/2014/main" id="{67D0E98C-EA46-40FF-94EF-FA1739EA1AA0}"/>
                </a:ext>
              </a:extLst>
            </p:cNvPr>
            <p:cNvSpPr/>
            <p:nvPr>
              <p:custDataLst>
                <p:tags r:id="rId928"/>
              </p:custDataLst>
            </p:nvPr>
          </p:nvSpPr>
          <p:spPr>
            <a:xfrm>
              <a:off x="4592421" y="676611"/>
              <a:ext cx="27741" cy="24093"/>
            </a:xfrm>
            <a:custGeom>
              <a:avLst/>
              <a:gdLst>
                <a:gd name="connsiteX0" fmla="*/ 0 w 27741"/>
                <a:gd name="connsiteY0" fmla="*/ 0 h 24093"/>
                <a:gd name="connsiteX1" fmla="*/ 14762 w 27741"/>
                <a:gd name="connsiteY1" fmla="*/ 9312 h 24093"/>
                <a:gd name="connsiteX2" fmla="*/ 27741 w 27741"/>
                <a:gd name="connsiteY2" fmla="*/ 18269 h 24093"/>
                <a:gd name="connsiteX3" fmla="*/ 27741 w 27741"/>
                <a:gd name="connsiteY3" fmla="*/ 24093 h 24093"/>
                <a:gd name="connsiteX4" fmla="*/ 23617 w 27741"/>
                <a:gd name="connsiteY4" fmla="*/ 23280 h 24093"/>
                <a:gd name="connsiteX5" fmla="*/ 17712 w 27741"/>
                <a:gd name="connsiteY5" fmla="*/ 18624 h 24093"/>
                <a:gd name="connsiteX6" fmla="*/ 2954 w 27741"/>
                <a:gd name="connsiteY6" fmla="*/ 13968 h 24093"/>
                <a:gd name="connsiteX7" fmla="*/ 0 w 27741"/>
                <a:gd name="connsiteY7" fmla="*/ 0 h 2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741" h="24093">
                  <a:moveTo>
                    <a:pt x="0" y="0"/>
                  </a:moveTo>
                  <a:cubicBezTo>
                    <a:pt x="5905" y="2328"/>
                    <a:pt x="8858" y="6984"/>
                    <a:pt x="14762" y="9312"/>
                  </a:cubicBezTo>
                  <a:lnTo>
                    <a:pt x="27741" y="18269"/>
                  </a:lnTo>
                  <a:lnTo>
                    <a:pt x="27741" y="24093"/>
                  </a:lnTo>
                  <a:lnTo>
                    <a:pt x="23617" y="23280"/>
                  </a:lnTo>
                  <a:cubicBezTo>
                    <a:pt x="20663" y="20952"/>
                    <a:pt x="17712" y="20952"/>
                    <a:pt x="17712" y="18624"/>
                  </a:cubicBezTo>
                  <a:cubicBezTo>
                    <a:pt x="11809" y="16296"/>
                    <a:pt x="5905" y="16296"/>
                    <a:pt x="2954" y="13968"/>
                  </a:cubicBezTo>
                  <a:cubicBezTo>
                    <a:pt x="0" y="9312"/>
                    <a:pt x="0" y="4656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8" name="PA-组合 537">
            <a:extLst>
              <a:ext uri="{FF2B5EF4-FFF2-40B4-BE49-F238E27FC236}">
                <a16:creationId xmlns:a16="http://schemas.microsoft.com/office/drawing/2014/main" id="{7DFB2FE0-5F7D-4DD8-9B61-BF93B165DB1A}"/>
              </a:ext>
            </a:extLst>
          </p:cNvPr>
          <p:cNvGrpSpPr/>
          <p:nvPr>
            <p:custDataLst>
              <p:tags r:id="rId84"/>
            </p:custDataLst>
          </p:nvPr>
        </p:nvGrpSpPr>
        <p:grpSpPr>
          <a:xfrm>
            <a:off x="4332000" y="945000"/>
            <a:ext cx="288152" cy="288029"/>
            <a:chOff x="4332000" y="945000"/>
            <a:chExt cx="288152" cy="288029"/>
          </a:xfrm>
        </p:grpSpPr>
        <p:sp>
          <p:nvSpPr>
            <p:cNvPr id="280" name="PA-圆角矩形 279">
              <a:extLst>
                <a:ext uri="{FF2B5EF4-FFF2-40B4-BE49-F238E27FC236}">
                  <a16:creationId xmlns:a16="http://schemas.microsoft.com/office/drawing/2014/main" id="{F0F9BD2B-90E5-43EA-BD57-BF7C24E9AB03}"/>
                </a:ext>
              </a:extLst>
            </p:cNvPr>
            <p:cNvSpPr/>
            <p:nvPr>
              <p:custDataLst>
                <p:tags r:id="rId924"/>
              </p:custDataLst>
            </p:nvPr>
          </p:nvSpPr>
          <p:spPr>
            <a:xfrm>
              <a:off x="43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PA-任意多边形 306">
              <a:extLst>
                <a:ext uri="{FF2B5EF4-FFF2-40B4-BE49-F238E27FC236}">
                  <a16:creationId xmlns:a16="http://schemas.microsoft.com/office/drawing/2014/main" id="{5EBB0D8C-EAFE-4BBA-955B-2B1C78E52A41}"/>
                </a:ext>
              </a:extLst>
            </p:cNvPr>
            <p:cNvSpPr/>
            <p:nvPr>
              <p:custDataLst>
                <p:tags r:id="rId925"/>
              </p:custDataLst>
            </p:nvPr>
          </p:nvSpPr>
          <p:spPr>
            <a:xfrm>
              <a:off x="4332050" y="945030"/>
              <a:ext cx="288102" cy="287999"/>
            </a:xfrm>
            <a:custGeom>
              <a:avLst/>
              <a:gdLst>
                <a:gd name="connsiteX0" fmla="*/ 48035 w 288102"/>
                <a:gd name="connsiteY0" fmla="*/ 0 h 287999"/>
                <a:gd name="connsiteX1" fmla="*/ 223076 w 288102"/>
                <a:gd name="connsiteY1" fmla="*/ 0 h 287999"/>
                <a:gd name="connsiteX2" fmla="*/ 226460 w 288102"/>
                <a:gd name="connsiteY2" fmla="*/ 3658 h 287999"/>
                <a:gd name="connsiteX3" fmla="*/ 232224 w 288102"/>
                <a:gd name="connsiteY3" fmla="*/ 6020 h 287999"/>
                <a:gd name="connsiteX4" fmla="*/ 233954 w 288102"/>
                <a:gd name="connsiteY4" fmla="*/ 0 h 287999"/>
                <a:gd name="connsiteX5" fmla="*/ 240073 w 288102"/>
                <a:gd name="connsiteY5" fmla="*/ 0 h 287999"/>
                <a:gd name="connsiteX6" fmla="*/ 258768 w 288102"/>
                <a:gd name="connsiteY6" fmla="*/ 3772 h 287999"/>
                <a:gd name="connsiteX7" fmla="*/ 262947 w 288102"/>
                <a:gd name="connsiteY7" fmla="*/ 6588 h 287999"/>
                <a:gd name="connsiteX8" fmla="*/ 258170 w 288102"/>
                <a:gd name="connsiteY8" fmla="*/ 8381 h 287999"/>
                <a:gd name="connsiteX9" fmla="*/ 266421 w 288102"/>
                <a:gd name="connsiteY9" fmla="*/ 8930 h 287999"/>
                <a:gd name="connsiteX10" fmla="*/ 274035 w 288102"/>
                <a:gd name="connsiteY10" fmla="*/ 14060 h 287999"/>
                <a:gd name="connsiteX11" fmla="*/ 288102 w 288102"/>
                <a:gd name="connsiteY11" fmla="*/ 48002 h 287999"/>
                <a:gd name="connsiteX12" fmla="*/ 288102 w 288102"/>
                <a:gd name="connsiteY12" fmla="*/ 70128 h 287999"/>
                <a:gd name="connsiteX13" fmla="*/ 263937 w 288102"/>
                <a:gd name="connsiteY13" fmla="*/ 62703 h 287999"/>
                <a:gd name="connsiteX14" fmla="*/ 243757 w 288102"/>
                <a:gd name="connsiteY14" fmla="*/ 65065 h 287999"/>
                <a:gd name="connsiteX15" fmla="*/ 232224 w 288102"/>
                <a:gd name="connsiteY15" fmla="*/ 62703 h 287999"/>
                <a:gd name="connsiteX16" fmla="*/ 252404 w 288102"/>
                <a:gd name="connsiteY16" fmla="*/ 72150 h 287999"/>
                <a:gd name="connsiteX17" fmla="*/ 263937 w 288102"/>
                <a:gd name="connsiteY17" fmla="*/ 69788 h 287999"/>
                <a:gd name="connsiteX18" fmla="*/ 286999 w 288102"/>
                <a:gd name="connsiteY18" fmla="*/ 76874 h 287999"/>
                <a:gd name="connsiteX19" fmla="*/ 275466 w 288102"/>
                <a:gd name="connsiteY19" fmla="*/ 88683 h 287999"/>
                <a:gd name="connsiteX20" fmla="*/ 288102 w 288102"/>
                <a:gd name="connsiteY20" fmla="*/ 84542 h 287999"/>
                <a:gd name="connsiteX21" fmla="*/ 288102 w 288102"/>
                <a:gd name="connsiteY21" fmla="*/ 162761 h 287999"/>
                <a:gd name="connsiteX22" fmla="*/ 286999 w 288102"/>
                <a:gd name="connsiteY22" fmla="*/ 166622 h 287999"/>
                <a:gd name="connsiteX23" fmla="*/ 288102 w 288102"/>
                <a:gd name="connsiteY23" fmla="*/ 165717 h 287999"/>
                <a:gd name="connsiteX24" fmla="*/ 288102 w 288102"/>
                <a:gd name="connsiteY24" fmla="*/ 240001 h 287999"/>
                <a:gd name="connsiteX25" fmla="*/ 240073 w 288102"/>
                <a:gd name="connsiteY25" fmla="*/ 287999 h 287999"/>
                <a:gd name="connsiteX26" fmla="*/ 48035 w 288102"/>
                <a:gd name="connsiteY26" fmla="*/ 287999 h 287999"/>
                <a:gd name="connsiteX27" fmla="*/ 0 w 288102"/>
                <a:gd name="connsiteY27" fmla="*/ 240001 h 287999"/>
                <a:gd name="connsiteX28" fmla="*/ 0 w 288102"/>
                <a:gd name="connsiteY28" fmla="*/ 48002 h 287999"/>
                <a:gd name="connsiteX29" fmla="*/ 48035 w 288102"/>
                <a:gd name="connsiteY29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8102" h="287999">
                  <a:moveTo>
                    <a:pt x="48035" y="0"/>
                  </a:moveTo>
                  <a:lnTo>
                    <a:pt x="223076" y="0"/>
                  </a:lnTo>
                  <a:lnTo>
                    <a:pt x="226460" y="3658"/>
                  </a:lnTo>
                  <a:cubicBezTo>
                    <a:pt x="226460" y="3658"/>
                    <a:pt x="229342" y="6020"/>
                    <a:pt x="232224" y="6020"/>
                  </a:cubicBezTo>
                  <a:lnTo>
                    <a:pt x="233954" y="0"/>
                  </a:lnTo>
                  <a:lnTo>
                    <a:pt x="240073" y="0"/>
                  </a:lnTo>
                  <a:cubicBezTo>
                    <a:pt x="246704" y="0"/>
                    <a:pt x="253022" y="1343"/>
                    <a:pt x="258768" y="3772"/>
                  </a:cubicBezTo>
                  <a:lnTo>
                    <a:pt x="262947" y="6588"/>
                  </a:lnTo>
                  <a:lnTo>
                    <a:pt x="258170" y="8381"/>
                  </a:lnTo>
                  <a:lnTo>
                    <a:pt x="266421" y="8930"/>
                  </a:lnTo>
                  <a:lnTo>
                    <a:pt x="274035" y="14060"/>
                  </a:lnTo>
                  <a:cubicBezTo>
                    <a:pt x="282726" y="22747"/>
                    <a:pt x="288102" y="34747"/>
                    <a:pt x="288102" y="48002"/>
                  </a:cubicBezTo>
                  <a:lnTo>
                    <a:pt x="288102" y="70128"/>
                  </a:lnTo>
                  <a:lnTo>
                    <a:pt x="263937" y="62703"/>
                  </a:lnTo>
                  <a:cubicBezTo>
                    <a:pt x="261055" y="65065"/>
                    <a:pt x="246641" y="65065"/>
                    <a:pt x="243757" y="65065"/>
                  </a:cubicBezTo>
                  <a:cubicBezTo>
                    <a:pt x="240875" y="62703"/>
                    <a:pt x="237991" y="62703"/>
                    <a:pt x="232224" y="62703"/>
                  </a:cubicBezTo>
                  <a:cubicBezTo>
                    <a:pt x="235108" y="67426"/>
                    <a:pt x="243757" y="72150"/>
                    <a:pt x="252404" y="72150"/>
                  </a:cubicBezTo>
                  <a:cubicBezTo>
                    <a:pt x="255289" y="72150"/>
                    <a:pt x="261055" y="69788"/>
                    <a:pt x="263937" y="69788"/>
                  </a:cubicBezTo>
                  <a:cubicBezTo>
                    <a:pt x="269702" y="69788"/>
                    <a:pt x="289880" y="72150"/>
                    <a:pt x="286999" y="76874"/>
                  </a:cubicBezTo>
                  <a:cubicBezTo>
                    <a:pt x="286999" y="81597"/>
                    <a:pt x="275466" y="83959"/>
                    <a:pt x="275466" y="88683"/>
                  </a:cubicBezTo>
                  <a:lnTo>
                    <a:pt x="288102" y="84542"/>
                  </a:lnTo>
                  <a:lnTo>
                    <a:pt x="288102" y="162761"/>
                  </a:lnTo>
                  <a:lnTo>
                    <a:pt x="286999" y="166622"/>
                  </a:lnTo>
                  <a:lnTo>
                    <a:pt x="288102" y="165717"/>
                  </a:lnTo>
                  <a:lnTo>
                    <a:pt x="288102" y="240001"/>
                  </a:lnTo>
                  <a:cubicBezTo>
                    <a:pt x="288102" y="266508"/>
                    <a:pt x="266598" y="287999"/>
                    <a:pt x="240073" y="287999"/>
                  </a:cubicBezTo>
                  <a:lnTo>
                    <a:pt x="48035" y="287999"/>
                  </a:lnTo>
                  <a:cubicBezTo>
                    <a:pt x="21516" y="287999"/>
                    <a:pt x="0" y="266508"/>
                    <a:pt x="0" y="240001"/>
                  </a:cubicBezTo>
                  <a:lnTo>
                    <a:pt x="0" y="48002"/>
                  </a:lnTo>
                  <a:cubicBezTo>
                    <a:pt x="0" y="21492"/>
                    <a:pt x="21516" y="0"/>
                    <a:pt x="4803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1" name="PA-组合 540">
            <a:extLst>
              <a:ext uri="{FF2B5EF4-FFF2-40B4-BE49-F238E27FC236}">
                <a16:creationId xmlns:a16="http://schemas.microsoft.com/office/drawing/2014/main" id="{49B51300-C248-41AA-9B4C-664DD9AE213D}"/>
              </a:ext>
            </a:extLst>
          </p:cNvPr>
          <p:cNvGrpSpPr/>
          <p:nvPr>
            <p:custDataLst>
              <p:tags r:id="rId85"/>
            </p:custDataLst>
          </p:nvPr>
        </p:nvGrpSpPr>
        <p:grpSpPr>
          <a:xfrm>
            <a:off x="5772000" y="1305000"/>
            <a:ext cx="288036" cy="288028"/>
            <a:chOff x="5772000" y="1305000"/>
            <a:chExt cx="288036" cy="288028"/>
          </a:xfrm>
        </p:grpSpPr>
        <p:sp>
          <p:nvSpPr>
            <p:cNvPr id="282" name="PA-圆角矩形 281">
              <a:extLst>
                <a:ext uri="{FF2B5EF4-FFF2-40B4-BE49-F238E27FC236}">
                  <a16:creationId xmlns:a16="http://schemas.microsoft.com/office/drawing/2014/main" id="{16BADC3A-8CAC-4435-9B8C-B105F54E9217}"/>
                </a:ext>
              </a:extLst>
            </p:cNvPr>
            <p:cNvSpPr/>
            <p:nvPr>
              <p:custDataLst>
                <p:tags r:id="rId922"/>
              </p:custDataLst>
            </p:nvPr>
          </p:nvSpPr>
          <p:spPr>
            <a:xfrm>
              <a:off x="57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PA-任意多边形 308">
              <a:extLst>
                <a:ext uri="{FF2B5EF4-FFF2-40B4-BE49-F238E27FC236}">
                  <a16:creationId xmlns:a16="http://schemas.microsoft.com/office/drawing/2014/main" id="{842FAAF9-4ABF-4F22-AF59-72C5E20374EF}"/>
                </a:ext>
              </a:extLst>
            </p:cNvPr>
            <p:cNvSpPr/>
            <p:nvPr>
              <p:custDataLst>
                <p:tags r:id="rId923"/>
              </p:custDataLst>
            </p:nvPr>
          </p:nvSpPr>
          <p:spPr>
            <a:xfrm>
              <a:off x="5797984" y="1362204"/>
              <a:ext cx="262052" cy="230824"/>
            </a:xfrm>
            <a:custGeom>
              <a:avLst/>
              <a:gdLst>
                <a:gd name="connsiteX0" fmla="*/ 262052 w 262052"/>
                <a:gd name="connsiteY0" fmla="*/ 0 h 230824"/>
                <a:gd name="connsiteX1" fmla="*/ 262052 w 262052"/>
                <a:gd name="connsiteY1" fmla="*/ 182822 h 230824"/>
                <a:gd name="connsiteX2" fmla="*/ 214052 w 262052"/>
                <a:gd name="connsiteY2" fmla="*/ 230824 h 230824"/>
                <a:gd name="connsiteX3" fmla="*/ 22087 w 262052"/>
                <a:gd name="connsiteY3" fmla="*/ 230824 h 230824"/>
                <a:gd name="connsiteX4" fmla="*/ 3415 w 262052"/>
                <a:gd name="connsiteY4" fmla="*/ 227052 h 230824"/>
                <a:gd name="connsiteX5" fmla="*/ 0 w 262052"/>
                <a:gd name="connsiteY5" fmla="*/ 224749 h 230824"/>
                <a:gd name="connsiteX6" fmla="*/ 1727 w 262052"/>
                <a:gd name="connsiteY6" fmla="*/ 224041 h 230824"/>
                <a:gd name="connsiteX7" fmla="*/ 44949 w 262052"/>
                <a:gd name="connsiteY7" fmla="*/ 226403 h 230824"/>
                <a:gd name="connsiteX8" fmla="*/ 70882 w 262052"/>
                <a:gd name="connsiteY8" fmla="*/ 200426 h 230824"/>
                <a:gd name="connsiteX9" fmla="*/ 79526 w 262052"/>
                <a:gd name="connsiteY9" fmla="*/ 202788 h 230824"/>
                <a:gd name="connsiteX10" fmla="*/ 82408 w 262052"/>
                <a:gd name="connsiteY10" fmla="*/ 202788 h 230824"/>
                <a:gd name="connsiteX11" fmla="*/ 102577 w 262052"/>
                <a:gd name="connsiteY11" fmla="*/ 183897 h 230824"/>
                <a:gd name="connsiteX12" fmla="*/ 102577 w 262052"/>
                <a:gd name="connsiteY12" fmla="*/ 172089 h 230824"/>
                <a:gd name="connsiteX13" fmla="*/ 142917 w 262052"/>
                <a:gd name="connsiteY13" fmla="*/ 139028 h 230824"/>
                <a:gd name="connsiteX14" fmla="*/ 163089 w 262052"/>
                <a:gd name="connsiteY14" fmla="*/ 139028 h 230824"/>
                <a:gd name="connsiteX15" fmla="*/ 160207 w 262052"/>
                <a:gd name="connsiteY15" fmla="*/ 131944 h 230824"/>
                <a:gd name="connsiteX16" fmla="*/ 186140 w 262052"/>
                <a:gd name="connsiteY16" fmla="*/ 105969 h 230824"/>
                <a:gd name="connsiteX17" fmla="*/ 200547 w 262052"/>
                <a:gd name="connsiteY17" fmla="*/ 105969 h 230824"/>
                <a:gd name="connsiteX18" fmla="*/ 200547 w 262052"/>
                <a:gd name="connsiteY18" fmla="*/ 89439 h 230824"/>
                <a:gd name="connsiteX19" fmla="*/ 191902 w 262052"/>
                <a:gd name="connsiteY19" fmla="*/ 89439 h 230824"/>
                <a:gd name="connsiteX20" fmla="*/ 220717 w 262052"/>
                <a:gd name="connsiteY20" fmla="*/ 63463 h 230824"/>
                <a:gd name="connsiteX21" fmla="*/ 223599 w 262052"/>
                <a:gd name="connsiteY21" fmla="*/ 49294 h 230824"/>
                <a:gd name="connsiteX22" fmla="*/ 240887 w 262052"/>
                <a:gd name="connsiteY22" fmla="*/ 46933 h 230824"/>
                <a:gd name="connsiteX23" fmla="*/ 223599 w 262052"/>
                <a:gd name="connsiteY23" fmla="*/ 30403 h 230824"/>
                <a:gd name="connsiteX24" fmla="*/ 232243 w 262052"/>
                <a:gd name="connsiteY24" fmla="*/ 18596 h 230824"/>
                <a:gd name="connsiteX25" fmla="*/ 255295 w 262052"/>
                <a:gd name="connsiteY25" fmla="*/ 18596 h 230824"/>
                <a:gd name="connsiteX26" fmla="*/ 246649 w 262052"/>
                <a:gd name="connsiteY26" fmla="*/ 6788 h 230824"/>
                <a:gd name="connsiteX27" fmla="*/ 249532 w 262052"/>
                <a:gd name="connsiteY27" fmla="*/ 4426 h 230824"/>
                <a:gd name="connsiteX28" fmla="*/ 262052 w 262052"/>
                <a:gd name="connsiteY28" fmla="*/ 0 h 23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62052" h="230824">
                  <a:moveTo>
                    <a:pt x="262052" y="0"/>
                  </a:moveTo>
                  <a:lnTo>
                    <a:pt x="262052" y="182822"/>
                  </a:lnTo>
                  <a:cubicBezTo>
                    <a:pt x="262052" y="209333"/>
                    <a:pt x="240561" y="230824"/>
                    <a:pt x="214052" y="230824"/>
                  </a:cubicBezTo>
                  <a:lnTo>
                    <a:pt x="22087" y="230824"/>
                  </a:lnTo>
                  <a:cubicBezTo>
                    <a:pt x="15464" y="230824"/>
                    <a:pt x="9154" y="229481"/>
                    <a:pt x="3415" y="227052"/>
                  </a:cubicBezTo>
                  <a:lnTo>
                    <a:pt x="0" y="224749"/>
                  </a:lnTo>
                  <a:lnTo>
                    <a:pt x="1727" y="224041"/>
                  </a:lnTo>
                  <a:cubicBezTo>
                    <a:pt x="19015" y="224041"/>
                    <a:pt x="33425" y="224041"/>
                    <a:pt x="44949" y="226403"/>
                  </a:cubicBezTo>
                  <a:cubicBezTo>
                    <a:pt x="42068" y="214595"/>
                    <a:pt x="62238" y="193342"/>
                    <a:pt x="70882" y="200426"/>
                  </a:cubicBezTo>
                  <a:cubicBezTo>
                    <a:pt x="73763" y="200426"/>
                    <a:pt x="76646" y="202788"/>
                    <a:pt x="79526" y="202788"/>
                  </a:cubicBezTo>
                  <a:cubicBezTo>
                    <a:pt x="79526" y="202788"/>
                    <a:pt x="79526" y="202788"/>
                    <a:pt x="82408" y="202788"/>
                  </a:cubicBezTo>
                  <a:cubicBezTo>
                    <a:pt x="85289" y="193342"/>
                    <a:pt x="96815" y="190980"/>
                    <a:pt x="102577" y="183897"/>
                  </a:cubicBezTo>
                  <a:cubicBezTo>
                    <a:pt x="102577" y="179173"/>
                    <a:pt x="102577" y="174450"/>
                    <a:pt x="102577" y="172089"/>
                  </a:cubicBezTo>
                  <a:cubicBezTo>
                    <a:pt x="108340" y="160282"/>
                    <a:pt x="131391" y="143752"/>
                    <a:pt x="142917" y="139028"/>
                  </a:cubicBezTo>
                  <a:cubicBezTo>
                    <a:pt x="151563" y="141390"/>
                    <a:pt x="154444" y="143752"/>
                    <a:pt x="163089" y="139028"/>
                  </a:cubicBezTo>
                  <a:cubicBezTo>
                    <a:pt x="163089" y="136667"/>
                    <a:pt x="160207" y="134305"/>
                    <a:pt x="160207" y="131944"/>
                  </a:cubicBezTo>
                  <a:cubicBezTo>
                    <a:pt x="171732" y="124860"/>
                    <a:pt x="177495" y="113053"/>
                    <a:pt x="186140" y="105969"/>
                  </a:cubicBezTo>
                  <a:cubicBezTo>
                    <a:pt x="191902" y="105969"/>
                    <a:pt x="194784" y="105969"/>
                    <a:pt x="200547" y="105969"/>
                  </a:cubicBezTo>
                  <a:cubicBezTo>
                    <a:pt x="200547" y="101246"/>
                    <a:pt x="200547" y="96524"/>
                    <a:pt x="200547" y="89439"/>
                  </a:cubicBezTo>
                  <a:cubicBezTo>
                    <a:pt x="197667" y="89439"/>
                    <a:pt x="194784" y="89439"/>
                    <a:pt x="191902" y="89439"/>
                  </a:cubicBezTo>
                  <a:cubicBezTo>
                    <a:pt x="200547" y="75270"/>
                    <a:pt x="200547" y="58740"/>
                    <a:pt x="220717" y="63463"/>
                  </a:cubicBezTo>
                  <a:cubicBezTo>
                    <a:pt x="223599" y="58740"/>
                    <a:pt x="223599" y="54017"/>
                    <a:pt x="223599" y="49294"/>
                  </a:cubicBezTo>
                  <a:cubicBezTo>
                    <a:pt x="229360" y="49294"/>
                    <a:pt x="235124" y="49294"/>
                    <a:pt x="240887" y="46933"/>
                  </a:cubicBezTo>
                  <a:cubicBezTo>
                    <a:pt x="235124" y="39849"/>
                    <a:pt x="229360" y="37487"/>
                    <a:pt x="223599" y="30403"/>
                  </a:cubicBezTo>
                  <a:cubicBezTo>
                    <a:pt x="226479" y="28041"/>
                    <a:pt x="229360" y="23318"/>
                    <a:pt x="232243" y="18596"/>
                  </a:cubicBezTo>
                  <a:cubicBezTo>
                    <a:pt x="240887" y="20957"/>
                    <a:pt x="246649" y="18596"/>
                    <a:pt x="255295" y="18596"/>
                  </a:cubicBezTo>
                  <a:cubicBezTo>
                    <a:pt x="252414" y="13872"/>
                    <a:pt x="249532" y="9149"/>
                    <a:pt x="246649" y="6788"/>
                  </a:cubicBezTo>
                  <a:cubicBezTo>
                    <a:pt x="246649" y="4426"/>
                    <a:pt x="246649" y="4426"/>
                    <a:pt x="249532" y="4426"/>
                  </a:cubicBezTo>
                  <a:lnTo>
                    <a:pt x="26205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9" name="PA-组合 538">
            <a:extLst>
              <a:ext uri="{FF2B5EF4-FFF2-40B4-BE49-F238E27FC236}">
                <a16:creationId xmlns:a16="http://schemas.microsoft.com/office/drawing/2014/main" id="{13A94E20-F80F-46B6-BB04-380382D87ABD}"/>
              </a:ext>
            </a:extLst>
          </p:cNvPr>
          <p:cNvGrpSpPr/>
          <p:nvPr>
            <p:custDataLst>
              <p:tags r:id="rId86"/>
            </p:custDataLst>
          </p:nvPr>
        </p:nvGrpSpPr>
        <p:grpSpPr>
          <a:xfrm>
            <a:off x="4332000" y="1305000"/>
            <a:ext cx="288000" cy="288000"/>
            <a:chOff x="4332000" y="1305000"/>
            <a:chExt cx="288000" cy="288000"/>
          </a:xfrm>
        </p:grpSpPr>
        <p:sp>
          <p:nvSpPr>
            <p:cNvPr id="281" name="PA-圆角矩形 280">
              <a:extLst>
                <a:ext uri="{FF2B5EF4-FFF2-40B4-BE49-F238E27FC236}">
                  <a16:creationId xmlns:a16="http://schemas.microsoft.com/office/drawing/2014/main" id="{3213316F-CBD6-4BE0-B144-39C45E2A10C7}"/>
                </a:ext>
              </a:extLst>
            </p:cNvPr>
            <p:cNvSpPr/>
            <p:nvPr>
              <p:custDataLst>
                <p:tags r:id="rId919"/>
              </p:custDataLst>
            </p:nvPr>
          </p:nvSpPr>
          <p:spPr>
            <a:xfrm>
              <a:off x="43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PA-任意多边形 307">
              <a:extLst>
                <a:ext uri="{FF2B5EF4-FFF2-40B4-BE49-F238E27FC236}">
                  <a16:creationId xmlns:a16="http://schemas.microsoft.com/office/drawing/2014/main" id="{E675C21E-CC7B-4CB3-AA27-56805665AF1E}"/>
                </a:ext>
              </a:extLst>
            </p:cNvPr>
            <p:cNvSpPr/>
            <p:nvPr>
              <p:custDataLst>
                <p:tags r:id="rId920"/>
              </p:custDataLst>
            </p:nvPr>
          </p:nvSpPr>
          <p:spPr>
            <a:xfrm>
              <a:off x="4332048" y="1305029"/>
              <a:ext cx="244365" cy="219939"/>
            </a:xfrm>
            <a:custGeom>
              <a:avLst/>
              <a:gdLst>
                <a:gd name="connsiteX0" fmla="*/ 48031 w 244365"/>
                <a:gd name="connsiteY0" fmla="*/ 0 h 219939"/>
                <a:gd name="connsiteX1" fmla="*/ 240067 w 244365"/>
                <a:gd name="connsiteY1" fmla="*/ 0 h 219939"/>
                <a:gd name="connsiteX2" fmla="*/ 243325 w 244365"/>
                <a:gd name="connsiteY2" fmla="*/ 657 h 219939"/>
                <a:gd name="connsiteX3" fmla="*/ 242678 w 244365"/>
                <a:gd name="connsiteY3" fmla="*/ 4719 h 219939"/>
                <a:gd name="connsiteX4" fmla="*/ 243759 w 244365"/>
                <a:gd name="connsiteY4" fmla="*/ 9739 h 219939"/>
                <a:gd name="connsiteX5" fmla="*/ 235110 w 244365"/>
                <a:gd name="connsiteY5" fmla="*/ 19187 h 219939"/>
                <a:gd name="connsiteX6" fmla="*/ 237993 w 244365"/>
                <a:gd name="connsiteY6" fmla="*/ 33358 h 219939"/>
                <a:gd name="connsiteX7" fmla="*/ 243759 w 244365"/>
                <a:gd name="connsiteY7" fmla="*/ 38081 h 219939"/>
                <a:gd name="connsiteX8" fmla="*/ 232226 w 244365"/>
                <a:gd name="connsiteY8" fmla="*/ 47527 h 219939"/>
                <a:gd name="connsiteX9" fmla="*/ 235110 w 244365"/>
                <a:gd name="connsiteY9" fmla="*/ 47527 h 219939"/>
                <a:gd name="connsiteX10" fmla="*/ 237993 w 244365"/>
                <a:gd name="connsiteY10" fmla="*/ 59337 h 219939"/>
                <a:gd name="connsiteX11" fmla="*/ 232226 w 244365"/>
                <a:gd name="connsiteY11" fmla="*/ 68785 h 219939"/>
                <a:gd name="connsiteX12" fmla="*/ 223578 w 244365"/>
                <a:gd name="connsiteY12" fmla="*/ 90041 h 219939"/>
                <a:gd name="connsiteX13" fmla="*/ 209164 w 244365"/>
                <a:gd name="connsiteY13" fmla="*/ 97126 h 219939"/>
                <a:gd name="connsiteX14" fmla="*/ 200515 w 244365"/>
                <a:gd name="connsiteY14" fmla="*/ 92402 h 219939"/>
                <a:gd name="connsiteX15" fmla="*/ 171686 w 244365"/>
                <a:gd name="connsiteY15" fmla="*/ 97126 h 219939"/>
                <a:gd name="connsiteX16" fmla="*/ 186102 w 244365"/>
                <a:gd name="connsiteY16" fmla="*/ 106572 h 219939"/>
                <a:gd name="connsiteX17" fmla="*/ 180335 w 244365"/>
                <a:gd name="connsiteY17" fmla="*/ 113658 h 219939"/>
                <a:gd name="connsiteX18" fmla="*/ 177450 w 244365"/>
                <a:gd name="connsiteY18" fmla="*/ 125467 h 219939"/>
                <a:gd name="connsiteX19" fmla="*/ 154387 w 244365"/>
                <a:gd name="connsiteY19" fmla="*/ 125467 h 219939"/>
                <a:gd name="connsiteX20" fmla="*/ 154387 w 244365"/>
                <a:gd name="connsiteY20" fmla="*/ 127829 h 219939"/>
                <a:gd name="connsiteX21" fmla="*/ 139972 w 244365"/>
                <a:gd name="connsiteY21" fmla="*/ 142001 h 219939"/>
                <a:gd name="connsiteX22" fmla="*/ 131324 w 244365"/>
                <a:gd name="connsiteY22" fmla="*/ 134915 h 219939"/>
                <a:gd name="connsiteX23" fmla="*/ 114024 w 244365"/>
                <a:gd name="connsiteY23" fmla="*/ 146724 h 219939"/>
                <a:gd name="connsiteX24" fmla="*/ 116907 w 244365"/>
                <a:gd name="connsiteY24" fmla="*/ 160895 h 219939"/>
                <a:gd name="connsiteX25" fmla="*/ 102491 w 244365"/>
                <a:gd name="connsiteY25" fmla="*/ 158532 h 219939"/>
                <a:gd name="connsiteX26" fmla="*/ 102491 w 244365"/>
                <a:gd name="connsiteY26" fmla="*/ 149086 h 219939"/>
                <a:gd name="connsiteX27" fmla="*/ 99607 w 244365"/>
                <a:gd name="connsiteY27" fmla="*/ 144362 h 219939"/>
                <a:gd name="connsiteX28" fmla="*/ 108257 w 244365"/>
                <a:gd name="connsiteY28" fmla="*/ 132553 h 219939"/>
                <a:gd name="connsiteX29" fmla="*/ 116907 w 244365"/>
                <a:gd name="connsiteY29" fmla="*/ 113658 h 219939"/>
                <a:gd name="connsiteX30" fmla="*/ 88076 w 244365"/>
                <a:gd name="connsiteY30" fmla="*/ 116020 h 219939"/>
                <a:gd name="connsiteX31" fmla="*/ 88076 w 244365"/>
                <a:gd name="connsiteY31" fmla="*/ 127829 h 219939"/>
                <a:gd name="connsiteX32" fmla="*/ 90959 w 244365"/>
                <a:gd name="connsiteY32" fmla="*/ 127829 h 219939"/>
                <a:gd name="connsiteX33" fmla="*/ 93840 w 244365"/>
                <a:gd name="connsiteY33" fmla="*/ 127829 h 219939"/>
                <a:gd name="connsiteX34" fmla="*/ 79426 w 244365"/>
                <a:gd name="connsiteY34" fmla="*/ 139638 h 219939"/>
                <a:gd name="connsiteX35" fmla="*/ 70777 w 244365"/>
                <a:gd name="connsiteY35" fmla="*/ 146724 h 219939"/>
                <a:gd name="connsiteX36" fmla="*/ 88076 w 244365"/>
                <a:gd name="connsiteY36" fmla="*/ 165617 h 219939"/>
                <a:gd name="connsiteX37" fmla="*/ 82310 w 244365"/>
                <a:gd name="connsiteY37" fmla="*/ 165617 h 219939"/>
                <a:gd name="connsiteX38" fmla="*/ 76542 w 244365"/>
                <a:gd name="connsiteY38" fmla="*/ 175064 h 219939"/>
                <a:gd name="connsiteX39" fmla="*/ 53477 w 244365"/>
                <a:gd name="connsiteY39" fmla="*/ 177426 h 219939"/>
                <a:gd name="connsiteX40" fmla="*/ 50594 w 244365"/>
                <a:gd name="connsiteY40" fmla="*/ 172703 h 219939"/>
                <a:gd name="connsiteX41" fmla="*/ 47712 w 244365"/>
                <a:gd name="connsiteY41" fmla="*/ 172703 h 219939"/>
                <a:gd name="connsiteX42" fmla="*/ 39064 w 244365"/>
                <a:gd name="connsiteY42" fmla="*/ 167979 h 219939"/>
                <a:gd name="connsiteX43" fmla="*/ 36177 w 244365"/>
                <a:gd name="connsiteY43" fmla="*/ 167979 h 219939"/>
                <a:gd name="connsiteX44" fmla="*/ 44829 w 244365"/>
                <a:gd name="connsiteY44" fmla="*/ 182149 h 219939"/>
                <a:gd name="connsiteX45" fmla="*/ 41946 w 244365"/>
                <a:gd name="connsiteY45" fmla="*/ 182149 h 219939"/>
                <a:gd name="connsiteX46" fmla="*/ 30414 w 244365"/>
                <a:gd name="connsiteY46" fmla="*/ 175064 h 219939"/>
                <a:gd name="connsiteX47" fmla="*/ 27528 w 244365"/>
                <a:gd name="connsiteY47" fmla="*/ 175064 h 219939"/>
                <a:gd name="connsiteX48" fmla="*/ 27528 w 244365"/>
                <a:gd name="connsiteY48" fmla="*/ 177426 h 219939"/>
                <a:gd name="connsiteX49" fmla="*/ 7348 w 244365"/>
                <a:gd name="connsiteY49" fmla="*/ 189235 h 219939"/>
                <a:gd name="connsiteX50" fmla="*/ 30414 w 244365"/>
                <a:gd name="connsiteY50" fmla="*/ 193958 h 219939"/>
                <a:gd name="connsiteX51" fmla="*/ 27528 w 244365"/>
                <a:gd name="connsiteY51" fmla="*/ 215215 h 219939"/>
                <a:gd name="connsiteX52" fmla="*/ 13114 w 244365"/>
                <a:gd name="connsiteY52" fmla="*/ 219939 h 219939"/>
                <a:gd name="connsiteX53" fmla="*/ 0 w 244365"/>
                <a:gd name="connsiteY53" fmla="*/ 217195 h 219939"/>
                <a:gd name="connsiteX54" fmla="*/ 0 w 244365"/>
                <a:gd name="connsiteY54" fmla="*/ 48000 h 219939"/>
                <a:gd name="connsiteX55" fmla="*/ 48031 w 244365"/>
                <a:gd name="connsiteY55" fmla="*/ 0 h 219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44365" h="219939">
                  <a:moveTo>
                    <a:pt x="48031" y="0"/>
                  </a:moveTo>
                  <a:lnTo>
                    <a:pt x="240067" y="0"/>
                  </a:lnTo>
                  <a:lnTo>
                    <a:pt x="243325" y="657"/>
                  </a:lnTo>
                  <a:lnTo>
                    <a:pt x="242678" y="4719"/>
                  </a:lnTo>
                  <a:cubicBezTo>
                    <a:pt x="243759" y="6787"/>
                    <a:pt x="245201" y="8559"/>
                    <a:pt x="243759" y="9739"/>
                  </a:cubicBezTo>
                  <a:cubicBezTo>
                    <a:pt x="240877" y="14463"/>
                    <a:pt x="235110" y="16825"/>
                    <a:pt x="235110" y="19187"/>
                  </a:cubicBezTo>
                  <a:cubicBezTo>
                    <a:pt x="232226" y="21549"/>
                    <a:pt x="235110" y="30996"/>
                    <a:pt x="237993" y="33358"/>
                  </a:cubicBezTo>
                  <a:cubicBezTo>
                    <a:pt x="240877" y="35719"/>
                    <a:pt x="240877" y="35719"/>
                    <a:pt x="243759" y="38081"/>
                  </a:cubicBezTo>
                  <a:cubicBezTo>
                    <a:pt x="240877" y="42804"/>
                    <a:pt x="235110" y="45166"/>
                    <a:pt x="232226" y="47527"/>
                  </a:cubicBezTo>
                  <a:cubicBezTo>
                    <a:pt x="235110" y="47527"/>
                    <a:pt x="235110" y="47527"/>
                    <a:pt x="235110" y="47527"/>
                  </a:cubicBezTo>
                  <a:cubicBezTo>
                    <a:pt x="237993" y="49890"/>
                    <a:pt x="237993" y="56975"/>
                    <a:pt x="237993" y="59337"/>
                  </a:cubicBezTo>
                  <a:cubicBezTo>
                    <a:pt x="235110" y="61699"/>
                    <a:pt x="235110" y="66423"/>
                    <a:pt x="232226" y="68785"/>
                  </a:cubicBezTo>
                  <a:cubicBezTo>
                    <a:pt x="229344" y="75870"/>
                    <a:pt x="226462" y="82956"/>
                    <a:pt x="223578" y="90041"/>
                  </a:cubicBezTo>
                  <a:cubicBezTo>
                    <a:pt x="220696" y="92402"/>
                    <a:pt x="217811" y="97126"/>
                    <a:pt x="209164" y="97126"/>
                  </a:cubicBezTo>
                  <a:cubicBezTo>
                    <a:pt x="206282" y="97126"/>
                    <a:pt x="203398" y="94765"/>
                    <a:pt x="200515" y="92402"/>
                  </a:cubicBezTo>
                  <a:cubicBezTo>
                    <a:pt x="194750" y="92402"/>
                    <a:pt x="171686" y="92402"/>
                    <a:pt x="171686" y="97126"/>
                  </a:cubicBezTo>
                  <a:cubicBezTo>
                    <a:pt x="168799" y="101849"/>
                    <a:pt x="186102" y="99488"/>
                    <a:pt x="186102" y="106572"/>
                  </a:cubicBezTo>
                  <a:cubicBezTo>
                    <a:pt x="186102" y="108935"/>
                    <a:pt x="180335" y="111296"/>
                    <a:pt x="180335" y="113658"/>
                  </a:cubicBezTo>
                  <a:cubicBezTo>
                    <a:pt x="180335" y="118381"/>
                    <a:pt x="180335" y="120744"/>
                    <a:pt x="177450" y="125467"/>
                  </a:cubicBezTo>
                  <a:cubicBezTo>
                    <a:pt x="174569" y="132553"/>
                    <a:pt x="160148" y="127829"/>
                    <a:pt x="154387" y="125467"/>
                  </a:cubicBezTo>
                  <a:cubicBezTo>
                    <a:pt x="154387" y="125467"/>
                    <a:pt x="154387" y="127829"/>
                    <a:pt x="154387" y="127829"/>
                  </a:cubicBezTo>
                  <a:cubicBezTo>
                    <a:pt x="154387" y="132553"/>
                    <a:pt x="148619" y="139638"/>
                    <a:pt x="139972" y="142001"/>
                  </a:cubicBezTo>
                  <a:cubicBezTo>
                    <a:pt x="134206" y="142001"/>
                    <a:pt x="134206" y="137276"/>
                    <a:pt x="131324" y="134915"/>
                  </a:cubicBezTo>
                  <a:cubicBezTo>
                    <a:pt x="128437" y="139638"/>
                    <a:pt x="122674" y="146724"/>
                    <a:pt x="114024" y="146724"/>
                  </a:cubicBezTo>
                  <a:cubicBezTo>
                    <a:pt x="116907" y="151448"/>
                    <a:pt x="116907" y="156171"/>
                    <a:pt x="116907" y="160895"/>
                  </a:cubicBezTo>
                  <a:cubicBezTo>
                    <a:pt x="111140" y="160895"/>
                    <a:pt x="105375" y="160895"/>
                    <a:pt x="102491" y="158532"/>
                  </a:cubicBezTo>
                  <a:cubicBezTo>
                    <a:pt x="96723" y="156171"/>
                    <a:pt x="105375" y="151448"/>
                    <a:pt x="102491" y="149086"/>
                  </a:cubicBezTo>
                  <a:cubicBezTo>
                    <a:pt x="102491" y="146724"/>
                    <a:pt x="102491" y="146724"/>
                    <a:pt x="99607" y="144362"/>
                  </a:cubicBezTo>
                  <a:cubicBezTo>
                    <a:pt x="99607" y="139638"/>
                    <a:pt x="108257" y="137276"/>
                    <a:pt x="108257" y="132553"/>
                  </a:cubicBezTo>
                  <a:cubicBezTo>
                    <a:pt x="111140" y="125467"/>
                    <a:pt x="114024" y="120744"/>
                    <a:pt x="116907" y="113658"/>
                  </a:cubicBezTo>
                  <a:cubicBezTo>
                    <a:pt x="108257" y="118381"/>
                    <a:pt x="96723" y="116020"/>
                    <a:pt x="88076" y="116020"/>
                  </a:cubicBezTo>
                  <a:cubicBezTo>
                    <a:pt x="90959" y="120744"/>
                    <a:pt x="96723" y="125467"/>
                    <a:pt x="88076" y="127829"/>
                  </a:cubicBezTo>
                  <a:cubicBezTo>
                    <a:pt x="88076" y="127829"/>
                    <a:pt x="90959" y="127829"/>
                    <a:pt x="90959" y="127829"/>
                  </a:cubicBezTo>
                  <a:cubicBezTo>
                    <a:pt x="90959" y="127829"/>
                    <a:pt x="90959" y="127829"/>
                    <a:pt x="93840" y="127829"/>
                  </a:cubicBezTo>
                  <a:cubicBezTo>
                    <a:pt x="90959" y="132553"/>
                    <a:pt x="85192" y="137276"/>
                    <a:pt x="79426" y="139638"/>
                  </a:cubicBezTo>
                  <a:cubicBezTo>
                    <a:pt x="76542" y="142001"/>
                    <a:pt x="70777" y="144362"/>
                    <a:pt x="70777" y="146724"/>
                  </a:cubicBezTo>
                  <a:cubicBezTo>
                    <a:pt x="70777" y="151448"/>
                    <a:pt x="102491" y="153810"/>
                    <a:pt x="88076" y="165617"/>
                  </a:cubicBezTo>
                  <a:cubicBezTo>
                    <a:pt x="85192" y="163256"/>
                    <a:pt x="85192" y="163256"/>
                    <a:pt x="82310" y="165617"/>
                  </a:cubicBezTo>
                  <a:cubicBezTo>
                    <a:pt x="76542" y="167979"/>
                    <a:pt x="79426" y="172703"/>
                    <a:pt x="76542" y="175064"/>
                  </a:cubicBezTo>
                  <a:cubicBezTo>
                    <a:pt x="70777" y="177426"/>
                    <a:pt x="59244" y="179788"/>
                    <a:pt x="53477" y="177426"/>
                  </a:cubicBezTo>
                  <a:cubicBezTo>
                    <a:pt x="53477" y="175064"/>
                    <a:pt x="50594" y="175064"/>
                    <a:pt x="50594" y="172703"/>
                  </a:cubicBezTo>
                  <a:cubicBezTo>
                    <a:pt x="50594" y="172703"/>
                    <a:pt x="47712" y="172703"/>
                    <a:pt x="47712" y="172703"/>
                  </a:cubicBezTo>
                  <a:cubicBezTo>
                    <a:pt x="41946" y="170341"/>
                    <a:pt x="41946" y="170341"/>
                    <a:pt x="39064" y="167979"/>
                  </a:cubicBezTo>
                  <a:cubicBezTo>
                    <a:pt x="36177" y="167979"/>
                    <a:pt x="36177" y="167979"/>
                    <a:pt x="36177" y="167979"/>
                  </a:cubicBezTo>
                  <a:cubicBezTo>
                    <a:pt x="39064" y="172703"/>
                    <a:pt x="41946" y="177426"/>
                    <a:pt x="44829" y="182149"/>
                  </a:cubicBezTo>
                  <a:cubicBezTo>
                    <a:pt x="44829" y="182149"/>
                    <a:pt x="44829" y="182149"/>
                    <a:pt x="41946" y="182149"/>
                  </a:cubicBezTo>
                  <a:cubicBezTo>
                    <a:pt x="36177" y="182149"/>
                    <a:pt x="33296" y="177426"/>
                    <a:pt x="30414" y="175064"/>
                  </a:cubicBezTo>
                  <a:cubicBezTo>
                    <a:pt x="30414" y="175064"/>
                    <a:pt x="27528" y="175064"/>
                    <a:pt x="27528" y="175064"/>
                  </a:cubicBezTo>
                  <a:cubicBezTo>
                    <a:pt x="27528" y="175064"/>
                    <a:pt x="27528" y="177426"/>
                    <a:pt x="27528" y="177426"/>
                  </a:cubicBezTo>
                  <a:cubicBezTo>
                    <a:pt x="24647" y="186873"/>
                    <a:pt x="24647" y="186873"/>
                    <a:pt x="7348" y="189235"/>
                  </a:cubicBezTo>
                  <a:cubicBezTo>
                    <a:pt x="13114" y="191597"/>
                    <a:pt x="24647" y="191597"/>
                    <a:pt x="30414" y="193958"/>
                  </a:cubicBezTo>
                  <a:cubicBezTo>
                    <a:pt x="39064" y="198682"/>
                    <a:pt x="30414" y="212853"/>
                    <a:pt x="27528" y="215215"/>
                  </a:cubicBezTo>
                  <a:cubicBezTo>
                    <a:pt x="24647" y="217577"/>
                    <a:pt x="18882" y="219939"/>
                    <a:pt x="13114" y="219939"/>
                  </a:cubicBezTo>
                  <a:lnTo>
                    <a:pt x="0" y="217195"/>
                  </a:lnTo>
                  <a:lnTo>
                    <a:pt x="0" y="48000"/>
                  </a:lnTo>
                  <a:cubicBezTo>
                    <a:pt x="0" y="21491"/>
                    <a:pt x="21515" y="0"/>
                    <a:pt x="4803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0" name="PA-任意多边形 309">
              <a:extLst>
                <a:ext uri="{FF2B5EF4-FFF2-40B4-BE49-F238E27FC236}">
                  <a16:creationId xmlns:a16="http://schemas.microsoft.com/office/drawing/2014/main" id="{7F01AFBA-6B32-4FEF-BB0B-D2FFF58E3E0D}"/>
                </a:ext>
              </a:extLst>
            </p:cNvPr>
            <p:cNvSpPr/>
            <p:nvPr>
              <p:custDataLst>
                <p:tags r:id="rId921"/>
              </p:custDataLst>
            </p:nvPr>
          </p:nvSpPr>
          <p:spPr>
            <a:xfrm>
              <a:off x="4332048" y="1538224"/>
              <a:ext cx="24647" cy="29003"/>
            </a:xfrm>
            <a:custGeom>
              <a:avLst/>
              <a:gdLst>
                <a:gd name="connsiteX0" fmla="*/ 0 w 24647"/>
                <a:gd name="connsiteY0" fmla="*/ 0 h 29003"/>
                <a:gd name="connsiteX1" fmla="*/ 4465 w 24647"/>
                <a:gd name="connsiteY1" fmla="*/ 914 h 29003"/>
                <a:gd name="connsiteX2" fmla="*/ 10233 w 24647"/>
                <a:gd name="connsiteY2" fmla="*/ 5637 h 29003"/>
                <a:gd name="connsiteX3" fmla="*/ 13114 w 24647"/>
                <a:gd name="connsiteY3" fmla="*/ 10361 h 29003"/>
                <a:gd name="connsiteX4" fmla="*/ 18882 w 24647"/>
                <a:gd name="connsiteY4" fmla="*/ 12723 h 29003"/>
                <a:gd name="connsiteX5" fmla="*/ 15998 w 24647"/>
                <a:gd name="connsiteY5" fmla="*/ 19809 h 29003"/>
                <a:gd name="connsiteX6" fmla="*/ 24647 w 24647"/>
                <a:gd name="connsiteY6" fmla="*/ 26894 h 29003"/>
                <a:gd name="connsiteX7" fmla="*/ 9203 w 24647"/>
                <a:gd name="connsiteY7" fmla="*/ 29003 h 29003"/>
                <a:gd name="connsiteX8" fmla="*/ 0 w 24647"/>
                <a:gd name="connsiteY8" fmla="*/ 6803 h 29003"/>
                <a:gd name="connsiteX9" fmla="*/ 0 w 24647"/>
                <a:gd name="connsiteY9" fmla="*/ 0 h 29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7" h="29003">
                  <a:moveTo>
                    <a:pt x="0" y="0"/>
                  </a:moveTo>
                  <a:lnTo>
                    <a:pt x="4465" y="914"/>
                  </a:lnTo>
                  <a:cubicBezTo>
                    <a:pt x="7348" y="3276"/>
                    <a:pt x="10233" y="3276"/>
                    <a:pt x="10233" y="5637"/>
                  </a:cubicBezTo>
                  <a:cubicBezTo>
                    <a:pt x="13114" y="5637"/>
                    <a:pt x="13114" y="7999"/>
                    <a:pt x="13114" y="10361"/>
                  </a:cubicBezTo>
                  <a:cubicBezTo>
                    <a:pt x="15998" y="10361"/>
                    <a:pt x="18882" y="10361"/>
                    <a:pt x="18882" y="12723"/>
                  </a:cubicBezTo>
                  <a:cubicBezTo>
                    <a:pt x="18882" y="15086"/>
                    <a:pt x="18882" y="19809"/>
                    <a:pt x="15998" y="19809"/>
                  </a:cubicBezTo>
                  <a:cubicBezTo>
                    <a:pt x="18882" y="22171"/>
                    <a:pt x="24647" y="24532"/>
                    <a:pt x="24647" y="26894"/>
                  </a:cubicBezTo>
                  <a:lnTo>
                    <a:pt x="9203" y="29003"/>
                  </a:lnTo>
                  <a:lnTo>
                    <a:pt x="0" y="68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7" name="PA-组合 556">
            <a:extLst>
              <a:ext uri="{FF2B5EF4-FFF2-40B4-BE49-F238E27FC236}">
                <a16:creationId xmlns:a16="http://schemas.microsoft.com/office/drawing/2014/main" id="{87CE67D1-D440-402E-8A1E-9D2285DEA5AF}"/>
              </a:ext>
            </a:extLst>
          </p:cNvPr>
          <p:cNvGrpSpPr/>
          <p:nvPr>
            <p:custDataLst>
              <p:tags r:id="rId87"/>
            </p:custDataLst>
          </p:nvPr>
        </p:nvGrpSpPr>
        <p:grpSpPr>
          <a:xfrm>
            <a:off x="5052000" y="1665000"/>
            <a:ext cx="288164" cy="288000"/>
            <a:chOff x="5052000" y="1665000"/>
            <a:chExt cx="288164" cy="288000"/>
          </a:xfrm>
        </p:grpSpPr>
        <p:sp>
          <p:nvSpPr>
            <p:cNvPr id="283" name="PA-圆角矩形 282">
              <a:extLst>
                <a:ext uri="{FF2B5EF4-FFF2-40B4-BE49-F238E27FC236}">
                  <a16:creationId xmlns:a16="http://schemas.microsoft.com/office/drawing/2014/main" id="{5DEDDA36-EF4C-414C-BD33-8747084E3E31}"/>
                </a:ext>
              </a:extLst>
            </p:cNvPr>
            <p:cNvSpPr/>
            <p:nvPr>
              <p:custDataLst>
                <p:tags r:id="rId917"/>
              </p:custDataLst>
            </p:nvPr>
          </p:nvSpPr>
          <p:spPr>
            <a:xfrm>
              <a:off x="50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PA-任意多边形 311">
              <a:extLst>
                <a:ext uri="{FF2B5EF4-FFF2-40B4-BE49-F238E27FC236}">
                  <a16:creationId xmlns:a16="http://schemas.microsoft.com/office/drawing/2014/main" id="{0B0E3E05-39B5-4FB3-9DFD-72A13357901A}"/>
                </a:ext>
              </a:extLst>
            </p:cNvPr>
            <p:cNvSpPr/>
            <p:nvPr>
              <p:custDataLst>
                <p:tags r:id="rId918"/>
              </p:custDataLst>
            </p:nvPr>
          </p:nvSpPr>
          <p:spPr>
            <a:xfrm>
              <a:off x="5315749" y="1845650"/>
              <a:ext cx="24415" cy="66052"/>
            </a:xfrm>
            <a:custGeom>
              <a:avLst/>
              <a:gdLst>
                <a:gd name="connsiteX0" fmla="*/ 20187 w 24415"/>
                <a:gd name="connsiteY0" fmla="*/ 0 h 66052"/>
                <a:gd name="connsiteX1" fmla="*/ 24415 w 24415"/>
                <a:gd name="connsiteY1" fmla="*/ 692 h 66052"/>
                <a:gd name="connsiteX2" fmla="*/ 24415 w 24415"/>
                <a:gd name="connsiteY2" fmla="*/ 57715 h 66052"/>
                <a:gd name="connsiteX3" fmla="*/ 20187 w 24415"/>
                <a:gd name="connsiteY3" fmla="*/ 54257 h 66052"/>
                <a:gd name="connsiteX4" fmla="*/ 17303 w 24415"/>
                <a:gd name="connsiteY4" fmla="*/ 56616 h 66052"/>
                <a:gd name="connsiteX5" fmla="*/ 8651 w 24415"/>
                <a:gd name="connsiteY5" fmla="*/ 66052 h 66052"/>
                <a:gd name="connsiteX6" fmla="*/ 0 w 24415"/>
                <a:gd name="connsiteY6" fmla="*/ 61334 h 66052"/>
                <a:gd name="connsiteX7" fmla="*/ 14421 w 24415"/>
                <a:gd name="connsiteY7" fmla="*/ 37744 h 66052"/>
                <a:gd name="connsiteX8" fmla="*/ 11534 w 24415"/>
                <a:gd name="connsiteY8" fmla="*/ 23591 h 66052"/>
                <a:gd name="connsiteX9" fmla="*/ 20187 w 24415"/>
                <a:gd name="connsiteY9" fmla="*/ 18872 h 66052"/>
                <a:gd name="connsiteX10" fmla="*/ 11534 w 24415"/>
                <a:gd name="connsiteY10" fmla="*/ 7077 h 66052"/>
                <a:gd name="connsiteX11" fmla="*/ 20187 w 24415"/>
                <a:gd name="connsiteY11" fmla="*/ 0 h 6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5" h="66052">
                  <a:moveTo>
                    <a:pt x="20187" y="0"/>
                  </a:moveTo>
                  <a:lnTo>
                    <a:pt x="24415" y="692"/>
                  </a:lnTo>
                  <a:lnTo>
                    <a:pt x="24415" y="57715"/>
                  </a:lnTo>
                  <a:lnTo>
                    <a:pt x="20187" y="54257"/>
                  </a:lnTo>
                  <a:cubicBezTo>
                    <a:pt x="17303" y="54257"/>
                    <a:pt x="17303" y="56616"/>
                    <a:pt x="17303" y="56616"/>
                  </a:cubicBezTo>
                  <a:cubicBezTo>
                    <a:pt x="14421" y="58975"/>
                    <a:pt x="14421" y="63693"/>
                    <a:pt x="8651" y="66052"/>
                  </a:cubicBezTo>
                  <a:cubicBezTo>
                    <a:pt x="5767" y="63693"/>
                    <a:pt x="2883" y="63693"/>
                    <a:pt x="0" y="61334"/>
                  </a:cubicBezTo>
                  <a:cubicBezTo>
                    <a:pt x="2883" y="58975"/>
                    <a:pt x="14421" y="37744"/>
                    <a:pt x="14421" y="37744"/>
                  </a:cubicBezTo>
                  <a:cubicBezTo>
                    <a:pt x="14421" y="33027"/>
                    <a:pt x="11534" y="28308"/>
                    <a:pt x="11534" y="23591"/>
                  </a:cubicBezTo>
                  <a:cubicBezTo>
                    <a:pt x="14421" y="21231"/>
                    <a:pt x="20187" y="21231"/>
                    <a:pt x="20187" y="18872"/>
                  </a:cubicBezTo>
                  <a:cubicBezTo>
                    <a:pt x="17303" y="14155"/>
                    <a:pt x="14421" y="11795"/>
                    <a:pt x="11534" y="7077"/>
                  </a:cubicBezTo>
                  <a:cubicBezTo>
                    <a:pt x="11534" y="4717"/>
                    <a:pt x="14421" y="0"/>
                    <a:pt x="2018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2" name="PA-组合 541">
            <a:extLst>
              <a:ext uri="{FF2B5EF4-FFF2-40B4-BE49-F238E27FC236}">
                <a16:creationId xmlns:a16="http://schemas.microsoft.com/office/drawing/2014/main" id="{ABB8EBDC-6349-4C4F-A1D6-B388FEA57B51}"/>
              </a:ext>
            </a:extLst>
          </p:cNvPr>
          <p:cNvGrpSpPr/>
          <p:nvPr>
            <p:custDataLst>
              <p:tags r:id="rId88"/>
            </p:custDataLst>
          </p:nvPr>
        </p:nvGrpSpPr>
        <p:grpSpPr>
          <a:xfrm>
            <a:off x="5772000" y="1665000"/>
            <a:ext cx="288034" cy="288025"/>
            <a:chOff x="5772000" y="1665000"/>
            <a:chExt cx="288034" cy="288025"/>
          </a:xfrm>
        </p:grpSpPr>
        <p:sp>
          <p:nvSpPr>
            <p:cNvPr id="284" name="PA-圆角矩形 283">
              <a:extLst>
                <a:ext uri="{FF2B5EF4-FFF2-40B4-BE49-F238E27FC236}">
                  <a16:creationId xmlns:a16="http://schemas.microsoft.com/office/drawing/2014/main" id="{BCA6CDB7-F9AF-4836-8470-7A61DEE35966}"/>
                </a:ext>
              </a:extLst>
            </p:cNvPr>
            <p:cNvSpPr/>
            <p:nvPr>
              <p:custDataLst>
                <p:tags r:id="rId912"/>
              </p:custDataLst>
            </p:nvPr>
          </p:nvSpPr>
          <p:spPr>
            <a:xfrm>
              <a:off x="57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PA-任意多边形 310">
              <a:extLst>
                <a:ext uri="{FF2B5EF4-FFF2-40B4-BE49-F238E27FC236}">
                  <a16:creationId xmlns:a16="http://schemas.microsoft.com/office/drawing/2014/main" id="{F7C1EC6C-18DA-45A8-BFD9-9BD69AEFAC59}"/>
                </a:ext>
              </a:extLst>
            </p:cNvPr>
            <p:cNvSpPr/>
            <p:nvPr>
              <p:custDataLst>
                <p:tags r:id="rId913"/>
              </p:custDataLst>
            </p:nvPr>
          </p:nvSpPr>
          <p:spPr>
            <a:xfrm>
              <a:off x="5772091" y="1665029"/>
              <a:ext cx="287943" cy="287767"/>
            </a:xfrm>
            <a:custGeom>
              <a:avLst/>
              <a:gdLst>
                <a:gd name="connsiteX0" fmla="*/ 47975 w 287943"/>
                <a:gd name="connsiteY0" fmla="*/ 0 h 287767"/>
                <a:gd name="connsiteX1" fmla="*/ 239941 w 287943"/>
                <a:gd name="connsiteY1" fmla="*/ 0 h 287767"/>
                <a:gd name="connsiteX2" fmla="*/ 287943 w 287943"/>
                <a:gd name="connsiteY2" fmla="*/ 48001 h 287767"/>
                <a:gd name="connsiteX3" fmla="*/ 287943 w 287943"/>
                <a:gd name="connsiteY3" fmla="*/ 239996 h 287767"/>
                <a:gd name="connsiteX4" fmla="*/ 258626 w 287943"/>
                <a:gd name="connsiteY4" fmla="*/ 284224 h 287767"/>
                <a:gd name="connsiteX5" fmla="*/ 241077 w 287943"/>
                <a:gd name="connsiteY5" fmla="*/ 287767 h 287767"/>
                <a:gd name="connsiteX6" fmla="*/ 243729 w 287943"/>
                <a:gd name="connsiteY6" fmla="*/ 280159 h 287767"/>
                <a:gd name="connsiteX7" fmla="*/ 223560 w 287943"/>
                <a:gd name="connsiteY7" fmla="*/ 254183 h 287767"/>
                <a:gd name="connsiteX8" fmla="*/ 232202 w 287943"/>
                <a:gd name="connsiteY8" fmla="*/ 251821 h 287767"/>
                <a:gd name="connsiteX9" fmla="*/ 232202 w 287943"/>
                <a:gd name="connsiteY9" fmla="*/ 244736 h 287767"/>
                <a:gd name="connsiteX10" fmla="*/ 237965 w 287943"/>
                <a:gd name="connsiteY10" fmla="*/ 247098 h 287767"/>
                <a:gd name="connsiteX11" fmla="*/ 240846 w 287943"/>
                <a:gd name="connsiteY11" fmla="*/ 240014 h 287767"/>
                <a:gd name="connsiteX12" fmla="*/ 209151 w 287943"/>
                <a:gd name="connsiteY12" fmla="*/ 202231 h 287767"/>
                <a:gd name="connsiteX13" fmla="*/ 203388 w 287943"/>
                <a:gd name="connsiteY13" fmla="*/ 202231 h 287767"/>
                <a:gd name="connsiteX14" fmla="*/ 191862 w 287943"/>
                <a:gd name="connsiteY14" fmla="*/ 178617 h 287767"/>
                <a:gd name="connsiteX15" fmla="*/ 197625 w 287943"/>
                <a:gd name="connsiteY15" fmla="*/ 159724 h 287767"/>
                <a:gd name="connsiteX16" fmla="*/ 188982 w 287943"/>
                <a:gd name="connsiteY16" fmla="*/ 159724 h 287767"/>
                <a:gd name="connsiteX17" fmla="*/ 186100 w 287943"/>
                <a:gd name="connsiteY17" fmla="*/ 155001 h 287767"/>
                <a:gd name="connsiteX18" fmla="*/ 180337 w 287943"/>
                <a:gd name="connsiteY18" fmla="*/ 155001 h 287767"/>
                <a:gd name="connsiteX19" fmla="*/ 171691 w 287943"/>
                <a:gd name="connsiteY19" fmla="*/ 126664 h 287767"/>
                <a:gd name="connsiteX20" fmla="*/ 177456 w 287943"/>
                <a:gd name="connsiteY20" fmla="*/ 112495 h 287767"/>
                <a:gd name="connsiteX21" fmla="*/ 174574 w 287943"/>
                <a:gd name="connsiteY21" fmla="*/ 112495 h 287767"/>
                <a:gd name="connsiteX22" fmla="*/ 154404 w 287943"/>
                <a:gd name="connsiteY22" fmla="*/ 100687 h 287767"/>
                <a:gd name="connsiteX23" fmla="*/ 154404 w 287943"/>
                <a:gd name="connsiteY23" fmla="*/ 91241 h 287767"/>
                <a:gd name="connsiteX24" fmla="*/ 148640 w 287943"/>
                <a:gd name="connsiteY24" fmla="*/ 95964 h 287767"/>
                <a:gd name="connsiteX25" fmla="*/ 139996 w 287943"/>
                <a:gd name="connsiteY25" fmla="*/ 119579 h 287767"/>
                <a:gd name="connsiteX26" fmla="*/ 122708 w 287943"/>
                <a:gd name="connsiteY26" fmla="*/ 121940 h 287767"/>
                <a:gd name="connsiteX27" fmla="*/ 111182 w 287943"/>
                <a:gd name="connsiteY27" fmla="*/ 133747 h 287767"/>
                <a:gd name="connsiteX28" fmla="*/ 65078 w 287943"/>
                <a:gd name="connsiteY28" fmla="*/ 164447 h 287767"/>
                <a:gd name="connsiteX29" fmla="*/ 21857 w 287943"/>
                <a:gd name="connsiteY29" fmla="*/ 169170 h 287767"/>
                <a:gd name="connsiteX30" fmla="*/ 13213 w 287943"/>
                <a:gd name="connsiteY30" fmla="*/ 164447 h 287767"/>
                <a:gd name="connsiteX31" fmla="*/ 10332 w 287943"/>
                <a:gd name="connsiteY31" fmla="*/ 169170 h 287767"/>
                <a:gd name="connsiteX32" fmla="*/ 4569 w 287943"/>
                <a:gd name="connsiteY32" fmla="*/ 164447 h 287767"/>
                <a:gd name="connsiteX33" fmla="*/ 10332 w 287943"/>
                <a:gd name="connsiteY33" fmla="*/ 159724 h 287767"/>
                <a:gd name="connsiteX34" fmla="*/ 0 w 287943"/>
                <a:gd name="connsiteY34" fmla="*/ 156467 h 287767"/>
                <a:gd name="connsiteX35" fmla="*/ 0 w 287943"/>
                <a:gd name="connsiteY35" fmla="*/ 48001 h 287767"/>
                <a:gd name="connsiteX36" fmla="*/ 47975 w 287943"/>
                <a:gd name="connsiteY36" fmla="*/ 0 h 28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87943" h="287767">
                  <a:moveTo>
                    <a:pt x="47975" y="0"/>
                  </a:moveTo>
                  <a:lnTo>
                    <a:pt x="239941" y="0"/>
                  </a:lnTo>
                  <a:cubicBezTo>
                    <a:pt x="266452" y="0"/>
                    <a:pt x="287943" y="21491"/>
                    <a:pt x="287943" y="48001"/>
                  </a:cubicBezTo>
                  <a:lnTo>
                    <a:pt x="287943" y="239996"/>
                  </a:lnTo>
                  <a:cubicBezTo>
                    <a:pt x="287943" y="259879"/>
                    <a:pt x="275855" y="276937"/>
                    <a:pt x="258626" y="284224"/>
                  </a:cubicBezTo>
                  <a:lnTo>
                    <a:pt x="241077" y="287767"/>
                  </a:lnTo>
                  <a:lnTo>
                    <a:pt x="243729" y="280159"/>
                  </a:lnTo>
                  <a:cubicBezTo>
                    <a:pt x="235083" y="275436"/>
                    <a:pt x="229321" y="263628"/>
                    <a:pt x="223560" y="254183"/>
                  </a:cubicBezTo>
                  <a:cubicBezTo>
                    <a:pt x="226440" y="254183"/>
                    <a:pt x="229321" y="251821"/>
                    <a:pt x="232202" y="251821"/>
                  </a:cubicBezTo>
                  <a:cubicBezTo>
                    <a:pt x="232202" y="249459"/>
                    <a:pt x="232202" y="247098"/>
                    <a:pt x="232202" y="244736"/>
                  </a:cubicBezTo>
                  <a:cubicBezTo>
                    <a:pt x="232202" y="244736"/>
                    <a:pt x="235083" y="247098"/>
                    <a:pt x="237965" y="247098"/>
                  </a:cubicBezTo>
                  <a:cubicBezTo>
                    <a:pt x="237965" y="244736"/>
                    <a:pt x="237965" y="242375"/>
                    <a:pt x="240846" y="240014"/>
                  </a:cubicBezTo>
                  <a:cubicBezTo>
                    <a:pt x="229321" y="230568"/>
                    <a:pt x="214914" y="221123"/>
                    <a:pt x="209151" y="202231"/>
                  </a:cubicBezTo>
                  <a:cubicBezTo>
                    <a:pt x="206269" y="202231"/>
                    <a:pt x="206269" y="202231"/>
                    <a:pt x="203388" y="202231"/>
                  </a:cubicBezTo>
                  <a:cubicBezTo>
                    <a:pt x="203388" y="188062"/>
                    <a:pt x="200507" y="185700"/>
                    <a:pt x="191862" y="178617"/>
                  </a:cubicBezTo>
                  <a:cubicBezTo>
                    <a:pt x="194744" y="173893"/>
                    <a:pt x="200507" y="166808"/>
                    <a:pt x="197625" y="159724"/>
                  </a:cubicBezTo>
                  <a:cubicBezTo>
                    <a:pt x="194744" y="159724"/>
                    <a:pt x="194744" y="159724"/>
                    <a:pt x="188982" y="159724"/>
                  </a:cubicBezTo>
                  <a:cubicBezTo>
                    <a:pt x="186100" y="157363"/>
                    <a:pt x="186100" y="157363"/>
                    <a:pt x="186100" y="155001"/>
                  </a:cubicBezTo>
                  <a:cubicBezTo>
                    <a:pt x="183218" y="155001"/>
                    <a:pt x="183218" y="155001"/>
                    <a:pt x="180337" y="155001"/>
                  </a:cubicBezTo>
                  <a:cubicBezTo>
                    <a:pt x="180337" y="145556"/>
                    <a:pt x="177456" y="129025"/>
                    <a:pt x="171691" y="126664"/>
                  </a:cubicBezTo>
                  <a:cubicBezTo>
                    <a:pt x="174574" y="121940"/>
                    <a:pt x="177456" y="119579"/>
                    <a:pt x="177456" y="112495"/>
                  </a:cubicBezTo>
                  <a:cubicBezTo>
                    <a:pt x="174574" y="112495"/>
                    <a:pt x="174574" y="112495"/>
                    <a:pt x="174574" y="112495"/>
                  </a:cubicBezTo>
                  <a:cubicBezTo>
                    <a:pt x="160165" y="117217"/>
                    <a:pt x="160165" y="110133"/>
                    <a:pt x="154404" y="100687"/>
                  </a:cubicBezTo>
                  <a:cubicBezTo>
                    <a:pt x="157284" y="98326"/>
                    <a:pt x="157284" y="95964"/>
                    <a:pt x="154404" y="91241"/>
                  </a:cubicBezTo>
                  <a:cubicBezTo>
                    <a:pt x="154404" y="93603"/>
                    <a:pt x="151522" y="93603"/>
                    <a:pt x="148640" y="95964"/>
                  </a:cubicBezTo>
                  <a:cubicBezTo>
                    <a:pt x="148640" y="105410"/>
                    <a:pt x="148640" y="114856"/>
                    <a:pt x="139996" y="119579"/>
                  </a:cubicBezTo>
                  <a:cubicBezTo>
                    <a:pt x="134233" y="124302"/>
                    <a:pt x="125589" y="119579"/>
                    <a:pt x="122708" y="121940"/>
                  </a:cubicBezTo>
                  <a:cubicBezTo>
                    <a:pt x="114063" y="124302"/>
                    <a:pt x="114063" y="129025"/>
                    <a:pt x="111182" y="133747"/>
                  </a:cubicBezTo>
                  <a:cubicBezTo>
                    <a:pt x="96775" y="145556"/>
                    <a:pt x="79487" y="152640"/>
                    <a:pt x="65078" y="164447"/>
                  </a:cubicBezTo>
                  <a:cubicBezTo>
                    <a:pt x="56434" y="169170"/>
                    <a:pt x="30501" y="171532"/>
                    <a:pt x="21857" y="169170"/>
                  </a:cubicBezTo>
                  <a:cubicBezTo>
                    <a:pt x="18976" y="166808"/>
                    <a:pt x="18976" y="164447"/>
                    <a:pt x="13213" y="164447"/>
                  </a:cubicBezTo>
                  <a:cubicBezTo>
                    <a:pt x="13213" y="164447"/>
                    <a:pt x="13213" y="166808"/>
                    <a:pt x="10332" y="169170"/>
                  </a:cubicBezTo>
                  <a:cubicBezTo>
                    <a:pt x="10332" y="166808"/>
                    <a:pt x="7450" y="166808"/>
                    <a:pt x="4569" y="164447"/>
                  </a:cubicBezTo>
                  <a:cubicBezTo>
                    <a:pt x="7450" y="164447"/>
                    <a:pt x="10332" y="162086"/>
                    <a:pt x="10332" y="159724"/>
                  </a:cubicBezTo>
                  <a:lnTo>
                    <a:pt x="0" y="156467"/>
                  </a:lnTo>
                  <a:lnTo>
                    <a:pt x="0" y="48001"/>
                  </a:lnTo>
                  <a:cubicBezTo>
                    <a:pt x="0" y="21491"/>
                    <a:pt x="21480" y="0"/>
                    <a:pt x="4797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3" name="PA-任意多边形 312">
              <a:extLst>
                <a:ext uri="{FF2B5EF4-FFF2-40B4-BE49-F238E27FC236}">
                  <a16:creationId xmlns:a16="http://schemas.microsoft.com/office/drawing/2014/main" id="{1759D8F2-50DC-42AF-8E5D-934EFF68B833}"/>
                </a:ext>
              </a:extLst>
            </p:cNvPr>
            <p:cNvSpPr/>
            <p:nvPr>
              <p:custDataLst>
                <p:tags r:id="rId914"/>
              </p:custDataLst>
            </p:nvPr>
          </p:nvSpPr>
          <p:spPr>
            <a:xfrm>
              <a:off x="5840070" y="1845702"/>
              <a:ext cx="86521" cy="56683"/>
            </a:xfrm>
            <a:custGeom>
              <a:avLst/>
              <a:gdLst>
                <a:gd name="connsiteX0" fmla="*/ 83638 w 86521"/>
                <a:gd name="connsiteY0" fmla="*/ 0 h 56683"/>
                <a:gd name="connsiteX1" fmla="*/ 86521 w 86521"/>
                <a:gd name="connsiteY1" fmla="*/ 2362 h 56683"/>
                <a:gd name="connsiteX2" fmla="*/ 83638 w 86521"/>
                <a:gd name="connsiteY2" fmla="*/ 25980 h 56683"/>
                <a:gd name="connsiteX3" fmla="*/ 74986 w 86521"/>
                <a:gd name="connsiteY3" fmla="*/ 37788 h 56683"/>
                <a:gd name="connsiteX4" fmla="*/ 23072 w 86521"/>
                <a:gd name="connsiteY4" fmla="*/ 37788 h 56683"/>
                <a:gd name="connsiteX5" fmla="*/ 8653 w 86521"/>
                <a:gd name="connsiteY5" fmla="*/ 56683 h 56683"/>
                <a:gd name="connsiteX6" fmla="*/ 0 w 86521"/>
                <a:gd name="connsiteY6" fmla="*/ 47236 h 56683"/>
                <a:gd name="connsiteX7" fmla="*/ 11536 w 86521"/>
                <a:gd name="connsiteY7" fmla="*/ 33065 h 56683"/>
                <a:gd name="connsiteX8" fmla="*/ 40378 w 86521"/>
                <a:gd name="connsiteY8" fmla="*/ 28341 h 56683"/>
                <a:gd name="connsiteX9" fmla="*/ 60565 w 86521"/>
                <a:gd name="connsiteY9" fmla="*/ 9447 h 56683"/>
                <a:gd name="connsiteX10" fmla="*/ 80754 w 86521"/>
                <a:gd name="connsiteY10" fmla="*/ 4723 h 56683"/>
                <a:gd name="connsiteX11" fmla="*/ 83638 w 86521"/>
                <a:gd name="connsiteY11" fmla="*/ 0 h 56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521" h="56683">
                  <a:moveTo>
                    <a:pt x="83638" y="0"/>
                  </a:moveTo>
                  <a:cubicBezTo>
                    <a:pt x="83638" y="0"/>
                    <a:pt x="86521" y="2362"/>
                    <a:pt x="86521" y="2362"/>
                  </a:cubicBezTo>
                  <a:cubicBezTo>
                    <a:pt x="80754" y="11809"/>
                    <a:pt x="83638" y="14170"/>
                    <a:pt x="83638" y="25980"/>
                  </a:cubicBezTo>
                  <a:cubicBezTo>
                    <a:pt x="77870" y="28341"/>
                    <a:pt x="77870" y="30703"/>
                    <a:pt x="74986" y="37788"/>
                  </a:cubicBezTo>
                  <a:cubicBezTo>
                    <a:pt x="54797" y="37788"/>
                    <a:pt x="40378" y="35426"/>
                    <a:pt x="23072" y="37788"/>
                  </a:cubicBezTo>
                  <a:cubicBezTo>
                    <a:pt x="20189" y="49598"/>
                    <a:pt x="14421" y="49598"/>
                    <a:pt x="8653" y="56683"/>
                  </a:cubicBezTo>
                  <a:cubicBezTo>
                    <a:pt x="5767" y="54321"/>
                    <a:pt x="2884" y="49598"/>
                    <a:pt x="0" y="47236"/>
                  </a:cubicBezTo>
                  <a:cubicBezTo>
                    <a:pt x="2884" y="42512"/>
                    <a:pt x="5767" y="35426"/>
                    <a:pt x="11536" y="33065"/>
                  </a:cubicBezTo>
                  <a:cubicBezTo>
                    <a:pt x="20189" y="30703"/>
                    <a:pt x="31724" y="30703"/>
                    <a:pt x="40378" y="28341"/>
                  </a:cubicBezTo>
                  <a:cubicBezTo>
                    <a:pt x="49029" y="25980"/>
                    <a:pt x="51913" y="14170"/>
                    <a:pt x="60565" y="9447"/>
                  </a:cubicBezTo>
                  <a:cubicBezTo>
                    <a:pt x="66333" y="7086"/>
                    <a:pt x="74986" y="7086"/>
                    <a:pt x="80754" y="4723"/>
                  </a:cubicBezTo>
                  <a:cubicBezTo>
                    <a:pt x="80754" y="2362"/>
                    <a:pt x="83638" y="2362"/>
                    <a:pt x="8363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4" name="PA-任意多边形 313">
              <a:extLst>
                <a:ext uri="{FF2B5EF4-FFF2-40B4-BE49-F238E27FC236}">
                  <a16:creationId xmlns:a16="http://schemas.microsoft.com/office/drawing/2014/main" id="{5D573E98-77EB-4CAE-8770-52C8633A962B}"/>
                </a:ext>
              </a:extLst>
            </p:cNvPr>
            <p:cNvSpPr/>
            <p:nvPr>
              <p:custDataLst>
                <p:tags r:id="rId915"/>
              </p:custDataLst>
            </p:nvPr>
          </p:nvSpPr>
          <p:spPr>
            <a:xfrm>
              <a:off x="5836711" y="1887922"/>
              <a:ext cx="102094" cy="65102"/>
            </a:xfrm>
            <a:custGeom>
              <a:avLst/>
              <a:gdLst>
                <a:gd name="connsiteX0" fmla="*/ 63491 w 102094"/>
                <a:gd name="connsiteY0" fmla="*/ 0 h 65102"/>
                <a:gd name="connsiteX1" fmla="*/ 78258 w 102094"/>
                <a:gd name="connsiteY1" fmla="*/ 2951 h 65102"/>
                <a:gd name="connsiteX2" fmla="*/ 81140 w 102094"/>
                <a:gd name="connsiteY2" fmla="*/ 19481 h 65102"/>
                <a:gd name="connsiteX3" fmla="*/ 101310 w 102094"/>
                <a:gd name="connsiteY3" fmla="*/ 21842 h 65102"/>
                <a:gd name="connsiteX4" fmla="*/ 95545 w 102094"/>
                <a:gd name="connsiteY4" fmla="*/ 40734 h 65102"/>
                <a:gd name="connsiteX5" fmla="*/ 89784 w 102094"/>
                <a:gd name="connsiteY5" fmla="*/ 40734 h 65102"/>
                <a:gd name="connsiteX6" fmla="*/ 84020 w 102094"/>
                <a:gd name="connsiteY6" fmla="*/ 36012 h 65102"/>
                <a:gd name="connsiteX7" fmla="*/ 75376 w 102094"/>
                <a:gd name="connsiteY7" fmla="*/ 40734 h 65102"/>
                <a:gd name="connsiteX8" fmla="*/ 69613 w 102094"/>
                <a:gd name="connsiteY8" fmla="*/ 61988 h 65102"/>
                <a:gd name="connsiteX9" fmla="*/ 58088 w 102094"/>
                <a:gd name="connsiteY9" fmla="*/ 61988 h 65102"/>
                <a:gd name="connsiteX10" fmla="*/ 59988 w 102094"/>
                <a:gd name="connsiteY10" fmla="*/ 65102 h 65102"/>
                <a:gd name="connsiteX11" fmla="*/ 0 w 102094"/>
                <a:gd name="connsiteY11" fmla="*/ 65102 h 65102"/>
                <a:gd name="connsiteX12" fmla="*/ 6222 w 102094"/>
                <a:gd name="connsiteY12" fmla="*/ 54904 h 65102"/>
                <a:gd name="connsiteX13" fmla="*/ 3341 w 102094"/>
                <a:gd name="connsiteY13" fmla="*/ 21842 h 65102"/>
                <a:gd name="connsiteX14" fmla="*/ 20629 w 102094"/>
                <a:gd name="connsiteY14" fmla="*/ 24204 h 65102"/>
                <a:gd name="connsiteX15" fmla="*/ 32155 w 102094"/>
                <a:gd name="connsiteY15" fmla="*/ 10035 h 65102"/>
                <a:gd name="connsiteX16" fmla="*/ 37919 w 102094"/>
                <a:gd name="connsiteY16" fmla="*/ 21842 h 65102"/>
                <a:gd name="connsiteX17" fmla="*/ 43681 w 102094"/>
                <a:gd name="connsiteY17" fmla="*/ 19481 h 65102"/>
                <a:gd name="connsiteX18" fmla="*/ 46562 w 102094"/>
                <a:gd name="connsiteY18" fmla="*/ 590 h 65102"/>
                <a:gd name="connsiteX19" fmla="*/ 63491 w 102094"/>
                <a:gd name="connsiteY19" fmla="*/ 0 h 65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2094" h="65102">
                  <a:moveTo>
                    <a:pt x="63491" y="0"/>
                  </a:moveTo>
                  <a:cubicBezTo>
                    <a:pt x="68893" y="0"/>
                    <a:pt x="73936" y="590"/>
                    <a:pt x="78258" y="2951"/>
                  </a:cubicBezTo>
                  <a:cubicBezTo>
                    <a:pt x="78258" y="10035"/>
                    <a:pt x="78258" y="19481"/>
                    <a:pt x="81140" y="19481"/>
                  </a:cubicBezTo>
                  <a:cubicBezTo>
                    <a:pt x="89784" y="21842"/>
                    <a:pt x="95545" y="21842"/>
                    <a:pt x="101310" y="21842"/>
                  </a:cubicBezTo>
                  <a:cubicBezTo>
                    <a:pt x="104190" y="24204"/>
                    <a:pt x="98427" y="38373"/>
                    <a:pt x="95545" y="40734"/>
                  </a:cubicBezTo>
                  <a:cubicBezTo>
                    <a:pt x="92664" y="40734"/>
                    <a:pt x="92664" y="40734"/>
                    <a:pt x="89784" y="40734"/>
                  </a:cubicBezTo>
                  <a:cubicBezTo>
                    <a:pt x="86902" y="40734"/>
                    <a:pt x="86902" y="38373"/>
                    <a:pt x="84020" y="36012"/>
                  </a:cubicBezTo>
                  <a:cubicBezTo>
                    <a:pt x="81140" y="36012"/>
                    <a:pt x="78258" y="38373"/>
                    <a:pt x="75376" y="40734"/>
                  </a:cubicBezTo>
                  <a:cubicBezTo>
                    <a:pt x="81140" y="50181"/>
                    <a:pt x="72496" y="52542"/>
                    <a:pt x="69613" y="61988"/>
                  </a:cubicBezTo>
                  <a:cubicBezTo>
                    <a:pt x="63850" y="61988"/>
                    <a:pt x="60969" y="61988"/>
                    <a:pt x="58088" y="61988"/>
                  </a:cubicBezTo>
                  <a:lnTo>
                    <a:pt x="59988" y="65102"/>
                  </a:lnTo>
                  <a:lnTo>
                    <a:pt x="0" y="65102"/>
                  </a:lnTo>
                  <a:lnTo>
                    <a:pt x="6222" y="54904"/>
                  </a:lnTo>
                  <a:cubicBezTo>
                    <a:pt x="6222" y="43096"/>
                    <a:pt x="-5302" y="33650"/>
                    <a:pt x="3341" y="21842"/>
                  </a:cubicBezTo>
                  <a:cubicBezTo>
                    <a:pt x="9104" y="21842"/>
                    <a:pt x="17748" y="26565"/>
                    <a:pt x="20629" y="24204"/>
                  </a:cubicBezTo>
                  <a:cubicBezTo>
                    <a:pt x="26392" y="21842"/>
                    <a:pt x="26392" y="14758"/>
                    <a:pt x="32155" y="10035"/>
                  </a:cubicBezTo>
                  <a:cubicBezTo>
                    <a:pt x="35036" y="14758"/>
                    <a:pt x="35036" y="17120"/>
                    <a:pt x="37919" y="21842"/>
                  </a:cubicBezTo>
                  <a:cubicBezTo>
                    <a:pt x="40799" y="21842"/>
                    <a:pt x="40799" y="21842"/>
                    <a:pt x="43681" y="19481"/>
                  </a:cubicBezTo>
                  <a:cubicBezTo>
                    <a:pt x="43681" y="12397"/>
                    <a:pt x="46562" y="7674"/>
                    <a:pt x="46562" y="590"/>
                  </a:cubicBezTo>
                  <a:cubicBezTo>
                    <a:pt x="52325" y="590"/>
                    <a:pt x="58088" y="0"/>
                    <a:pt x="6349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5" name="PA-任意多边形 314">
              <a:extLst>
                <a:ext uri="{FF2B5EF4-FFF2-40B4-BE49-F238E27FC236}">
                  <a16:creationId xmlns:a16="http://schemas.microsoft.com/office/drawing/2014/main" id="{0DB291F0-8A50-4B0F-8057-232513023E7F}"/>
                </a:ext>
              </a:extLst>
            </p:cNvPr>
            <p:cNvSpPr/>
            <p:nvPr>
              <p:custDataLst>
                <p:tags r:id="rId916"/>
              </p:custDataLst>
            </p:nvPr>
          </p:nvSpPr>
          <p:spPr>
            <a:xfrm>
              <a:off x="5949690" y="1930726"/>
              <a:ext cx="46726" cy="22299"/>
            </a:xfrm>
            <a:custGeom>
              <a:avLst/>
              <a:gdLst>
                <a:gd name="connsiteX0" fmla="*/ 35305 w 46726"/>
                <a:gd name="connsiteY0" fmla="*/ 0 h 22299"/>
                <a:gd name="connsiteX1" fmla="*/ 46726 w 46726"/>
                <a:gd name="connsiteY1" fmla="*/ 2362 h 22299"/>
                <a:gd name="connsiteX2" fmla="*/ 40152 w 46726"/>
                <a:gd name="connsiteY2" fmla="*/ 22299 h 22299"/>
                <a:gd name="connsiteX3" fmla="*/ 0 w 46726"/>
                <a:gd name="connsiteY3" fmla="*/ 22299 h 22299"/>
                <a:gd name="connsiteX4" fmla="*/ 1042 w 46726"/>
                <a:gd name="connsiteY4" fmla="*/ 18010 h 22299"/>
                <a:gd name="connsiteX5" fmla="*/ 15319 w 46726"/>
                <a:gd name="connsiteY5" fmla="*/ 7086 h 22299"/>
                <a:gd name="connsiteX6" fmla="*/ 29595 w 46726"/>
                <a:gd name="connsiteY6" fmla="*/ 18895 h 22299"/>
                <a:gd name="connsiteX7" fmla="*/ 35305 w 46726"/>
                <a:gd name="connsiteY7" fmla="*/ 0 h 22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726" h="22299">
                  <a:moveTo>
                    <a:pt x="35305" y="0"/>
                  </a:moveTo>
                  <a:cubicBezTo>
                    <a:pt x="41016" y="2362"/>
                    <a:pt x="43870" y="2362"/>
                    <a:pt x="46726" y="2362"/>
                  </a:cubicBezTo>
                  <a:lnTo>
                    <a:pt x="40152" y="22299"/>
                  </a:lnTo>
                  <a:lnTo>
                    <a:pt x="0" y="22299"/>
                  </a:lnTo>
                  <a:lnTo>
                    <a:pt x="1042" y="18010"/>
                  </a:lnTo>
                  <a:cubicBezTo>
                    <a:pt x="3897" y="14172"/>
                    <a:pt x="9608" y="11810"/>
                    <a:pt x="15319" y="7086"/>
                  </a:cubicBezTo>
                  <a:cubicBezTo>
                    <a:pt x="18173" y="14172"/>
                    <a:pt x="23883" y="16534"/>
                    <a:pt x="29595" y="18895"/>
                  </a:cubicBezTo>
                  <a:cubicBezTo>
                    <a:pt x="32449" y="16534"/>
                    <a:pt x="32449" y="4724"/>
                    <a:pt x="3530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3" name="PA-组合 542">
            <a:extLst>
              <a:ext uri="{FF2B5EF4-FFF2-40B4-BE49-F238E27FC236}">
                <a16:creationId xmlns:a16="http://schemas.microsoft.com/office/drawing/2014/main" id="{71FF5CAC-7B4B-4B10-995C-D6E88E832637}"/>
              </a:ext>
            </a:extLst>
          </p:cNvPr>
          <p:cNvGrpSpPr/>
          <p:nvPr>
            <p:custDataLst>
              <p:tags r:id="rId89"/>
            </p:custDataLst>
          </p:nvPr>
        </p:nvGrpSpPr>
        <p:grpSpPr>
          <a:xfrm>
            <a:off x="5772000" y="2025000"/>
            <a:ext cx="288031" cy="288004"/>
            <a:chOff x="5772000" y="2025000"/>
            <a:chExt cx="288031" cy="288004"/>
          </a:xfrm>
        </p:grpSpPr>
        <p:sp>
          <p:nvSpPr>
            <p:cNvPr id="286" name="PA-圆角矩形 285">
              <a:extLst>
                <a:ext uri="{FF2B5EF4-FFF2-40B4-BE49-F238E27FC236}">
                  <a16:creationId xmlns:a16="http://schemas.microsoft.com/office/drawing/2014/main" id="{718C057F-C8EA-4D10-8C1E-4EA5D10C9C21}"/>
                </a:ext>
              </a:extLst>
            </p:cNvPr>
            <p:cNvSpPr/>
            <p:nvPr>
              <p:custDataLst>
                <p:tags r:id="rId910"/>
              </p:custDataLst>
            </p:nvPr>
          </p:nvSpPr>
          <p:spPr>
            <a:xfrm>
              <a:off x="577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PA-任意多边形 316">
              <a:extLst>
                <a:ext uri="{FF2B5EF4-FFF2-40B4-BE49-F238E27FC236}">
                  <a16:creationId xmlns:a16="http://schemas.microsoft.com/office/drawing/2014/main" id="{B501E961-F109-43FD-B88B-38CE1500E029}"/>
                </a:ext>
              </a:extLst>
            </p:cNvPr>
            <p:cNvSpPr/>
            <p:nvPr>
              <p:custDataLst>
                <p:tags r:id="rId911"/>
              </p:custDataLst>
            </p:nvPr>
          </p:nvSpPr>
          <p:spPr>
            <a:xfrm>
              <a:off x="5772083" y="2025024"/>
              <a:ext cx="287948" cy="287980"/>
            </a:xfrm>
            <a:custGeom>
              <a:avLst/>
              <a:gdLst>
                <a:gd name="connsiteX0" fmla="*/ 91573 w 287948"/>
                <a:gd name="connsiteY0" fmla="*/ 0 h 287980"/>
                <a:gd name="connsiteX1" fmla="*/ 163673 w 287948"/>
                <a:gd name="connsiteY1" fmla="*/ 0 h 287980"/>
                <a:gd name="connsiteX2" fmla="*/ 163055 w 287948"/>
                <a:gd name="connsiteY2" fmla="*/ 453 h 287980"/>
                <a:gd name="connsiteX3" fmla="*/ 163055 w 287948"/>
                <a:gd name="connsiteY3" fmla="*/ 2814 h 287980"/>
                <a:gd name="connsiteX4" fmla="*/ 174582 w 287948"/>
                <a:gd name="connsiteY4" fmla="*/ 2814 h 287980"/>
                <a:gd name="connsiteX5" fmla="*/ 177464 w 287948"/>
                <a:gd name="connsiteY5" fmla="*/ 2814 h 287980"/>
                <a:gd name="connsiteX6" fmla="*/ 177464 w 287948"/>
                <a:gd name="connsiteY6" fmla="*/ 5176 h 287980"/>
                <a:gd name="connsiteX7" fmla="*/ 186108 w 287948"/>
                <a:gd name="connsiteY7" fmla="*/ 5176 h 287980"/>
                <a:gd name="connsiteX8" fmla="*/ 194824 w 287948"/>
                <a:gd name="connsiteY8" fmla="*/ 0 h 287980"/>
                <a:gd name="connsiteX9" fmla="*/ 239946 w 287948"/>
                <a:gd name="connsiteY9" fmla="*/ 0 h 287980"/>
                <a:gd name="connsiteX10" fmla="*/ 287948 w 287948"/>
                <a:gd name="connsiteY10" fmla="*/ 48002 h 287980"/>
                <a:gd name="connsiteX11" fmla="*/ 287948 w 287948"/>
                <a:gd name="connsiteY11" fmla="*/ 239978 h 287980"/>
                <a:gd name="connsiteX12" fmla="*/ 239946 w 287948"/>
                <a:gd name="connsiteY12" fmla="*/ 287980 h 287980"/>
                <a:gd name="connsiteX13" fmla="*/ 47978 w 287948"/>
                <a:gd name="connsiteY13" fmla="*/ 287980 h 287980"/>
                <a:gd name="connsiteX14" fmla="*/ 0 w 287948"/>
                <a:gd name="connsiteY14" fmla="*/ 239978 h 287980"/>
                <a:gd name="connsiteX15" fmla="*/ 0 w 287948"/>
                <a:gd name="connsiteY15" fmla="*/ 48002 h 287980"/>
                <a:gd name="connsiteX16" fmla="*/ 7804 w 287948"/>
                <a:gd name="connsiteY16" fmla="*/ 29153 h 287980"/>
                <a:gd name="connsiteX17" fmla="*/ 16103 w 287948"/>
                <a:gd name="connsiteY17" fmla="*/ 28790 h 287980"/>
                <a:gd name="connsiteX18" fmla="*/ 27628 w 287948"/>
                <a:gd name="connsiteY18" fmla="*/ 38237 h 287980"/>
                <a:gd name="connsiteX19" fmla="*/ 30509 w 287948"/>
                <a:gd name="connsiteY19" fmla="*/ 38237 h 287980"/>
                <a:gd name="connsiteX20" fmla="*/ 30509 w 287948"/>
                <a:gd name="connsiteY20" fmla="*/ 35874 h 287980"/>
                <a:gd name="connsiteX21" fmla="*/ 21865 w 287948"/>
                <a:gd name="connsiteY21" fmla="*/ 26429 h 287980"/>
                <a:gd name="connsiteX22" fmla="*/ 24747 w 287948"/>
                <a:gd name="connsiteY22" fmla="*/ 21706 h 287980"/>
                <a:gd name="connsiteX23" fmla="*/ 59326 w 287948"/>
                <a:gd name="connsiteY23" fmla="*/ 16983 h 287980"/>
                <a:gd name="connsiteX24" fmla="*/ 62206 w 287948"/>
                <a:gd name="connsiteY24" fmla="*/ 28790 h 287980"/>
                <a:gd name="connsiteX25" fmla="*/ 65086 w 287948"/>
                <a:gd name="connsiteY25" fmla="*/ 31152 h 287980"/>
                <a:gd name="connsiteX26" fmla="*/ 67969 w 287948"/>
                <a:gd name="connsiteY26" fmla="*/ 28790 h 287980"/>
                <a:gd name="connsiteX27" fmla="*/ 70850 w 287948"/>
                <a:gd name="connsiteY27" fmla="*/ 26429 h 287980"/>
                <a:gd name="connsiteX28" fmla="*/ 67969 w 287948"/>
                <a:gd name="connsiteY28" fmla="*/ 19344 h 287980"/>
                <a:gd name="connsiteX29" fmla="*/ 79495 w 287948"/>
                <a:gd name="connsiteY29" fmla="*/ 24067 h 287980"/>
                <a:gd name="connsiteX30" fmla="*/ 79495 w 287948"/>
                <a:gd name="connsiteY30" fmla="*/ 7537 h 287980"/>
                <a:gd name="connsiteX31" fmla="*/ 99664 w 287948"/>
                <a:gd name="connsiteY31" fmla="*/ 7537 h 287980"/>
                <a:gd name="connsiteX32" fmla="*/ 91020 w 287948"/>
                <a:gd name="connsiteY32" fmla="*/ 5176 h 287980"/>
                <a:gd name="connsiteX33" fmla="*/ 91020 w 287948"/>
                <a:gd name="connsiteY33" fmla="*/ 453 h 287980"/>
                <a:gd name="connsiteX34" fmla="*/ 91573 w 287948"/>
                <a:gd name="connsiteY34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87948" h="287980">
                  <a:moveTo>
                    <a:pt x="91573" y="0"/>
                  </a:moveTo>
                  <a:lnTo>
                    <a:pt x="163673" y="0"/>
                  </a:lnTo>
                  <a:lnTo>
                    <a:pt x="163055" y="453"/>
                  </a:lnTo>
                  <a:cubicBezTo>
                    <a:pt x="163055" y="2814"/>
                    <a:pt x="163055" y="2814"/>
                    <a:pt x="163055" y="2814"/>
                  </a:cubicBezTo>
                  <a:cubicBezTo>
                    <a:pt x="168818" y="5176"/>
                    <a:pt x="171699" y="5176"/>
                    <a:pt x="174582" y="2814"/>
                  </a:cubicBezTo>
                  <a:cubicBezTo>
                    <a:pt x="174582" y="2814"/>
                    <a:pt x="174582" y="2814"/>
                    <a:pt x="177464" y="2814"/>
                  </a:cubicBezTo>
                  <a:cubicBezTo>
                    <a:pt x="177464" y="2814"/>
                    <a:pt x="177464" y="5176"/>
                    <a:pt x="177464" y="5176"/>
                  </a:cubicBezTo>
                  <a:cubicBezTo>
                    <a:pt x="180345" y="5176"/>
                    <a:pt x="183226" y="5176"/>
                    <a:pt x="186108" y="5176"/>
                  </a:cubicBezTo>
                  <a:lnTo>
                    <a:pt x="194824" y="0"/>
                  </a:lnTo>
                  <a:lnTo>
                    <a:pt x="239946" y="0"/>
                  </a:lnTo>
                  <a:cubicBezTo>
                    <a:pt x="266457" y="0"/>
                    <a:pt x="287948" y="21491"/>
                    <a:pt x="287948" y="48002"/>
                  </a:cubicBezTo>
                  <a:lnTo>
                    <a:pt x="287948" y="239978"/>
                  </a:lnTo>
                  <a:cubicBezTo>
                    <a:pt x="287948" y="266488"/>
                    <a:pt x="266457" y="287980"/>
                    <a:pt x="239946" y="287980"/>
                  </a:cubicBezTo>
                  <a:lnTo>
                    <a:pt x="47978" y="287980"/>
                  </a:lnTo>
                  <a:cubicBezTo>
                    <a:pt x="21483" y="287980"/>
                    <a:pt x="0" y="266488"/>
                    <a:pt x="0" y="239978"/>
                  </a:cubicBezTo>
                  <a:lnTo>
                    <a:pt x="0" y="48002"/>
                  </a:lnTo>
                  <a:lnTo>
                    <a:pt x="7804" y="29153"/>
                  </a:lnTo>
                  <a:lnTo>
                    <a:pt x="16103" y="28790"/>
                  </a:lnTo>
                  <a:cubicBezTo>
                    <a:pt x="18984" y="31152"/>
                    <a:pt x="24747" y="35874"/>
                    <a:pt x="27628" y="38237"/>
                  </a:cubicBezTo>
                  <a:cubicBezTo>
                    <a:pt x="27628" y="38237"/>
                    <a:pt x="27628" y="38237"/>
                    <a:pt x="30509" y="38237"/>
                  </a:cubicBezTo>
                  <a:cubicBezTo>
                    <a:pt x="30509" y="35874"/>
                    <a:pt x="30509" y="35874"/>
                    <a:pt x="30509" y="35874"/>
                  </a:cubicBezTo>
                  <a:cubicBezTo>
                    <a:pt x="27628" y="31152"/>
                    <a:pt x="24747" y="33514"/>
                    <a:pt x="21865" y="26429"/>
                  </a:cubicBezTo>
                  <a:cubicBezTo>
                    <a:pt x="24747" y="24067"/>
                    <a:pt x="24747" y="24067"/>
                    <a:pt x="24747" y="21706"/>
                  </a:cubicBezTo>
                  <a:cubicBezTo>
                    <a:pt x="33391" y="16983"/>
                    <a:pt x="47798" y="16983"/>
                    <a:pt x="59326" y="16983"/>
                  </a:cubicBezTo>
                  <a:cubicBezTo>
                    <a:pt x="62206" y="21706"/>
                    <a:pt x="62206" y="24067"/>
                    <a:pt x="62206" y="28790"/>
                  </a:cubicBezTo>
                  <a:cubicBezTo>
                    <a:pt x="65086" y="28790"/>
                    <a:pt x="65086" y="28790"/>
                    <a:pt x="65086" y="31152"/>
                  </a:cubicBezTo>
                  <a:cubicBezTo>
                    <a:pt x="65086" y="31152"/>
                    <a:pt x="67969" y="28790"/>
                    <a:pt x="67969" y="28790"/>
                  </a:cubicBezTo>
                  <a:cubicBezTo>
                    <a:pt x="67969" y="28790"/>
                    <a:pt x="70850" y="26429"/>
                    <a:pt x="70850" y="26429"/>
                  </a:cubicBezTo>
                  <a:cubicBezTo>
                    <a:pt x="70850" y="24067"/>
                    <a:pt x="67969" y="21706"/>
                    <a:pt x="67969" y="19344"/>
                  </a:cubicBezTo>
                  <a:cubicBezTo>
                    <a:pt x="70850" y="21706"/>
                    <a:pt x="76613" y="21706"/>
                    <a:pt x="79495" y="24067"/>
                  </a:cubicBezTo>
                  <a:cubicBezTo>
                    <a:pt x="76613" y="16983"/>
                    <a:pt x="76613" y="14622"/>
                    <a:pt x="79495" y="7537"/>
                  </a:cubicBezTo>
                  <a:cubicBezTo>
                    <a:pt x="88139" y="9899"/>
                    <a:pt x="93902" y="9899"/>
                    <a:pt x="99664" y="7537"/>
                  </a:cubicBezTo>
                  <a:cubicBezTo>
                    <a:pt x="96783" y="7537"/>
                    <a:pt x="93902" y="5176"/>
                    <a:pt x="91020" y="5176"/>
                  </a:cubicBezTo>
                  <a:cubicBezTo>
                    <a:pt x="91020" y="2814"/>
                    <a:pt x="91020" y="2814"/>
                    <a:pt x="91020" y="453"/>
                  </a:cubicBezTo>
                  <a:lnTo>
                    <a:pt x="9157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6" name="PA-组合 555">
            <a:extLst>
              <a:ext uri="{FF2B5EF4-FFF2-40B4-BE49-F238E27FC236}">
                <a16:creationId xmlns:a16="http://schemas.microsoft.com/office/drawing/2014/main" id="{6A49FC74-0FDA-42C4-8E92-B5284E00B486}"/>
              </a:ext>
            </a:extLst>
          </p:cNvPr>
          <p:cNvGrpSpPr/>
          <p:nvPr>
            <p:custDataLst>
              <p:tags r:id="rId90"/>
            </p:custDataLst>
          </p:nvPr>
        </p:nvGrpSpPr>
        <p:grpSpPr>
          <a:xfrm>
            <a:off x="5052000" y="2025000"/>
            <a:ext cx="288152" cy="288000"/>
            <a:chOff x="5052000" y="2025000"/>
            <a:chExt cx="288152" cy="288000"/>
          </a:xfrm>
        </p:grpSpPr>
        <p:sp>
          <p:nvSpPr>
            <p:cNvPr id="285" name="PA-圆角矩形 284">
              <a:extLst>
                <a:ext uri="{FF2B5EF4-FFF2-40B4-BE49-F238E27FC236}">
                  <a16:creationId xmlns:a16="http://schemas.microsoft.com/office/drawing/2014/main" id="{AF492613-7759-4FA6-A3FC-0412380A3ED9}"/>
                </a:ext>
              </a:extLst>
            </p:cNvPr>
            <p:cNvSpPr/>
            <p:nvPr>
              <p:custDataLst>
                <p:tags r:id="rId907"/>
              </p:custDataLst>
            </p:nvPr>
          </p:nvSpPr>
          <p:spPr>
            <a:xfrm>
              <a:off x="50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PA-任意多边形 315">
              <a:extLst>
                <a:ext uri="{FF2B5EF4-FFF2-40B4-BE49-F238E27FC236}">
                  <a16:creationId xmlns:a16="http://schemas.microsoft.com/office/drawing/2014/main" id="{351C0E17-D00E-4BCA-9DAF-A173B9AF817C}"/>
                </a:ext>
              </a:extLst>
            </p:cNvPr>
            <p:cNvSpPr/>
            <p:nvPr>
              <p:custDataLst>
                <p:tags r:id="rId908"/>
              </p:custDataLst>
            </p:nvPr>
          </p:nvSpPr>
          <p:spPr>
            <a:xfrm>
              <a:off x="5151355" y="2025025"/>
              <a:ext cx="166797" cy="115429"/>
            </a:xfrm>
            <a:custGeom>
              <a:avLst/>
              <a:gdLst>
                <a:gd name="connsiteX0" fmla="*/ 11610 w 166797"/>
                <a:gd name="connsiteY0" fmla="*/ 0 h 115429"/>
                <a:gd name="connsiteX1" fmla="*/ 140797 w 166797"/>
                <a:gd name="connsiteY1" fmla="*/ 0 h 115429"/>
                <a:gd name="connsiteX2" fmla="*/ 155344 w 166797"/>
                <a:gd name="connsiteY2" fmla="*/ 2937 h 115429"/>
                <a:gd name="connsiteX3" fmla="*/ 150939 w 166797"/>
                <a:gd name="connsiteY3" fmla="*/ 4724 h 115429"/>
                <a:gd name="connsiteX4" fmla="*/ 165453 w 166797"/>
                <a:gd name="connsiteY4" fmla="*/ 54189 h 115429"/>
                <a:gd name="connsiteX5" fmla="*/ 153842 w 166797"/>
                <a:gd name="connsiteY5" fmla="*/ 80098 h 115429"/>
                <a:gd name="connsiteX6" fmla="*/ 133522 w 166797"/>
                <a:gd name="connsiteY6" fmla="*/ 80098 h 115429"/>
                <a:gd name="connsiteX7" fmla="*/ 130621 w 166797"/>
                <a:gd name="connsiteY7" fmla="*/ 84808 h 115429"/>
                <a:gd name="connsiteX8" fmla="*/ 101595 w 166797"/>
                <a:gd name="connsiteY8" fmla="*/ 87164 h 115429"/>
                <a:gd name="connsiteX9" fmla="*/ 72567 w 166797"/>
                <a:gd name="connsiteY9" fmla="*/ 106007 h 115429"/>
                <a:gd name="connsiteX10" fmla="*/ 60957 w 166797"/>
                <a:gd name="connsiteY10" fmla="*/ 106007 h 115429"/>
                <a:gd name="connsiteX11" fmla="*/ 26122 w 166797"/>
                <a:gd name="connsiteY11" fmla="*/ 115429 h 115429"/>
                <a:gd name="connsiteX12" fmla="*/ 26122 w 166797"/>
                <a:gd name="connsiteY12" fmla="*/ 98940 h 115429"/>
                <a:gd name="connsiteX13" fmla="*/ 11610 w 166797"/>
                <a:gd name="connsiteY13" fmla="*/ 98940 h 115429"/>
                <a:gd name="connsiteX14" fmla="*/ 8709 w 166797"/>
                <a:gd name="connsiteY14" fmla="*/ 89520 h 115429"/>
                <a:gd name="connsiteX15" fmla="*/ 17415 w 166797"/>
                <a:gd name="connsiteY15" fmla="*/ 87164 h 115429"/>
                <a:gd name="connsiteX16" fmla="*/ 0 w 166797"/>
                <a:gd name="connsiteY16" fmla="*/ 84808 h 115429"/>
                <a:gd name="connsiteX17" fmla="*/ 0 w 166797"/>
                <a:gd name="connsiteY17" fmla="*/ 80098 h 115429"/>
                <a:gd name="connsiteX18" fmla="*/ 26122 w 166797"/>
                <a:gd name="connsiteY18" fmla="*/ 77742 h 115429"/>
                <a:gd name="connsiteX19" fmla="*/ 29026 w 166797"/>
                <a:gd name="connsiteY19" fmla="*/ 65965 h 115429"/>
                <a:gd name="connsiteX20" fmla="*/ 49344 w 166797"/>
                <a:gd name="connsiteY20" fmla="*/ 58899 h 115429"/>
                <a:gd name="connsiteX21" fmla="*/ 31928 w 166797"/>
                <a:gd name="connsiteY21" fmla="*/ 61255 h 115429"/>
                <a:gd name="connsiteX22" fmla="*/ 34833 w 166797"/>
                <a:gd name="connsiteY22" fmla="*/ 58899 h 115429"/>
                <a:gd name="connsiteX23" fmla="*/ 40636 w 166797"/>
                <a:gd name="connsiteY23" fmla="*/ 51833 h 115429"/>
                <a:gd name="connsiteX24" fmla="*/ 37734 w 166797"/>
                <a:gd name="connsiteY24" fmla="*/ 47121 h 115429"/>
                <a:gd name="connsiteX25" fmla="*/ 58052 w 166797"/>
                <a:gd name="connsiteY25" fmla="*/ 37700 h 115429"/>
                <a:gd name="connsiteX26" fmla="*/ 55149 w 166797"/>
                <a:gd name="connsiteY26" fmla="*/ 30634 h 115429"/>
                <a:gd name="connsiteX27" fmla="*/ 11610 w 166797"/>
                <a:gd name="connsiteY27" fmla="*/ 25923 h 115429"/>
                <a:gd name="connsiteX28" fmla="*/ 17415 w 166797"/>
                <a:gd name="connsiteY28" fmla="*/ 21212 h 115429"/>
                <a:gd name="connsiteX29" fmla="*/ 14512 w 166797"/>
                <a:gd name="connsiteY29" fmla="*/ 18858 h 115429"/>
                <a:gd name="connsiteX30" fmla="*/ 26122 w 166797"/>
                <a:gd name="connsiteY30" fmla="*/ 16502 h 115429"/>
                <a:gd name="connsiteX31" fmla="*/ 29026 w 166797"/>
                <a:gd name="connsiteY31" fmla="*/ 4724 h 115429"/>
                <a:gd name="connsiteX32" fmla="*/ 11610 w 166797"/>
                <a:gd name="connsiteY32" fmla="*/ 2369 h 115429"/>
                <a:gd name="connsiteX33" fmla="*/ 11610 w 166797"/>
                <a:gd name="connsiteY33" fmla="*/ 0 h 115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6797" h="115429">
                  <a:moveTo>
                    <a:pt x="11610" y="0"/>
                  </a:moveTo>
                  <a:lnTo>
                    <a:pt x="140797" y="0"/>
                  </a:lnTo>
                  <a:lnTo>
                    <a:pt x="155344" y="2937"/>
                  </a:lnTo>
                  <a:lnTo>
                    <a:pt x="150939" y="4724"/>
                  </a:lnTo>
                  <a:cubicBezTo>
                    <a:pt x="156745" y="11791"/>
                    <a:pt x="171258" y="40055"/>
                    <a:pt x="165453" y="54189"/>
                  </a:cubicBezTo>
                  <a:cubicBezTo>
                    <a:pt x="162550" y="63610"/>
                    <a:pt x="153842" y="68320"/>
                    <a:pt x="153842" y="80098"/>
                  </a:cubicBezTo>
                  <a:cubicBezTo>
                    <a:pt x="148038" y="80098"/>
                    <a:pt x="139328" y="80098"/>
                    <a:pt x="133522" y="80098"/>
                  </a:cubicBezTo>
                  <a:cubicBezTo>
                    <a:pt x="133522" y="82453"/>
                    <a:pt x="133522" y="84808"/>
                    <a:pt x="130621" y="84808"/>
                  </a:cubicBezTo>
                  <a:cubicBezTo>
                    <a:pt x="121911" y="87164"/>
                    <a:pt x="113201" y="87164"/>
                    <a:pt x="101595" y="87164"/>
                  </a:cubicBezTo>
                  <a:cubicBezTo>
                    <a:pt x="92884" y="94230"/>
                    <a:pt x="84176" y="98940"/>
                    <a:pt x="72567" y="106007"/>
                  </a:cubicBezTo>
                  <a:cubicBezTo>
                    <a:pt x="69664" y="106007"/>
                    <a:pt x="66760" y="106007"/>
                    <a:pt x="60957" y="106007"/>
                  </a:cubicBezTo>
                  <a:cubicBezTo>
                    <a:pt x="52249" y="110718"/>
                    <a:pt x="40636" y="115429"/>
                    <a:pt x="26122" y="115429"/>
                  </a:cubicBezTo>
                  <a:cubicBezTo>
                    <a:pt x="26122" y="108362"/>
                    <a:pt x="26122" y="103652"/>
                    <a:pt x="26122" y="98940"/>
                  </a:cubicBezTo>
                  <a:cubicBezTo>
                    <a:pt x="20320" y="98940"/>
                    <a:pt x="14512" y="98940"/>
                    <a:pt x="11610" y="98940"/>
                  </a:cubicBezTo>
                  <a:cubicBezTo>
                    <a:pt x="8709" y="96586"/>
                    <a:pt x="8709" y="94230"/>
                    <a:pt x="8709" y="89520"/>
                  </a:cubicBezTo>
                  <a:cubicBezTo>
                    <a:pt x="11610" y="89520"/>
                    <a:pt x="14512" y="87164"/>
                    <a:pt x="17415" y="87164"/>
                  </a:cubicBezTo>
                  <a:cubicBezTo>
                    <a:pt x="11610" y="84808"/>
                    <a:pt x="5806" y="84808"/>
                    <a:pt x="0" y="84808"/>
                  </a:cubicBezTo>
                  <a:cubicBezTo>
                    <a:pt x="0" y="82453"/>
                    <a:pt x="0" y="82453"/>
                    <a:pt x="0" y="80098"/>
                  </a:cubicBezTo>
                  <a:cubicBezTo>
                    <a:pt x="8709" y="80098"/>
                    <a:pt x="20320" y="82453"/>
                    <a:pt x="26122" y="77742"/>
                  </a:cubicBezTo>
                  <a:cubicBezTo>
                    <a:pt x="29026" y="75387"/>
                    <a:pt x="29026" y="70676"/>
                    <a:pt x="29026" y="65965"/>
                  </a:cubicBezTo>
                  <a:cubicBezTo>
                    <a:pt x="37734" y="65965"/>
                    <a:pt x="49344" y="65965"/>
                    <a:pt x="49344" y="58899"/>
                  </a:cubicBezTo>
                  <a:cubicBezTo>
                    <a:pt x="43539" y="58899"/>
                    <a:pt x="37734" y="58899"/>
                    <a:pt x="31928" y="61255"/>
                  </a:cubicBezTo>
                  <a:cubicBezTo>
                    <a:pt x="31928" y="61255"/>
                    <a:pt x="34833" y="58899"/>
                    <a:pt x="34833" y="58899"/>
                  </a:cubicBezTo>
                  <a:cubicBezTo>
                    <a:pt x="34833" y="56544"/>
                    <a:pt x="37734" y="54189"/>
                    <a:pt x="40636" y="51833"/>
                  </a:cubicBezTo>
                  <a:cubicBezTo>
                    <a:pt x="37734" y="49477"/>
                    <a:pt x="37734" y="51833"/>
                    <a:pt x="37734" y="47121"/>
                  </a:cubicBezTo>
                  <a:cubicBezTo>
                    <a:pt x="43539" y="37700"/>
                    <a:pt x="49344" y="42411"/>
                    <a:pt x="58052" y="37700"/>
                  </a:cubicBezTo>
                  <a:cubicBezTo>
                    <a:pt x="58052" y="35345"/>
                    <a:pt x="58052" y="32989"/>
                    <a:pt x="55149" y="30634"/>
                  </a:cubicBezTo>
                  <a:cubicBezTo>
                    <a:pt x="49344" y="35345"/>
                    <a:pt x="20320" y="30634"/>
                    <a:pt x="11610" y="25923"/>
                  </a:cubicBezTo>
                  <a:cubicBezTo>
                    <a:pt x="14512" y="25923"/>
                    <a:pt x="14512" y="23568"/>
                    <a:pt x="17415" y="21212"/>
                  </a:cubicBezTo>
                  <a:cubicBezTo>
                    <a:pt x="17415" y="21212"/>
                    <a:pt x="14512" y="18858"/>
                    <a:pt x="14512" y="18858"/>
                  </a:cubicBezTo>
                  <a:cubicBezTo>
                    <a:pt x="17415" y="16502"/>
                    <a:pt x="20320" y="16502"/>
                    <a:pt x="26122" y="16502"/>
                  </a:cubicBezTo>
                  <a:cubicBezTo>
                    <a:pt x="23220" y="9435"/>
                    <a:pt x="26122" y="9435"/>
                    <a:pt x="29026" y="4724"/>
                  </a:cubicBezTo>
                  <a:cubicBezTo>
                    <a:pt x="23220" y="14"/>
                    <a:pt x="20320" y="2369"/>
                    <a:pt x="11610" y="2369"/>
                  </a:cubicBezTo>
                  <a:lnTo>
                    <a:pt x="1161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8" name="PA-任意多边形 317">
              <a:extLst>
                <a:ext uri="{FF2B5EF4-FFF2-40B4-BE49-F238E27FC236}">
                  <a16:creationId xmlns:a16="http://schemas.microsoft.com/office/drawing/2014/main" id="{BDAC8995-D430-4D77-8395-F04E86EBADA5}"/>
                </a:ext>
              </a:extLst>
            </p:cNvPr>
            <p:cNvSpPr/>
            <p:nvPr>
              <p:custDataLst>
                <p:tags r:id="rId909"/>
              </p:custDataLst>
            </p:nvPr>
          </p:nvSpPr>
          <p:spPr>
            <a:xfrm>
              <a:off x="5327283" y="2188469"/>
              <a:ext cx="12869" cy="12123"/>
            </a:xfrm>
            <a:custGeom>
              <a:avLst/>
              <a:gdLst>
                <a:gd name="connsiteX0" fmla="*/ 12869 w 12869"/>
                <a:gd name="connsiteY0" fmla="*/ 0 h 12123"/>
                <a:gd name="connsiteX1" fmla="*/ 12869 w 12869"/>
                <a:gd name="connsiteY1" fmla="*/ 12123 h 12123"/>
                <a:gd name="connsiteX2" fmla="*/ 11537 w 12869"/>
                <a:gd name="connsiteY2" fmla="*/ 11033 h 12123"/>
                <a:gd name="connsiteX3" fmla="*/ 0 w 12869"/>
                <a:gd name="connsiteY3" fmla="*/ 8677 h 12123"/>
                <a:gd name="connsiteX4" fmla="*/ 0 w 12869"/>
                <a:gd name="connsiteY4" fmla="*/ 6315 h 12123"/>
                <a:gd name="connsiteX5" fmla="*/ 12869 w 12869"/>
                <a:gd name="connsiteY5" fmla="*/ 0 h 12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69" h="12123">
                  <a:moveTo>
                    <a:pt x="12869" y="0"/>
                  </a:moveTo>
                  <a:lnTo>
                    <a:pt x="12869" y="12123"/>
                  </a:lnTo>
                  <a:lnTo>
                    <a:pt x="11537" y="11033"/>
                  </a:lnTo>
                  <a:cubicBezTo>
                    <a:pt x="5769" y="11033"/>
                    <a:pt x="2887" y="8677"/>
                    <a:pt x="0" y="8677"/>
                  </a:cubicBezTo>
                  <a:cubicBezTo>
                    <a:pt x="0" y="8677"/>
                    <a:pt x="0" y="8677"/>
                    <a:pt x="0" y="6315"/>
                  </a:cubicBezTo>
                  <a:lnTo>
                    <a:pt x="1286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5" name="PA-组合 554">
            <a:extLst>
              <a:ext uri="{FF2B5EF4-FFF2-40B4-BE49-F238E27FC236}">
                <a16:creationId xmlns:a16="http://schemas.microsoft.com/office/drawing/2014/main" id="{13920E8D-D551-49F1-B37C-79B742504550}"/>
              </a:ext>
            </a:extLst>
          </p:cNvPr>
          <p:cNvGrpSpPr/>
          <p:nvPr>
            <p:custDataLst>
              <p:tags r:id="rId91"/>
            </p:custDataLst>
          </p:nvPr>
        </p:nvGrpSpPr>
        <p:grpSpPr>
          <a:xfrm>
            <a:off x="5052000" y="2385000"/>
            <a:ext cx="288140" cy="288009"/>
            <a:chOff x="5052000" y="2385000"/>
            <a:chExt cx="288140" cy="288009"/>
          </a:xfrm>
        </p:grpSpPr>
        <p:sp>
          <p:nvSpPr>
            <p:cNvPr id="287" name="PA-圆角矩形 286">
              <a:extLst>
                <a:ext uri="{FF2B5EF4-FFF2-40B4-BE49-F238E27FC236}">
                  <a16:creationId xmlns:a16="http://schemas.microsoft.com/office/drawing/2014/main" id="{1C4D72CE-44DD-434A-BD6C-CE6E0818EC44}"/>
                </a:ext>
              </a:extLst>
            </p:cNvPr>
            <p:cNvSpPr/>
            <p:nvPr>
              <p:custDataLst>
                <p:tags r:id="rId905"/>
              </p:custDataLst>
            </p:nvPr>
          </p:nvSpPr>
          <p:spPr>
            <a:xfrm>
              <a:off x="50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PA-任意多边形 320">
              <a:extLst>
                <a:ext uri="{FF2B5EF4-FFF2-40B4-BE49-F238E27FC236}">
                  <a16:creationId xmlns:a16="http://schemas.microsoft.com/office/drawing/2014/main" id="{F0DE0CAC-16A1-47E4-92EA-6D8D1EDDE583}"/>
                </a:ext>
              </a:extLst>
            </p:cNvPr>
            <p:cNvSpPr/>
            <p:nvPr>
              <p:custDataLst>
                <p:tags r:id="rId906"/>
              </p:custDataLst>
            </p:nvPr>
          </p:nvSpPr>
          <p:spPr>
            <a:xfrm>
              <a:off x="5185964" y="2469428"/>
              <a:ext cx="154176" cy="203581"/>
            </a:xfrm>
            <a:custGeom>
              <a:avLst/>
              <a:gdLst>
                <a:gd name="connsiteX0" fmla="*/ 132545 w 154176"/>
                <a:gd name="connsiteY0" fmla="*/ 0 h 203581"/>
                <a:gd name="connsiteX1" fmla="*/ 151997 w 154176"/>
                <a:gd name="connsiteY1" fmla="*/ 4722 h 203581"/>
                <a:gd name="connsiteX2" fmla="*/ 154176 w 154176"/>
                <a:gd name="connsiteY2" fmla="*/ 5155 h 203581"/>
                <a:gd name="connsiteX3" fmla="*/ 154176 w 154176"/>
                <a:gd name="connsiteY3" fmla="*/ 155579 h 203581"/>
                <a:gd name="connsiteX4" fmla="*/ 106176 w 154176"/>
                <a:gd name="connsiteY4" fmla="*/ 203581 h 203581"/>
                <a:gd name="connsiteX5" fmla="*/ 14562 w 154176"/>
                <a:gd name="connsiteY5" fmla="*/ 203581 h 203581"/>
                <a:gd name="connsiteX6" fmla="*/ 23050 w 154176"/>
                <a:gd name="connsiteY6" fmla="*/ 198364 h 203581"/>
                <a:gd name="connsiteX7" fmla="*/ 20171 w 154176"/>
                <a:gd name="connsiteY7" fmla="*/ 193641 h 203581"/>
                <a:gd name="connsiteX8" fmla="*/ 17288 w 154176"/>
                <a:gd name="connsiteY8" fmla="*/ 196002 h 203581"/>
                <a:gd name="connsiteX9" fmla="*/ 8645 w 154176"/>
                <a:gd name="connsiteY9" fmla="*/ 203088 h 203581"/>
                <a:gd name="connsiteX10" fmla="*/ 0 w 154176"/>
                <a:gd name="connsiteY10" fmla="*/ 198364 h 203581"/>
                <a:gd name="connsiteX11" fmla="*/ 5761 w 154176"/>
                <a:gd name="connsiteY11" fmla="*/ 174749 h 203581"/>
                <a:gd name="connsiteX12" fmla="*/ 23050 w 154176"/>
                <a:gd name="connsiteY12" fmla="*/ 80290 h 203581"/>
                <a:gd name="connsiteX13" fmla="*/ 34576 w 154176"/>
                <a:gd name="connsiteY13" fmla="*/ 51951 h 203581"/>
                <a:gd name="connsiteX14" fmla="*/ 11525 w 154176"/>
                <a:gd name="connsiteY14" fmla="*/ 35421 h 203581"/>
                <a:gd name="connsiteX15" fmla="*/ 11525 w 154176"/>
                <a:gd name="connsiteY15" fmla="*/ 25976 h 203581"/>
                <a:gd name="connsiteX16" fmla="*/ 37457 w 154176"/>
                <a:gd name="connsiteY16" fmla="*/ 14168 h 203581"/>
                <a:gd name="connsiteX17" fmla="*/ 46101 w 154176"/>
                <a:gd name="connsiteY17" fmla="*/ 14168 h 203581"/>
                <a:gd name="connsiteX18" fmla="*/ 51864 w 154176"/>
                <a:gd name="connsiteY18" fmla="*/ 2361 h 203581"/>
                <a:gd name="connsiteX19" fmla="*/ 97971 w 154176"/>
                <a:gd name="connsiteY19" fmla="*/ 9445 h 203581"/>
                <a:gd name="connsiteX20" fmla="*/ 132545 w 154176"/>
                <a:gd name="connsiteY20" fmla="*/ 0 h 203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4176" h="203581">
                  <a:moveTo>
                    <a:pt x="132545" y="0"/>
                  </a:moveTo>
                  <a:cubicBezTo>
                    <a:pt x="133987" y="0"/>
                    <a:pt x="142632" y="2361"/>
                    <a:pt x="151997" y="4722"/>
                  </a:cubicBezTo>
                  <a:lnTo>
                    <a:pt x="154176" y="5155"/>
                  </a:lnTo>
                  <a:lnTo>
                    <a:pt x="154176" y="155579"/>
                  </a:lnTo>
                  <a:cubicBezTo>
                    <a:pt x="154176" y="182092"/>
                    <a:pt x="132685" y="203581"/>
                    <a:pt x="106176" y="203581"/>
                  </a:cubicBezTo>
                  <a:lnTo>
                    <a:pt x="14562" y="203581"/>
                  </a:lnTo>
                  <a:lnTo>
                    <a:pt x="23050" y="198364"/>
                  </a:lnTo>
                  <a:cubicBezTo>
                    <a:pt x="23050" y="198364"/>
                    <a:pt x="23050" y="196002"/>
                    <a:pt x="20171" y="193641"/>
                  </a:cubicBezTo>
                  <a:cubicBezTo>
                    <a:pt x="20171" y="193641"/>
                    <a:pt x="20171" y="193641"/>
                    <a:pt x="17288" y="196002"/>
                  </a:cubicBezTo>
                  <a:cubicBezTo>
                    <a:pt x="17288" y="198364"/>
                    <a:pt x="11525" y="200725"/>
                    <a:pt x="8645" y="203088"/>
                  </a:cubicBezTo>
                  <a:cubicBezTo>
                    <a:pt x="2881" y="200725"/>
                    <a:pt x="2881" y="200725"/>
                    <a:pt x="0" y="198364"/>
                  </a:cubicBezTo>
                  <a:cubicBezTo>
                    <a:pt x="5761" y="191281"/>
                    <a:pt x="5761" y="184195"/>
                    <a:pt x="5761" y="174749"/>
                  </a:cubicBezTo>
                  <a:cubicBezTo>
                    <a:pt x="25932" y="165305"/>
                    <a:pt x="34576" y="103904"/>
                    <a:pt x="23050" y="80290"/>
                  </a:cubicBezTo>
                  <a:cubicBezTo>
                    <a:pt x="25932" y="77928"/>
                    <a:pt x="34576" y="54313"/>
                    <a:pt x="34576" y="51951"/>
                  </a:cubicBezTo>
                  <a:cubicBezTo>
                    <a:pt x="28813" y="42506"/>
                    <a:pt x="23050" y="37784"/>
                    <a:pt x="11525" y="35421"/>
                  </a:cubicBezTo>
                  <a:cubicBezTo>
                    <a:pt x="11525" y="33060"/>
                    <a:pt x="11525" y="30698"/>
                    <a:pt x="11525" y="25976"/>
                  </a:cubicBezTo>
                  <a:cubicBezTo>
                    <a:pt x="17288" y="18892"/>
                    <a:pt x="23050" y="16529"/>
                    <a:pt x="37457" y="14168"/>
                  </a:cubicBezTo>
                  <a:cubicBezTo>
                    <a:pt x="40338" y="14168"/>
                    <a:pt x="43222" y="14168"/>
                    <a:pt x="46101" y="14168"/>
                  </a:cubicBezTo>
                  <a:cubicBezTo>
                    <a:pt x="48983" y="11807"/>
                    <a:pt x="48983" y="7084"/>
                    <a:pt x="51864" y="2361"/>
                  </a:cubicBezTo>
                  <a:cubicBezTo>
                    <a:pt x="69150" y="-2361"/>
                    <a:pt x="80680" y="7084"/>
                    <a:pt x="97971" y="9445"/>
                  </a:cubicBezTo>
                  <a:cubicBezTo>
                    <a:pt x="112376" y="11807"/>
                    <a:pt x="121020" y="2361"/>
                    <a:pt x="13254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4" name="PA-组合 543">
            <a:extLst>
              <a:ext uri="{FF2B5EF4-FFF2-40B4-BE49-F238E27FC236}">
                <a16:creationId xmlns:a16="http://schemas.microsoft.com/office/drawing/2014/main" id="{93FDF5F1-7C80-4C26-B1C1-905473535657}"/>
              </a:ext>
            </a:extLst>
          </p:cNvPr>
          <p:cNvGrpSpPr/>
          <p:nvPr>
            <p:custDataLst>
              <p:tags r:id="rId92"/>
            </p:custDataLst>
          </p:nvPr>
        </p:nvGrpSpPr>
        <p:grpSpPr>
          <a:xfrm>
            <a:off x="5772000" y="2385000"/>
            <a:ext cx="288029" cy="288000"/>
            <a:chOff x="5772000" y="2385000"/>
            <a:chExt cx="288029" cy="288000"/>
          </a:xfrm>
        </p:grpSpPr>
        <p:sp>
          <p:nvSpPr>
            <p:cNvPr id="288" name="PA-圆角矩形 287">
              <a:extLst>
                <a:ext uri="{FF2B5EF4-FFF2-40B4-BE49-F238E27FC236}">
                  <a16:creationId xmlns:a16="http://schemas.microsoft.com/office/drawing/2014/main" id="{B147ABF0-806E-4C88-A2D4-BA56FDCA5F0B}"/>
                </a:ext>
              </a:extLst>
            </p:cNvPr>
            <p:cNvSpPr/>
            <p:nvPr>
              <p:custDataLst>
                <p:tags r:id="rId900"/>
              </p:custDataLst>
            </p:nvPr>
          </p:nvSpPr>
          <p:spPr>
            <a:xfrm>
              <a:off x="577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PA-任意多边形 318">
              <a:extLst>
                <a:ext uri="{FF2B5EF4-FFF2-40B4-BE49-F238E27FC236}">
                  <a16:creationId xmlns:a16="http://schemas.microsoft.com/office/drawing/2014/main" id="{699C7CC3-B5FF-42D4-8047-EC596CA96978}"/>
                </a:ext>
              </a:extLst>
            </p:cNvPr>
            <p:cNvSpPr/>
            <p:nvPr>
              <p:custDataLst>
                <p:tags r:id="rId901"/>
              </p:custDataLst>
            </p:nvPr>
          </p:nvSpPr>
          <p:spPr>
            <a:xfrm>
              <a:off x="5772077" y="2385007"/>
              <a:ext cx="287952" cy="204857"/>
            </a:xfrm>
            <a:custGeom>
              <a:avLst/>
              <a:gdLst>
                <a:gd name="connsiteX0" fmla="*/ 47979 w 287952"/>
                <a:gd name="connsiteY0" fmla="*/ 0 h 204857"/>
                <a:gd name="connsiteX1" fmla="*/ 239950 w 287952"/>
                <a:gd name="connsiteY1" fmla="*/ 0 h 204857"/>
                <a:gd name="connsiteX2" fmla="*/ 249506 w 287952"/>
                <a:gd name="connsiteY2" fmla="*/ 1929 h 204857"/>
                <a:gd name="connsiteX3" fmla="*/ 249506 w 287952"/>
                <a:gd name="connsiteY3" fmla="*/ 8854 h 204857"/>
                <a:gd name="connsiteX4" fmla="*/ 217809 w 287952"/>
                <a:gd name="connsiteY4" fmla="*/ 15942 h 204857"/>
                <a:gd name="connsiteX5" fmla="*/ 214928 w 287952"/>
                <a:gd name="connsiteY5" fmla="*/ 23019 h 204857"/>
                <a:gd name="connsiteX6" fmla="*/ 220691 w 287952"/>
                <a:gd name="connsiteY6" fmla="*/ 25381 h 204857"/>
                <a:gd name="connsiteX7" fmla="*/ 226454 w 287952"/>
                <a:gd name="connsiteY7" fmla="*/ 37191 h 204857"/>
                <a:gd name="connsiteX8" fmla="*/ 217809 w 287952"/>
                <a:gd name="connsiteY8" fmla="*/ 46639 h 204857"/>
                <a:gd name="connsiteX9" fmla="*/ 252386 w 287952"/>
                <a:gd name="connsiteY9" fmla="*/ 86782 h 204857"/>
                <a:gd name="connsiteX10" fmla="*/ 269677 w 287952"/>
                <a:gd name="connsiteY10" fmla="*/ 93866 h 204857"/>
                <a:gd name="connsiteX11" fmla="*/ 278321 w 287952"/>
                <a:gd name="connsiteY11" fmla="*/ 117481 h 204857"/>
                <a:gd name="connsiteX12" fmla="*/ 287952 w 287952"/>
                <a:gd name="connsiteY12" fmla="*/ 128245 h 204857"/>
                <a:gd name="connsiteX13" fmla="*/ 287952 w 287952"/>
                <a:gd name="connsiteY13" fmla="*/ 202744 h 204857"/>
                <a:gd name="connsiteX14" fmla="*/ 284083 w 287952"/>
                <a:gd name="connsiteY14" fmla="*/ 204857 h 204857"/>
                <a:gd name="connsiteX15" fmla="*/ 240860 w 287952"/>
                <a:gd name="connsiteY15" fmla="*/ 178880 h 204857"/>
                <a:gd name="connsiteX16" fmla="*/ 177470 w 287952"/>
                <a:gd name="connsiteY16" fmla="*/ 134011 h 204857"/>
                <a:gd name="connsiteX17" fmla="*/ 122722 w 287952"/>
                <a:gd name="connsiteY17" fmla="*/ 63167 h 204857"/>
                <a:gd name="connsiteX18" fmla="*/ 70856 w 287952"/>
                <a:gd name="connsiteY18" fmla="*/ 65529 h 204857"/>
                <a:gd name="connsiteX19" fmla="*/ 59332 w 287952"/>
                <a:gd name="connsiteY19" fmla="*/ 74976 h 204857"/>
                <a:gd name="connsiteX20" fmla="*/ 42041 w 287952"/>
                <a:gd name="connsiteY20" fmla="*/ 79700 h 204857"/>
                <a:gd name="connsiteX21" fmla="*/ 16469 w 287952"/>
                <a:gd name="connsiteY21" fmla="*/ 98884 h 204857"/>
                <a:gd name="connsiteX22" fmla="*/ 0 w 287952"/>
                <a:gd name="connsiteY22" fmla="*/ 106012 h 204857"/>
                <a:gd name="connsiteX23" fmla="*/ 0 w 287952"/>
                <a:gd name="connsiteY23" fmla="*/ 48003 h 204857"/>
                <a:gd name="connsiteX24" fmla="*/ 47979 w 287952"/>
                <a:gd name="connsiteY24" fmla="*/ 0 h 20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7952" h="204857">
                  <a:moveTo>
                    <a:pt x="47979" y="0"/>
                  </a:moveTo>
                  <a:lnTo>
                    <a:pt x="239950" y="0"/>
                  </a:lnTo>
                  <a:lnTo>
                    <a:pt x="249506" y="1929"/>
                  </a:lnTo>
                  <a:lnTo>
                    <a:pt x="249506" y="8854"/>
                  </a:lnTo>
                  <a:cubicBezTo>
                    <a:pt x="237979" y="8854"/>
                    <a:pt x="223574" y="13574"/>
                    <a:pt x="217809" y="15942"/>
                  </a:cubicBezTo>
                  <a:cubicBezTo>
                    <a:pt x="217809" y="18300"/>
                    <a:pt x="214928" y="20663"/>
                    <a:pt x="214928" y="23019"/>
                  </a:cubicBezTo>
                  <a:cubicBezTo>
                    <a:pt x="217809" y="23019"/>
                    <a:pt x="217809" y="23019"/>
                    <a:pt x="220691" y="25381"/>
                  </a:cubicBezTo>
                  <a:cubicBezTo>
                    <a:pt x="220691" y="32466"/>
                    <a:pt x="223574" y="32466"/>
                    <a:pt x="226454" y="37191"/>
                  </a:cubicBezTo>
                  <a:cubicBezTo>
                    <a:pt x="223574" y="41914"/>
                    <a:pt x="220691" y="41914"/>
                    <a:pt x="217809" y="46639"/>
                  </a:cubicBezTo>
                  <a:cubicBezTo>
                    <a:pt x="223574" y="70253"/>
                    <a:pt x="232216" y="74976"/>
                    <a:pt x="252386" y="86782"/>
                  </a:cubicBezTo>
                  <a:cubicBezTo>
                    <a:pt x="258150" y="89143"/>
                    <a:pt x="263912" y="89143"/>
                    <a:pt x="269677" y="93866"/>
                  </a:cubicBezTo>
                  <a:cubicBezTo>
                    <a:pt x="275439" y="100950"/>
                    <a:pt x="272556" y="110397"/>
                    <a:pt x="278321" y="117481"/>
                  </a:cubicBezTo>
                  <a:lnTo>
                    <a:pt x="287952" y="128245"/>
                  </a:lnTo>
                  <a:lnTo>
                    <a:pt x="287952" y="202744"/>
                  </a:lnTo>
                  <a:lnTo>
                    <a:pt x="284083" y="204857"/>
                  </a:lnTo>
                  <a:cubicBezTo>
                    <a:pt x="278321" y="181242"/>
                    <a:pt x="258150" y="185964"/>
                    <a:pt x="240860" y="178880"/>
                  </a:cubicBezTo>
                  <a:cubicBezTo>
                    <a:pt x="217809" y="167071"/>
                    <a:pt x="200521" y="148180"/>
                    <a:pt x="177470" y="134011"/>
                  </a:cubicBezTo>
                  <a:cubicBezTo>
                    <a:pt x="148654" y="119842"/>
                    <a:pt x="151536" y="77338"/>
                    <a:pt x="122722" y="63167"/>
                  </a:cubicBezTo>
                  <a:cubicBezTo>
                    <a:pt x="102553" y="53722"/>
                    <a:pt x="85263" y="53722"/>
                    <a:pt x="70856" y="65529"/>
                  </a:cubicBezTo>
                  <a:cubicBezTo>
                    <a:pt x="65092" y="70253"/>
                    <a:pt x="62212" y="72614"/>
                    <a:pt x="59332" y="74976"/>
                  </a:cubicBezTo>
                  <a:cubicBezTo>
                    <a:pt x="53568" y="77338"/>
                    <a:pt x="47804" y="77338"/>
                    <a:pt x="42041" y="79700"/>
                  </a:cubicBezTo>
                  <a:cubicBezTo>
                    <a:pt x="31956" y="85602"/>
                    <a:pt x="24753" y="92686"/>
                    <a:pt x="16469" y="98884"/>
                  </a:cubicBezTo>
                  <a:lnTo>
                    <a:pt x="0" y="106012"/>
                  </a:lnTo>
                  <a:lnTo>
                    <a:pt x="0" y="48003"/>
                  </a:lnTo>
                  <a:cubicBezTo>
                    <a:pt x="0" y="21492"/>
                    <a:pt x="21484" y="0"/>
                    <a:pt x="4797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0" name="PA-任意多边形 319">
              <a:extLst>
                <a:ext uri="{FF2B5EF4-FFF2-40B4-BE49-F238E27FC236}">
                  <a16:creationId xmlns:a16="http://schemas.microsoft.com/office/drawing/2014/main" id="{B37E9D70-52E4-41BB-AD49-797FD907EA33}"/>
                </a:ext>
              </a:extLst>
            </p:cNvPr>
            <p:cNvSpPr/>
            <p:nvPr>
              <p:custDataLst>
                <p:tags r:id="rId902"/>
              </p:custDataLst>
            </p:nvPr>
          </p:nvSpPr>
          <p:spPr>
            <a:xfrm>
              <a:off x="6035989" y="2395786"/>
              <a:ext cx="19716" cy="31134"/>
            </a:xfrm>
            <a:custGeom>
              <a:avLst/>
              <a:gdLst>
                <a:gd name="connsiteX0" fmla="*/ 5117 w 19716"/>
                <a:gd name="connsiteY0" fmla="*/ 0 h 31134"/>
                <a:gd name="connsiteX1" fmla="*/ 9981 w 19716"/>
                <a:gd name="connsiteY1" fmla="*/ 3280 h 31134"/>
                <a:gd name="connsiteX2" fmla="*/ 19716 w 19716"/>
                <a:gd name="connsiteY2" fmla="*/ 26784 h 31134"/>
                <a:gd name="connsiteX3" fmla="*/ 14409 w 19716"/>
                <a:gd name="connsiteY3" fmla="*/ 31134 h 31134"/>
                <a:gd name="connsiteX4" fmla="*/ 0 w 19716"/>
                <a:gd name="connsiteY4" fmla="*/ 2794 h 31134"/>
                <a:gd name="connsiteX5" fmla="*/ 5117 w 19716"/>
                <a:gd name="connsiteY5" fmla="*/ 0 h 3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16" h="31134">
                  <a:moveTo>
                    <a:pt x="5117" y="0"/>
                  </a:moveTo>
                  <a:lnTo>
                    <a:pt x="9981" y="3280"/>
                  </a:lnTo>
                  <a:lnTo>
                    <a:pt x="19716" y="26784"/>
                  </a:lnTo>
                  <a:lnTo>
                    <a:pt x="14409" y="31134"/>
                  </a:lnTo>
                  <a:cubicBezTo>
                    <a:pt x="8644" y="21686"/>
                    <a:pt x="2882" y="12239"/>
                    <a:pt x="0" y="2794"/>
                  </a:cubicBezTo>
                  <a:lnTo>
                    <a:pt x="511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2" name="PA-任意多边形 321">
              <a:extLst>
                <a:ext uri="{FF2B5EF4-FFF2-40B4-BE49-F238E27FC236}">
                  <a16:creationId xmlns:a16="http://schemas.microsoft.com/office/drawing/2014/main" id="{E0FE7E84-E85A-43AA-B56E-DF02124395AC}"/>
                </a:ext>
              </a:extLst>
            </p:cNvPr>
            <p:cNvSpPr/>
            <p:nvPr>
              <p:custDataLst>
                <p:tags r:id="rId903"/>
              </p:custDataLst>
            </p:nvPr>
          </p:nvSpPr>
          <p:spPr>
            <a:xfrm>
              <a:off x="5852184" y="2500388"/>
              <a:ext cx="35380" cy="65185"/>
            </a:xfrm>
            <a:custGeom>
              <a:avLst/>
              <a:gdLst>
                <a:gd name="connsiteX0" fmla="*/ 29284 w 35380"/>
                <a:gd name="connsiteY0" fmla="*/ 0 h 65185"/>
                <a:gd name="connsiteX1" fmla="*/ 35141 w 35380"/>
                <a:gd name="connsiteY1" fmla="*/ 2326 h 65185"/>
                <a:gd name="connsiteX2" fmla="*/ 23428 w 35380"/>
                <a:gd name="connsiteY2" fmla="*/ 65185 h 65185"/>
                <a:gd name="connsiteX3" fmla="*/ 20498 w 35380"/>
                <a:gd name="connsiteY3" fmla="*/ 62858 h 65185"/>
                <a:gd name="connsiteX4" fmla="*/ 20498 w 35380"/>
                <a:gd name="connsiteY4" fmla="*/ 60531 h 65185"/>
                <a:gd name="connsiteX5" fmla="*/ 11713 w 35380"/>
                <a:gd name="connsiteY5" fmla="*/ 60531 h 65185"/>
                <a:gd name="connsiteX6" fmla="*/ 8785 w 35380"/>
                <a:gd name="connsiteY6" fmla="*/ 55873 h 65185"/>
                <a:gd name="connsiteX7" fmla="*/ 11713 w 35380"/>
                <a:gd name="connsiteY7" fmla="*/ 51216 h 65185"/>
                <a:gd name="connsiteX8" fmla="*/ 2928 w 35380"/>
                <a:gd name="connsiteY8" fmla="*/ 48888 h 65185"/>
                <a:gd name="connsiteX9" fmla="*/ 5857 w 35380"/>
                <a:gd name="connsiteY9" fmla="*/ 46560 h 65185"/>
                <a:gd name="connsiteX10" fmla="*/ 8785 w 35380"/>
                <a:gd name="connsiteY10" fmla="*/ 44233 h 65185"/>
                <a:gd name="connsiteX11" fmla="*/ 0 w 35380"/>
                <a:gd name="connsiteY11" fmla="*/ 41903 h 65185"/>
                <a:gd name="connsiteX12" fmla="*/ 5857 w 35380"/>
                <a:gd name="connsiteY12" fmla="*/ 37248 h 65185"/>
                <a:gd name="connsiteX13" fmla="*/ 0 w 35380"/>
                <a:gd name="connsiteY13" fmla="*/ 30263 h 65185"/>
                <a:gd name="connsiteX14" fmla="*/ 2928 w 35380"/>
                <a:gd name="connsiteY14" fmla="*/ 27936 h 65185"/>
                <a:gd name="connsiteX15" fmla="*/ 0 w 35380"/>
                <a:gd name="connsiteY15" fmla="*/ 23279 h 65185"/>
                <a:gd name="connsiteX16" fmla="*/ 26356 w 35380"/>
                <a:gd name="connsiteY16" fmla="*/ 9312 h 65185"/>
                <a:gd name="connsiteX17" fmla="*/ 29284 w 35380"/>
                <a:gd name="connsiteY17" fmla="*/ 0 h 65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380" h="65185">
                  <a:moveTo>
                    <a:pt x="29284" y="0"/>
                  </a:moveTo>
                  <a:cubicBezTo>
                    <a:pt x="32213" y="0"/>
                    <a:pt x="32213" y="0"/>
                    <a:pt x="35141" y="2326"/>
                  </a:cubicBezTo>
                  <a:cubicBezTo>
                    <a:pt x="35141" y="23279"/>
                    <a:pt x="38070" y="51216"/>
                    <a:pt x="23428" y="65185"/>
                  </a:cubicBezTo>
                  <a:cubicBezTo>
                    <a:pt x="23428" y="65185"/>
                    <a:pt x="20498" y="65185"/>
                    <a:pt x="20498" y="62858"/>
                  </a:cubicBezTo>
                  <a:cubicBezTo>
                    <a:pt x="20498" y="62858"/>
                    <a:pt x="20498" y="60531"/>
                    <a:pt x="20498" y="60531"/>
                  </a:cubicBezTo>
                  <a:cubicBezTo>
                    <a:pt x="17570" y="60531"/>
                    <a:pt x="14641" y="60531"/>
                    <a:pt x="11713" y="60531"/>
                  </a:cubicBezTo>
                  <a:cubicBezTo>
                    <a:pt x="11713" y="58202"/>
                    <a:pt x="8785" y="58202"/>
                    <a:pt x="8785" y="55873"/>
                  </a:cubicBezTo>
                  <a:cubicBezTo>
                    <a:pt x="8785" y="55873"/>
                    <a:pt x="11713" y="53545"/>
                    <a:pt x="11713" y="51216"/>
                  </a:cubicBezTo>
                  <a:cubicBezTo>
                    <a:pt x="8785" y="51216"/>
                    <a:pt x="5857" y="48888"/>
                    <a:pt x="2928" y="48888"/>
                  </a:cubicBezTo>
                  <a:cubicBezTo>
                    <a:pt x="2928" y="48888"/>
                    <a:pt x="2928" y="48888"/>
                    <a:pt x="5857" y="46560"/>
                  </a:cubicBezTo>
                  <a:cubicBezTo>
                    <a:pt x="5857" y="46560"/>
                    <a:pt x="5857" y="44233"/>
                    <a:pt x="8785" y="44233"/>
                  </a:cubicBezTo>
                  <a:cubicBezTo>
                    <a:pt x="2928" y="44233"/>
                    <a:pt x="2928" y="44233"/>
                    <a:pt x="0" y="41903"/>
                  </a:cubicBezTo>
                  <a:cubicBezTo>
                    <a:pt x="2928" y="39576"/>
                    <a:pt x="2928" y="39576"/>
                    <a:pt x="5857" y="37248"/>
                  </a:cubicBezTo>
                  <a:cubicBezTo>
                    <a:pt x="2928" y="34920"/>
                    <a:pt x="0" y="34920"/>
                    <a:pt x="0" y="30263"/>
                  </a:cubicBezTo>
                  <a:cubicBezTo>
                    <a:pt x="0" y="30263"/>
                    <a:pt x="2928" y="27936"/>
                    <a:pt x="2928" y="27936"/>
                  </a:cubicBezTo>
                  <a:cubicBezTo>
                    <a:pt x="0" y="25608"/>
                    <a:pt x="0" y="25608"/>
                    <a:pt x="0" y="23279"/>
                  </a:cubicBezTo>
                  <a:cubicBezTo>
                    <a:pt x="5857" y="18623"/>
                    <a:pt x="26356" y="9312"/>
                    <a:pt x="26356" y="9312"/>
                  </a:cubicBezTo>
                  <a:cubicBezTo>
                    <a:pt x="26356" y="6983"/>
                    <a:pt x="29284" y="2326"/>
                    <a:pt x="292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PA-任意多边形 323">
              <a:extLst>
                <a:ext uri="{FF2B5EF4-FFF2-40B4-BE49-F238E27FC236}">
                  <a16:creationId xmlns:a16="http://schemas.microsoft.com/office/drawing/2014/main" id="{41B04906-192C-484F-85DE-967A2F455E5D}"/>
                </a:ext>
              </a:extLst>
            </p:cNvPr>
            <p:cNvSpPr/>
            <p:nvPr>
              <p:custDataLst>
                <p:tags r:id="rId904"/>
              </p:custDataLst>
            </p:nvPr>
          </p:nvSpPr>
          <p:spPr>
            <a:xfrm>
              <a:off x="5837765" y="2572658"/>
              <a:ext cx="61724" cy="87860"/>
            </a:xfrm>
            <a:custGeom>
              <a:avLst/>
              <a:gdLst>
                <a:gd name="connsiteX0" fmla="*/ 43259 w 61724"/>
                <a:gd name="connsiteY0" fmla="*/ 0 h 87860"/>
                <a:gd name="connsiteX1" fmla="*/ 60564 w 61724"/>
                <a:gd name="connsiteY1" fmla="*/ 30869 h 87860"/>
                <a:gd name="connsiteX2" fmla="*/ 54796 w 61724"/>
                <a:gd name="connsiteY2" fmla="*/ 40366 h 87860"/>
                <a:gd name="connsiteX3" fmla="*/ 57680 w 61724"/>
                <a:gd name="connsiteY3" fmla="*/ 56992 h 87860"/>
                <a:gd name="connsiteX4" fmla="*/ 51911 w 61724"/>
                <a:gd name="connsiteY4" fmla="*/ 80736 h 87860"/>
                <a:gd name="connsiteX5" fmla="*/ 31723 w 61724"/>
                <a:gd name="connsiteY5" fmla="*/ 78362 h 87860"/>
                <a:gd name="connsiteX6" fmla="*/ 25955 w 61724"/>
                <a:gd name="connsiteY6" fmla="*/ 87860 h 87860"/>
                <a:gd name="connsiteX7" fmla="*/ 14419 w 61724"/>
                <a:gd name="connsiteY7" fmla="*/ 37993 h 87860"/>
                <a:gd name="connsiteX8" fmla="*/ 0 w 61724"/>
                <a:gd name="connsiteY8" fmla="*/ 14249 h 87860"/>
                <a:gd name="connsiteX9" fmla="*/ 2882 w 61724"/>
                <a:gd name="connsiteY9" fmla="*/ 11875 h 87860"/>
                <a:gd name="connsiteX10" fmla="*/ 43259 w 61724"/>
                <a:gd name="connsiteY10" fmla="*/ 0 h 87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724" h="87860">
                  <a:moveTo>
                    <a:pt x="43259" y="0"/>
                  </a:moveTo>
                  <a:cubicBezTo>
                    <a:pt x="49027" y="2375"/>
                    <a:pt x="66332" y="18998"/>
                    <a:pt x="60564" y="30869"/>
                  </a:cubicBezTo>
                  <a:cubicBezTo>
                    <a:pt x="60564" y="33244"/>
                    <a:pt x="57680" y="35619"/>
                    <a:pt x="54796" y="40366"/>
                  </a:cubicBezTo>
                  <a:cubicBezTo>
                    <a:pt x="57680" y="45118"/>
                    <a:pt x="57680" y="52242"/>
                    <a:pt x="57680" y="56992"/>
                  </a:cubicBezTo>
                  <a:cubicBezTo>
                    <a:pt x="60564" y="66489"/>
                    <a:pt x="54796" y="73613"/>
                    <a:pt x="51911" y="80736"/>
                  </a:cubicBezTo>
                  <a:cubicBezTo>
                    <a:pt x="46142" y="78362"/>
                    <a:pt x="40375" y="75987"/>
                    <a:pt x="31723" y="78362"/>
                  </a:cubicBezTo>
                  <a:cubicBezTo>
                    <a:pt x="28839" y="80736"/>
                    <a:pt x="28839" y="83110"/>
                    <a:pt x="25955" y="87860"/>
                  </a:cubicBezTo>
                  <a:cubicBezTo>
                    <a:pt x="-2886" y="80736"/>
                    <a:pt x="17302" y="59365"/>
                    <a:pt x="14419" y="37993"/>
                  </a:cubicBezTo>
                  <a:cubicBezTo>
                    <a:pt x="11534" y="26122"/>
                    <a:pt x="2882" y="23747"/>
                    <a:pt x="0" y="14249"/>
                  </a:cubicBezTo>
                  <a:cubicBezTo>
                    <a:pt x="2882" y="14249"/>
                    <a:pt x="2882" y="14249"/>
                    <a:pt x="2882" y="11875"/>
                  </a:cubicBezTo>
                  <a:cubicBezTo>
                    <a:pt x="20186" y="9500"/>
                    <a:pt x="31723" y="9500"/>
                    <a:pt x="4325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5" name="PA-组合 544">
            <a:extLst>
              <a:ext uri="{FF2B5EF4-FFF2-40B4-BE49-F238E27FC236}">
                <a16:creationId xmlns:a16="http://schemas.microsoft.com/office/drawing/2014/main" id="{CBFEA6C5-7DFC-44C6-B22E-57DE1254C4F0}"/>
              </a:ext>
            </a:extLst>
          </p:cNvPr>
          <p:cNvGrpSpPr/>
          <p:nvPr>
            <p:custDataLst>
              <p:tags r:id="rId93"/>
            </p:custDataLst>
          </p:nvPr>
        </p:nvGrpSpPr>
        <p:grpSpPr>
          <a:xfrm>
            <a:off x="5772000" y="2745000"/>
            <a:ext cx="288027" cy="288004"/>
            <a:chOff x="5772000" y="2745000"/>
            <a:chExt cx="288027" cy="288004"/>
          </a:xfrm>
        </p:grpSpPr>
        <p:sp>
          <p:nvSpPr>
            <p:cNvPr id="290" name="PA-圆角矩形 289">
              <a:extLst>
                <a:ext uri="{FF2B5EF4-FFF2-40B4-BE49-F238E27FC236}">
                  <a16:creationId xmlns:a16="http://schemas.microsoft.com/office/drawing/2014/main" id="{AED73EB8-89D8-412A-89B3-6E6FDEB09C0D}"/>
                </a:ext>
              </a:extLst>
            </p:cNvPr>
            <p:cNvSpPr/>
            <p:nvPr>
              <p:custDataLst>
                <p:tags r:id="rId898"/>
              </p:custDataLst>
            </p:nvPr>
          </p:nvSpPr>
          <p:spPr>
            <a:xfrm>
              <a:off x="577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PA-任意多边形 324">
              <a:extLst>
                <a:ext uri="{FF2B5EF4-FFF2-40B4-BE49-F238E27FC236}">
                  <a16:creationId xmlns:a16="http://schemas.microsoft.com/office/drawing/2014/main" id="{140896D1-44C0-4BE3-A32D-86453048B5AE}"/>
                </a:ext>
              </a:extLst>
            </p:cNvPr>
            <p:cNvSpPr/>
            <p:nvPr>
              <p:custDataLst>
                <p:tags r:id="rId899"/>
              </p:custDataLst>
            </p:nvPr>
          </p:nvSpPr>
          <p:spPr>
            <a:xfrm>
              <a:off x="5772072" y="2745008"/>
              <a:ext cx="287955" cy="287996"/>
            </a:xfrm>
            <a:custGeom>
              <a:avLst/>
              <a:gdLst>
                <a:gd name="connsiteX0" fmla="*/ 47981 w 287955"/>
                <a:gd name="connsiteY0" fmla="*/ 0 h 287996"/>
                <a:gd name="connsiteX1" fmla="*/ 142992 w 287955"/>
                <a:gd name="connsiteY1" fmla="*/ 0 h 287996"/>
                <a:gd name="connsiteX2" fmla="*/ 143207 w 287955"/>
                <a:gd name="connsiteY2" fmla="*/ 528 h 287996"/>
                <a:gd name="connsiteX3" fmla="*/ 146089 w 287955"/>
                <a:gd name="connsiteY3" fmla="*/ 528 h 287996"/>
                <a:gd name="connsiteX4" fmla="*/ 147248 w 287955"/>
                <a:gd name="connsiteY4" fmla="*/ 0 h 287996"/>
                <a:gd name="connsiteX5" fmla="*/ 167587 w 287955"/>
                <a:gd name="connsiteY5" fmla="*/ 0 h 287996"/>
                <a:gd name="connsiteX6" fmla="*/ 165943 w 287955"/>
                <a:gd name="connsiteY6" fmla="*/ 4181 h 287996"/>
                <a:gd name="connsiteX7" fmla="*/ 172021 w 287955"/>
                <a:gd name="connsiteY7" fmla="*/ 43033 h 287996"/>
                <a:gd name="connsiteX8" fmla="*/ 174903 w 287955"/>
                <a:gd name="connsiteY8" fmla="*/ 57202 h 287996"/>
                <a:gd name="connsiteX9" fmla="*/ 134563 w 287955"/>
                <a:gd name="connsiteY9" fmla="*/ 99705 h 287996"/>
                <a:gd name="connsiteX10" fmla="*/ 160497 w 287955"/>
                <a:gd name="connsiteY10" fmla="*/ 123317 h 287996"/>
                <a:gd name="connsiteX11" fmla="*/ 174903 w 287955"/>
                <a:gd name="connsiteY11" fmla="*/ 120955 h 287996"/>
                <a:gd name="connsiteX12" fmla="*/ 177785 w 287955"/>
                <a:gd name="connsiteY12" fmla="*/ 132763 h 287996"/>
                <a:gd name="connsiteX13" fmla="*/ 226769 w 287955"/>
                <a:gd name="connsiteY13" fmla="*/ 151654 h 287996"/>
                <a:gd name="connsiteX14" fmla="*/ 261346 w 287955"/>
                <a:gd name="connsiteY14" fmla="*/ 149293 h 287996"/>
                <a:gd name="connsiteX15" fmla="*/ 287280 w 287955"/>
                <a:gd name="connsiteY15" fmla="*/ 154016 h 287996"/>
                <a:gd name="connsiteX16" fmla="*/ 287955 w 287955"/>
                <a:gd name="connsiteY16" fmla="*/ 154569 h 287996"/>
                <a:gd name="connsiteX17" fmla="*/ 287955 w 287955"/>
                <a:gd name="connsiteY17" fmla="*/ 239996 h 287996"/>
                <a:gd name="connsiteX18" fmla="*/ 239952 w 287955"/>
                <a:gd name="connsiteY18" fmla="*/ 287996 h 287996"/>
                <a:gd name="connsiteX19" fmla="*/ 47981 w 287955"/>
                <a:gd name="connsiteY19" fmla="*/ 287996 h 287996"/>
                <a:gd name="connsiteX20" fmla="*/ 0 w 287955"/>
                <a:gd name="connsiteY20" fmla="*/ 239996 h 287996"/>
                <a:gd name="connsiteX21" fmla="*/ 0 w 287955"/>
                <a:gd name="connsiteY21" fmla="*/ 48001 h 287996"/>
                <a:gd name="connsiteX22" fmla="*/ 47981 w 287955"/>
                <a:gd name="connsiteY22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7955" h="287996">
                  <a:moveTo>
                    <a:pt x="47981" y="0"/>
                  </a:moveTo>
                  <a:lnTo>
                    <a:pt x="142992" y="0"/>
                  </a:lnTo>
                  <a:lnTo>
                    <a:pt x="143207" y="528"/>
                  </a:lnTo>
                  <a:cubicBezTo>
                    <a:pt x="146089" y="528"/>
                    <a:pt x="146089" y="528"/>
                    <a:pt x="146089" y="528"/>
                  </a:cubicBezTo>
                  <a:lnTo>
                    <a:pt x="147248" y="0"/>
                  </a:lnTo>
                  <a:lnTo>
                    <a:pt x="167587" y="0"/>
                  </a:lnTo>
                  <a:lnTo>
                    <a:pt x="165943" y="4181"/>
                  </a:lnTo>
                  <a:cubicBezTo>
                    <a:pt x="155813" y="17796"/>
                    <a:pt x="139605" y="27094"/>
                    <a:pt x="172021" y="43033"/>
                  </a:cubicBezTo>
                  <a:cubicBezTo>
                    <a:pt x="172021" y="47756"/>
                    <a:pt x="172021" y="52478"/>
                    <a:pt x="174903" y="57202"/>
                  </a:cubicBezTo>
                  <a:cubicBezTo>
                    <a:pt x="174903" y="66647"/>
                    <a:pt x="140325" y="92621"/>
                    <a:pt x="134563" y="99705"/>
                  </a:cubicBezTo>
                  <a:cubicBezTo>
                    <a:pt x="137444" y="111512"/>
                    <a:pt x="148970" y="118594"/>
                    <a:pt x="160497" y="123317"/>
                  </a:cubicBezTo>
                  <a:cubicBezTo>
                    <a:pt x="166259" y="123317"/>
                    <a:pt x="166259" y="120955"/>
                    <a:pt x="174903" y="120955"/>
                  </a:cubicBezTo>
                  <a:cubicBezTo>
                    <a:pt x="174903" y="125680"/>
                    <a:pt x="177785" y="128041"/>
                    <a:pt x="177785" y="132763"/>
                  </a:cubicBezTo>
                  <a:cubicBezTo>
                    <a:pt x="195073" y="139847"/>
                    <a:pt x="209481" y="144570"/>
                    <a:pt x="226769" y="151654"/>
                  </a:cubicBezTo>
                  <a:cubicBezTo>
                    <a:pt x="238294" y="151654"/>
                    <a:pt x="249820" y="151654"/>
                    <a:pt x="261346" y="149293"/>
                  </a:cubicBezTo>
                  <a:cubicBezTo>
                    <a:pt x="269991" y="151654"/>
                    <a:pt x="278635" y="151654"/>
                    <a:pt x="287280" y="154016"/>
                  </a:cubicBezTo>
                  <a:lnTo>
                    <a:pt x="287955" y="154569"/>
                  </a:lnTo>
                  <a:lnTo>
                    <a:pt x="287955" y="239996"/>
                  </a:lnTo>
                  <a:cubicBezTo>
                    <a:pt x="287955" y="266506"/>
                    <a:pt x="266463" y="287996"/>
                    <a:pt x="239952" y="287996"/>
                  </a:cubicBezTo>
                  <a:lnTo>
                    <a:pt x="47981" y="287996"/>
                  </a:lnTo>
                  <a:cubicBezTo>
                    <a:pt x="21484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84" y="0"/>
                    <a:pt x="4798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4" name="PA-组合 553">
            <a:extLst>
              <a:ext uri="{FF2B5EF4-FFF2-40B4-BE49-F238E27FC236}">
                <a16:creationId xmlns:a16="http://schemas.microsoft.com/office/drawing/2014/main" id="{E36485C1-001A-4F02-94C2-2173B6EF1AC5}"/>
              </a:ext>
            </a:extLst>
          </p:cNvPr>
          <p:cNvGrpSpPr/>
          <p:nvPr>
            <p:custDataLst>
              <p:tags r:id="rId94"/>
            </p:custDataLst>
          </p:nvPr>
        </p:nvGrpSpPr>
        <p:grpSpPr>
          <a:xfrm>
            <a:off x="5052000" y="2745000"/>
            <a:ext cx="288128" cy="288004"/>
            <a:chOff x="5052000" y="2745000"/>
            <a:chExt cx="288128" cy="288004"/>
          </a:xfrm>
        </p:grpSpPr>
        <p:sp>
          <p:nvSpPr>
            <p:cNvPr id="289" name="PA-圆角矩形 288">
              <a:extLst>
                <a:ext uri="{FF2B5EF4-FFF2-40B4-BE49-F238E27FC236}">
                  <a16:creationId xmlns:a16="http://schemas.microsoft.com/office/drawing/2014/main" id="{FD91659B-EA76-467A-97A5-5266EC4DA2BB}"/>
                </a:ext>
              </a:extLst>
            </p:cNvPr>
            <p:cNvSpPr/>
            <p:nvPr>
              <p:custDataLst>
                <p:tags r:id="rId895"/>
              </p:custDataLst>
            </p:nvPr>
          </p:nvSpPr>
          <p:spPr>
            <a:xfrm>
              <a:off x="50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6" name="PA-任意多边形 325">
              <a:extLst>
                <a:ext uri="{FF2B5EF4-FFF2-40B4-BE49-F238E27FC236}">
                  <a16:creationId xmlns:a16="http://schemas.microsoft.com/office/drawing/2014/main" id="{373C8BB8-A4ED-4E0E-B530-0505E9A8A43F}"/>
                </a:ext>
              </a:extLst>
            </p:cNvPr>
            <p:cNvSpPr/>
            <p:nvPr>
              <p:custDataLst>
                <p:tags r:id="rId896"/>
              </p:custDataLst>
            </p:nvPr>
          </p:nvSpPr>
          <p:spPr>
            <a:xfrm>
              <a:off x="5298466" y="2746288"/>
              <a:ext cx="33371" cy="26704"/>
            </a:xfrm>
            <a:custGeom>
              <a:avLst/>
              <a:gdLst>
                <a:gd name="connsiteX0" fmla="*/ 0 w 33371"/>
                <a:gd name="connsiteY0" fmla="*/ 0 h 26704"/>
                <a:gd name="connsiteX1" fmla="*/ 12346 w 33371"/>
                <a:gd name="connsiteY1" fmla="*/ 2492 h 26704"/>
                <a:gd name="connsiteX2" fmla="*/ 27603 w 33371"/>
                <a:gd name="connsiteY2" fmla="*/ 12779 h 26704"/>
                <a:gd name="connsiteX3" fmla="*/ 33371 w 33371"/>
                <a:gd name="connsiteY3" fmla="*/ 26704 h 26704"/>
                <a:gd name="connsiteX4" fmla="*/ 17523 w 33371"/>
                <a:gd name="connsiteY4" fmla="*/ 22454 h 26704"/>
                <a:gd name="connsiteX5" fmla="*/ 8518 w 33371"/>
                <a:gd name="connsiteY5" fmla="*/ 6514 h 26704"/>
                <a:gd name="connsiteX6" fmla="*/ 2755 w 33371"/>
                <a:gd name="connsiteY6" fmla="*/ 4152 h 26704"/>
                <a:gd name="connsiteX7" fmla="*/ 0 w 33371"/>
                <a:gd name="connsiteY7" fmla="*/ 0 h 2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371" h="26704">
                  <a:moveTo>
                    <a:pt x="0" y="0"/>
                  </a:moveTo>
                  <a:lnTo>
                    <a:pt x="12346" y="2492"/>
                  </a:lnTo>
                  <a:cubicBezTo>
                    <a:pt x="18089" y="4921"/>
                    <a:pt x="23260" y="8436"/>
                    <a:pt x="27603" y="12779"/>
                  </a:cubicBezTo>
                  <a:lnTo>
                    <a:pt x="33371" y="26704"/>
                  </a:lnTo>
                  <a:lnTo>
                    <a:pt x="17523" y="22454"/>
                  </a:lnTo>
                  <a:cubicBezTo>
                    <a:pt x="12840" y="18321"/>
                    <a:pt x="9959" y="12417"/>
                    <a:pt x="8518" y="6514"/>
                  </a:cubicBezTo>
                  <a:cubicBezTo>
                    <a:pt x="5637" y="6514"/>
                    <a:pt x="2755" y="4152"/>
                    <a:pt x="2755" y="41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7" name="PA-任意多边形 326">
              <a:extLst>
                <a:ext uri="{FF2B5EF4-FFF2-40B4-BE49-F238E27FC236}">
                  <a16:creationId xmlns:a16="http://schemas.microsoft.com/office/drawing/2014/main" id="{073537DB-C206-4C7E-A0FB-782CE8259576}"/>
                </a:ext>
              </a:extLst>
            </p:cNvPr>
            <p:cNvSpPr/>
            <p:nvPr>
              <p:custDataLst>
                <p:tags r:id="rId897"/>
              </p:custDataLst>
            </p:nvPr>
          </p:nvSpPr>
          <p:spPr>
            <a:xfrm>
              <a:off x="5152717" y="2778596"/>
              <a:ext cx="187411" cy="254408"/>
            </a:xfrm>
            <a:custGeom>
              <a:avLst/>
              <a:gdLst>
                <a:gd name="connsiteX0" fmla="*/ 180510 w 187411"/>
                <a:gd name="connsiteY0" fmla="*/ 0 h 254408"/>
                <a:gd name="connsiteX1" fmla="*/ 182072 w 187411"/>
                <a:gd name="connsiteY1" fmla="*/ 1524 h 254408"/>
                <a:gd name="connsiteX2" fmla="*/ 187411 w 187411"/>
                <a:gd name="connsiteY2" fmla="*/ 14413 h 254408"/>
                <a:gd name="connsiteX3" fmla="*/ 187411 w 187411"/>
                <a:gd name="connsiteY3" fmla="*/ 206408 h 254408"/>
                <a:gd name="connsiteX4" fmla="*/ 139411 w 187411"/>
                <a:gd name="connsiteY4" fmla="*/ 254408 h 254408"/>
                <a:gd name="connsiteX5" fmla="*/ 0 w 187411"/>
                <a:gd name="connsiteY5" fmla="*/ 254408 h 254408"/>
                <a:gd name="connsiteX6" fmla="*/ 22033 w 187411"/>
                <a:gd name="connsiteY6" fmla="*/ 233772 h 254408"/>
                <a:gd name="connsiteX7" fmla="*/ 22033 w 187411"/>
                <a:gd name="connsiteY7" fmla="*/ 170017 h 254408"/>
                <a:gd name="connsiteX8" fmla="*/ 42202 w 187411"/>
                <a:gd name="connsiteY8" fmla="*/ 146403 h 254408"/>
                <a:gd name="connsiteX9" fmla="*/ 45084 w 187411"/>
                <a:gd name="connsiteY9" fmla="*/ 125150 h 254408"/>
                <a:gd name="connsiteX10" fmla="*/ 76779 w 187411"/>
                <a:gd name="connsiteY10" fmla="*/ 96814 h 254408"/>
                <a:gd name="connsiteX11" fmla="*/ 137291 w 187411"/>
                <a:gd name="connsiteY11" fmla="*/ 66117 h 254408"/>
                <a:gd name="connsiteX12" fmla="*/ 168986 w 187411"/>
                <a:gd name="connsiteY12" fmla="*/ 4724 h 254408"/>
                <a:gd name="connsiteX13" fmla="*/ 180510 w 187411"/>
                <a:gd name="connsiteY13" fmla="*/ 0 h 254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7411" h="254408">
                  <a:moveTo>
                    <a:pt x="180510" y="0"/>
                  </a:moveTo>
                  <a:lnTo>
                    <a:pt x="182072" y="1524"/>
                  </a:lnTo>
                  <a:lnTo>
                    <a:pt x="187411" y="14413"/>
                  </a:lnTo>
                  <a:lnTo>
                    <a:pt x="187411" y="206408"/>
                  </a:lnTo>
                  <a:cubicBezTo>
                    <a:pt x="187411" y="232918"/>
                    <a:pt x="165920" y="254408"/>
                    <a:pt x="139411" y="254408"/>
                  </a:cubicBezTo>
                  <a:lnTo>
                    <a:pt x="0" y="254408"/>
                  </a:lnTo>
                  <a:lnTo>
                    <a:pt x="22033" y="233772"/>
                  </a:lnTo>
                  <a:cubicBezTo>
                    <a:pt x="42202" y="205437"/>
                    <a:pt x="13389" y="193630"/>
                    <a:pt x="22033" y="170017"/>
                  </a:cubicBezTo>
                  <a:cubicBezTo>
                    <a:pt x="27795" y="160571"/>
                    <a:pt x="36439" y="155849"/>
                    <a:pt x="42202" y="146403"/>
                  </a:cubicBezTo>
                  <a:cubicBezTo>
                    <a:pt x="45084" y="139319"/>
                    <a:pt x="42202" y="132234"/>
                    <a:pt x="45084" y="125150"/>
                  </a:cubicBezTo>
                  <a:cubicBezTo>
                    <a:pt x="47965" y="118066"/>
                    <a:pt x="68134" y="101537"/>
                    <a:pt x="76779" y="96814"/>
                  </a:cubicBezTo>
                  <a:cubicBezTo>
                    <a:pt x="96949" y="85006"/>
                    <a:pt x="122882" y="82645"/>
                    <a:pt x="137291" y="66117"/>
                  </a:cubicBezTo>
                  <a:cubicBezTo>
                    <a:pt x="145933" y="54310"/>
                    <a:pt x="157460" y="11807"/>
                    <a:pt x="168986" y="4724"/>
                  </a:cubicBezTo>
                  <a:cubicBezTo>
                    <a:pt x="171869" y="2362"/>
                    <a:pt x="174749" y="0"/>
                    <a:pt x="18051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3" name="PA-组合 552">
            <a:extLst>
              <a:ext uri="{FF2B5EF4-FFF2-40B4-BE49-F238E27FC236}">
                <a16:creationId xmlns:a16="http://schemas.microsoft.com/office/drawing/2014/main" id="{9E6D70FC-2EDB-457C-A9B4-00F5FBED7D6F}"/>
              </a:ext>
            </a:extLst>
          </p:cNvPr>
          <p:cNvGrpSpPr/>
          <p:nvPr>
            <p:custDataLst>
              <p:tags r:id="rId95"/>
            </p:custDataLst>
          </p:nvPr>
        </p:nvGrpSpPr>
        <p:grpSpPr>
          <a:xfrm>
            <a:off x="5052000" y="3105000"/>
            <a:ext cx="288116" cy="288002"/>
            <a:chOff x="5052000" y="3105000"/>
            <a:chExt cx="288116" cy="288002"/>
          </a:xfrm>
        </p:grpSpPr>
        <p:sp>
          <p:nvSpPr>
            <p:cNvPr id="291" name="PA-圆角矩形 290">
              <a:extLst>
                <a:ext uri="{FF2B5EF4-FFF2-40B4-BE49-F238E27FC236}">
                  <a16:creationId xmlns:a16="http://schemas.microsoft.com/office/drawing/2014/main" id="{4648204C-3A78-4234-BFD4-475BB2ACE059}"/>
                </a:ext>
              </a:extLst>
            </p:cNvPr>
            <p:cNvSpPr/>
            <p:nvPr>
              <p:custDataLst>
                <p:tags r:id="rId893"/>
              </p:custDataLst>
            </p:nvPr>
          </p:nvSpPr>
          <p:spPr>
            <a:xfrm>
              <a:off x="505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8" name="PA-任意多边形 327">
              <a:extLst>
                <a:ext uri="{FF2B5EF4-FFF2-40B4-BE49-F238E27FC236}">
                  <a16:creationId xmlns:a16="http://schemas.microsoft.com/office/drawing/2014/main" id="{0CFBF087-65EA-4EE9-8BDF-C389717C0C85}"/>
                </a:ext>
              </a:extLst>
            </p:cNvPr>
            <p:cNvSpPr/>
            <p:nvPr>
              <p:custDataLst>
                <p:tags r:id="rId894"/>
              </p:custDataLst>
            </p:nvPr>
          </p:nvSpPr>
          <p:spPr>
            <a:xfrm>
              <a:off x="5052124" y="3105003"/>
              <a:ext cx="287992" cy="287999"/>
            </a:xfrm>
            <a:custGeom>
              <a:avLst/>
              <a:gdLst>
                <a:gd name="connsiteX0" fmla="*/ 47991 w 287992"/>
                <a:gd name="connsiteY0" fmla="*/ 0 h 287999"/>
                <a:gd name="connsiteX1" fmla="*/ 239992 w 287992"/>
                <a:gd name="connsiteY1" fmla="*/ 0 h 287999"/>
                <a:gd name="connsiteX2" fmla="*/ 287992 w 287992"/>
                <a:gd name="connsiteY2" fmla="*/ 48002 h 287999"/>
                <a:gd name="connsiteX3" fmla="*/ 287992 w 287992"/>
                <a:gd name="connsiteY3" fmla="*/ 239998 h 287999"/>
                <a:gd name="connsiteX4" fmla="*/ 239992 w 287992"/>
                <a:gd name="connsiteY4" fmla="*/ 287999 h 287999"/>
                <a:gd name="connsiteX5" fmla="*/ 47991 w 287992"/>
                <a:gd name="connsiteY5" fmla="*/ 287999 h 287999"/>
                <a:gd name="connsiteX6" fmla="*/ 0 w 287992"/>
                <a:gd name="connsiteY6" fmla="*/ 239998 h 287999"/>
                <a:gd name="connsiteX7" fmla="*/ 0 w 287992"/>
                <a:gd name="connsiteY7" fmla="*/ 48002 h 287999"/>
                <a:gd name="connsiteX8" fmla="*/ 47991 w 287992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2" h="287999">
                  <a:moveTo>
                    <a:pt x="47991" y="0"/>
                  </a:moveTo>
                  <a:lnTo>
                    <a:pt x="239992" y="0"/>
                  </a:lnTo>
                  <a:cubicBezTo>
                    <a:pt x="266501" y="0"/>
                    <a:pt x="287992" y="21491"/>
                    <a:pt x="287992" y="48002"/>
                  </a:cubicBezTo>
                  <a:lnTo>
                    <a:pt x="287992" y="239998"/>
                  </a:lnTo>
                  <a:cubicBezTo>
                    <a:pt x="287992" y="266508"/>
                    <a:pt x="266501" y="287999"/>
                    <a:pt x="239992" y="287999"/>
                  </a:cubicBezTo>
                  <a:lnTo>
                    <a:pt x="47991" y="287999"/>
                  </a:lnTo>
                  <a:cubicBezTo>
                    <a:pt x="21483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83" y="0"/>
                    <a:pt x="4799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6" name="PA-组合 545">
            <a:extLst>
              <a:ext uri="{FF2B5EF4-FFF2-40B4-BE49-F238E27FC236}">
                <a16:creationId xmlns:a16="http://schemas.microsoft.com/office/drawing/2014/main" id="{ADEC9852-C9B4-45DB-AF9F-106F31E054D2}"/>
              </a:ext>
            </a:extLst>
          </p:cNvPr>
          <p:cNvGrpSpPr/>
          <p:nvPr>
            <p:custDataLst>
              <p:tags r:id="rId96"/>
            </p:custDataLst>
          </p:nvPr>
        </p:nvGrpSpPr>
        <p:grpSpPr>
          <a:xfrm>
            <a:off x="5772000" y="3105000"/>
            <a:ext cx="288024" cy="288002"/>
            <a:chOff x="5772000" y="3105000"/>
            <a:chExt cx="288024" cy="288002"/>
          </a:xfrm>
        </p:grpSpPr>
        <p:sp>
          <p:nvSpPr>
            <p:cNvPr id="292" name="PA-圆角矩形 291">
              <a:extLst>
                <a:ext uri="{FF2B5EF4-FFF2-40B4-BE49-F238E27FC236}">
                  <a16:creationId xmlns:a16="http://schemas.microsoft.com/office/drawing/2014/main" id="{4B815CAA-6CB1-4946-BC01-9F56EF4971C1}"/>
                </a:ext>
              </a:extLst>
            </p:cNvPr>
            <p:cNvSpPr/>
            <p:nvPr>
              <p:custDataLst>
                <p:tags r:id="rId891"/>
              </p:custDataLst>
            </p:nvPr>
          </p:nvSpPr>
          <p:spPr>
            <a:xfrm>
              <a:off x="577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PA-任意多边形 328">
              <a:extLst>
                <a:ext uri="{FF2B5EF4-FFF2-40B4-BE49-F238E27FC236}">
                  <a16:creationId xmlns:a16="http://schemas.microsoft.com/office/drawing/2014/main" id="{B9917FD2-8F9E-4962-AF9A-36FC5B4DF979}"/>
                </a:ext>
              </a:extLst>
            </p:cNvPr>
            <p:cNvSpPr/>
            <p:nvPr>
              <p:custDataLst>
                <p:tags r:id="rId892"/>
              </p:custDataLst>
            </p:nvPr>
          </p:nvSpPr>
          <p:spPr>
            <a:xfrm>
              <a:off x="5772064" y="3105003"/>
              <a:ext cx="287960" cy="287999"/>
            </a:xfrm>
            <a:custGeom>
              <a:avLst/>
              <a:gdLst>
                <a:gd name="connsiteX0" fmla="*/ 47984 w 287960"/>
                <a:gd name="connsiteY0" fmla="*/ 0 h 287999"/>
                <a:gd name="connsiteX1" fmla="*/ 239958 w 287960"/>
                <a:gd name="connsiteY1" fmla="*/ 0 h 287999"/>
                <a:gd name="connsiteX2" fmla="*/ 287960 w 287960"/>
                <a:gd name="connsiteY2" fmla="*/ 48002 h 287999"/>
                <a:gd name="connsiteX3" fmla="*/ 287960 w 287960"/>
                <a:gd name="connsiteY3" fmla="*/ 239998 h 287999"/>
                <a:gd name="connsiteX4" fmla="*/ 239958 w 287960"/>
                <a:gd name="connsiteY4" fmla="*/ 287999 h 287999"/>
                <a:gd name="connsiteX5" fmla="*/ 47984 w 287960"/>
                <a:gd name="connsiteY5" fmla="*/ 287999 h 287999"/>
                <a:gd name="connsiteX6" fmla="*/ 0 w 287960"/>
                <a:gd name="connsiteY6" fmla="*/ 239998 h 287999"/>
                <a:gd name="connsiteX7" fmla="*/ 0 w 287960"/>
                <a:gd name="connsiteY7" fmla="*/ 48002 h 287999"/>
                <a:gd name="connsiteX8" fmla="*/ 47984 w 28796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60" h="287999">
                  <a:moveTo>
                    <a:pt x="47984" y="0"/>
                  </a:moveTo>
                  <a:lnTo>
                    <a:pt x="239958" y="0"/>
                  </a:lnTo>
                  <a:cubicBezTo>
                    <a:pt x="266469" y="0"/>
                    <a:pt x="287960" y="21491"/>
                    <a:pt x="287960" y="48002"/>
                  </a:cubicBezTo>
                  <a:lnTo>
                    <a:pt x="287960" y="239998"/>
                  </a:lnTo>
                  <a:cubicBezTo>
                    <a:pt x="287960" y="266508"/>
                    <a:pt x="266469" y="287999"/>
                    <a:pt x="239958" y="287999"/>
                  </a:cubicBezTo>
                  <a:lnTo>
                    <a:pt x="47984" y="287999"/>
                  </a:lnTo>
                  <a:cubicBezTo>
                    <a:pt x="21484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84" y="0"/>
                    <a:pt x="479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2" name="PA-组合 551">
            <a:extLst>
              <a:ext uri="{FF2B5EF4-FFF2-40B4-BE49-F238E27FC236}">
                <a16:creationId xmlns:a16="http://schemas.microsoft.com/office/drawing/2014/main" id="{1C6D09A7-ED58-4DAC-AE2C-BB24B1D21618}"/>
              </a:ext>
            </a:extLst>
          </p:cNvPr>
          <p:cNvGrpSpPr/>
          <p:nvPr>
            <p:custDataLst>
              <p:tags r:id="rId97"/>
            </p:custDataLst>
          </p:nvPr>
        </p:nvGrpSpPr>
        <p:grpSpPr>
          <a:xfrm>
            <a:off x="5052000" y="3465000"/>
            <a:ext cx="288104" cy="288000"/>
            <a:chOff x="5052000" y="3465000"/>
            <a:chExt cx="288104" cy="288000"/>
          </a:xfrm>
        </p:grpSpPr>
        <p:sp>
          <p:nvSpPr>
            <p:cNvPr id="293" name="PA-圆角矩形 292">
              <a:extLst>
                <a:ext uri="{FF2B5EF4-FFF2-40B4-BE49-F238E27FC236}">
                  <a16:creationId xmlns:a16="http://schemas.microsoft.com/office/drawing/2014/main" id="{FF996B44-326F-4CB0-BFAD-2B45C6EDF1E2}"/>
                </a:ext>
              </a:extLst>
            </p:cNvPr>
            <p:cNvSpPr/>
            <p:nvPr>
              <p:custDataLst>
                <p:tags r:id="rId889"/>
              </p:custDataLst>
            </p:nvPr>
          </p:nvSpPr>
          <p:spPr>
            <a:xfrm>
              <a:off x="505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PA-任意多边形 329">
              <a:extLst>
                <a:ext uri="{FF2B5EF4-FFF2-40B4-BE49-F238E27FC236}">
                  <a16:creationId xmlns:a16="http://schemas.microsoft.com/office/drawing/2014/main" id="{863BF401-7E77-4D9E-9F7C-5DECEFB23A8F}"/>
                </a:ext>
              </a:extLst>
            </p:cNvPr>
            <p:cNvSpPr/>
            <p:nvPr>
              <p:custDataLst>
                <p:tags r:id="rId890"/>
              </p:custDataLst>
            </p:nvPr>
          </p:nvSpPr>
          <p:spPr>
            <a:xfrm>
              <a:off x="5052110" y="3465000"/>
              <a:ext cx="287994" cy="288000"/>
            </a:xfrm>
            <a:custGeom>
              <a:avLst/>
              <a:gdLst>
                <a:gd name="connsiteX0" fmla="*/ 47992 w 287994"/>
                <a:gd name="connsiteY0" fmla="*/ 0 h 288000"/>
                <a:gd name="connsiteX1" fmla="*/ 239994 w 287994"/>
                <a:gd name="connsiteY1" fmla="*/ 0 h 288000"/>
                <a:gd name="connsiteX2" fmla="*/ 287994 w 287994"/>
                <a:gd name="connsiteY2" fmla="*/ 48001 h 288000"/>
                <a:gd name="connsiteX3" fmla="*/ 287994 w 287994"/>
                <a:gd name="connsiteY3" fmla="*/ 239999 h 288000"/>
                <a:gd name="connsiteX4" fmla="*/ 239994 w 287994"/>
                <a:gd name="connsiteY4" fmla="*/ 288000 h 288000"/>
                <a:gd name="connsiteX5" fmla="*/ 47992 w 287994"/>
                <a:gd name="connsiteY5" fmla="*/ 288000 h 288000"/>
                <a:gd name="connsiteX6" fmla="*/ 0 w 287994"/>
                <a:gd name="connsiteY6" fmla="*/ 239999 h 288000"/>
                <a:gd name="connsiteX7" fmla="*/ 0 w 287994"/>
                <a:gd name="connsiteY7" fmla="*/ 48001 h 288000"/>
                <a:gd name="connsiteX8" fmla="*/ 47992 w 287994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4" h="288000">
                  <a:moveTo>
                    <a:pt x="47992" y="0"/>
                  </a:moveTo>
                  <a:lnTo>
                    <a:pt x="239994" y="0"/>
                  </a:lnTo>
                  <a:cubicBezTo>
                    <a:pt x="266503" y="0"/>
                    <a:pt x="287994" y="21491"/>
                    <a:pt x="287994" y="48001"/>
                  </a:cubicBezTo>
                  <a:lnTo>
                    <a:pt x="287994" y="239999"/>
                  </a:lnTo>
                  <a:cubicBezTo>
                    <a:pt x="287994" y="266509"/>
                    <a:pt x="266503" y="288000"/>
                    <a:pt x="239994" y="288000"/>
                  </a:cubicBezTo>
                  <a:lnTo>
                    <a:pt x="47992" y="288000"/>
                  </a:lnTo>
                  <a:cubicBezTo>
                    <a:pt x="21484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84" y="0"/>
                    <a:pt x="4799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7" name="PA-组合 546">
            <a:extLst>
              <a:ext uri="{FF2B5EF4-FFF2-40B4-BE49-F238E27FC236}">
                <a16:creationId xmlns:a16="http://schemas.microsoft.com/office/drawing/2014/main" id="{3D4E6936-910A-467F-812A-7935EA630EE8}"/>
              </a:ext>
            </a:extLst>
          </p:cNvPr>
          <p:cNvGrpSpPr/>
          <p:nvPr>
            <p:custDataLst>
              <p:tags r:id="rId98"/>
            </p:custDataLst>
          </p:nvPr>
        </p:nvGrpSpPr>
        <p:grpSpPr>
          <a:xfrm>
            <a:off x="5772000" y="3465000"/>
            <a:ext cx="288022" cy="288000"/>
            <a:chOff x="5772000" y="3465000"/>
            <a:chExt cx="288022" cy="288000"/>
          </a:xfrm>
        </p:grpSpPr>
        <p:sp>
          <p:nvSpPr>
            <p:cNvPr id="294" name="PA-圆角矩形 293">
              <a:extLst>
                <a:ext uri="{FF2B5EF4-FFF2-40B4-BE49-F238E27FC236}">
                  <a16:creationId xmlns:a16="http://schemas.microsoft.com/office/drawing/2014/main" id="{66E607C7-8DDC-41BA-9938-0AF87168DC89}"/>
                </a:ext>
              </a:extLst>
            </p:cNvPr>
            <p:cNvSpPr/>
            <p:nvPr>
              <p:custDataLst>
                <p:tags r:id="rId887"/>
              </p:custDataLst>
            </p:nvPr>
          </p:nvSpPr>
          <p:spPr>
            <a:xfrm>
              <a:off x="577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PA-任意多边形 330">
              <a:extLst>
                <a:ext uri="{FF2B5EF4-FFF2-40B4-BE49-F238E27FC236}">
                  <a16:creationId xmlns:a16="http://schemas.microsoft.com/office/drawing/2014/main" id="{12CEDF74-B41F-4C54-AC99-8288D764CD15}"/>
                </a:ext>
              </a:extLst>
            </p:cNvPr>
            <p:cNvSpPr/>
            <p:nvPr>
              <p:custDataLst>
                <p:tags r:id="rId888"/>
              </p:custDataLst>
            </p:nvPr>
          </p:nvSpPr>
          <p:spPr>
            <a:xfrm>
              <a:off x="5772058" y="3465000"/>
              <a:ext cx="287964" cy="288000"/>
            </a:xfrm>
            <a:custGeom>
              <a:avLst/>
              <a:gdLst>
                <a:gd name="connsiteX0" fmla="*/ 47984 w 287964"/>
                <a:gd name="connsiteY0" fmla="*/ 0 h 288000"/>
                <a:gd name="connsiteX1" fmla="*/ 239961 w 287964"/>
                <a:gd name="connsiteY1" fmla="*/ 0 h 288000"/>
                <a:gd name="connsiteX2" fmla="*/ 287964 w 287964"/>
                <a:gd name="connsiteY2" fmla="*/ 48001 h 288000"/>
                <a:gd name="connsiteX3" fmla="*/ 287964 w 287964"/>
                <a:gd name="connsiteY3" fmla="*/ 239999 h 288000"/>
                <a:gd name="connsiteX4" fmla="*/ 239961 w 287964"/>
                <a:gd name="connsiteY4" fmla="*/ 288000 h 288000"/>
                <a:gd name="connsiteX5" fmla="*/ 47984 w 287964"/>
                <a:gd name="connsiteY5" fmla="*/ 288000 h 288000"/>
                <a:gd name="connsiteX6" fmla="*/ 0 w 287964"/>
                <a:gd name="connsiteY6" fmla="*/ 239999 h 288000"/>
                <a:gd name="connsiteX7" fmla="*/ 0 w 287964"/>
                <a:gd name="connsiteY7" fmla="*/ 48001 h 288000"/>
                <a:gd name="connsiteX8" fmla="*/ 47984 w 287964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64" h="288000">
                  <a:moveTo>
                    <a:pt x="47984" y="0"/>
                  </a:moveTo>
                  <a:lnTo>
                    <a:pt x="239961" y="0"/>
                  </a:lnTo>
                  <a:cubicBezTo>
                    <a:pt x="266472" y="0"/>
                    <a:pt x="287964" y="21491"/>
                    <a:pt x="287964" y="48001"/>
                  </a:cubicBezTo>
                  <a:lnTo>
                    <a:pt x="287964" y="239999"/>
                  </a:lnTo>
                  <a:cubicBezTo>
                    <a:pt x="287964" y="266509"/>
                    <a:pt x="266472" y="288000"/>
                    <a:pt x="239961" y="288000"/>
                  </a:cubicBezTo>
                  <a:lnTo>
                    <a:pt x="47984" y="288000"/>
                  </a:lnTo>
                  <a:cubicBezTo>
                    <a:pt x="21485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85" y="0"/>
                    <a:pt x="479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1" name="PA-组合 550">
            <a:extLst>
              <a:ext uri="{FF2B5EF4-FFF2-40B4-BE49-F238E27FC236}">
                <a16:creationId xmlns:a16="http://schemas.microsoft.com/office/drawing/2014/main" id="{DB72177A-8213-4C4E-9B8D-B2ABB37BA9B3}"/>
              </a:ext>
            </a:extLst>
          </p:cNvPr>
          <p:cNvGrpSpPr/>
          <p:nvPr>
            <p:custDataLst>
              <p:tags r:id="rId99"/>
            </p:custDataLst>
          </p:nvPr>
        </p:nvGrpSpPr>
        <p:grpSpPr>
          <a:xfrm>
            <a:off x="5052000" y="3825000"/>
            <a:ext cx="288000" cy="288000"/>
            <a:chOff x="5052000" y="3825000"/>
            <a:chExt cx="288000" cy="288000"/>
          </a:xfrm>
        </p:grpSpPr>
        <p:sp>
          <p:nvSpPr>
            <p:cNvPr id="295" name="PA-圆角矩形 294">
              <a:extLst>
                <a:ext uri="{FF2B5EF4-FFF2-40B4-BE49-F238E27FC236}">
                  <a16:creationId xmlns:a16="http://schemas.microsoft.com/office/drawing/2014/main" id="{3F0D0DD1-C65B-4BE6-AB66-F197F1AEC7E4}"/>
                </a:ext>
              </a:extLst>
            </p:cNvPr>
            <p:cNvSpPr/>
            <p:nvPr>
              <p:custDataLst>
                <p:tags r:id="rId885"/>
              </p:custDataLst>
            </p:nvPr>
          </p:nvSpPr>
          <p:spPr>
            <a:xfrm>
              <a:off x="505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2" name="PA-任意多边形 331">
              <a:extLst>
                <a:ext uri="{FF2B5EF4-FFF2-40B4-BE49-F238E27FC236}">
                  <a16:creationId xmlns:a16="http://schemas.microsoft.com/office/drawing/2014/main" id="{E026E5B5-6263-4DE8-B875-7FA19E731DA3}"/>
                </a:ext>
              </a:extLst>
            </p:cNvPr>
            <p:cNvSpPr/>
            <p:nvPr>
              <p:custDataLst>
                <p:tags r:id="rId886"/>
              </p:custDataLst>
            </p:nvPr>
          </p:nvSpPr>
          <p:spPr>
            <a:xfrm>
              <a:off x="5149046" y="3825001"/>
              <a:ext cx="187474" cy="65987"/>
            </a:xfrm>
            <a:custGeom>
              <a:avLst/>
              <a:gdLst>
                <a:gd name="connsiteX0" fmla="*/ 0 w 187474"/>
                <a:gd name="connsiteY0" fmla="*/ 0 h 65987"/>
                <a:gd name="connsiteX1" fmla="*/ 143046 w 187474"/>
                <a:gd name="connsiteY1" fmla="*/ 0 h 65987"/>
                <a:gd name="connsiteX2" fmla="*/ 176987 w 187474"/>
                <a:gd name="connsiteY2" fmla="*/ 14059 h 65987"/>
                <a:gd name="connsiteX3" fmla="*/ 187474 w 187474"/>
                <a:gd name="connsiteY3" fmla="*/ 39376 h 65987"/>
                <a:gd name="connsiteX4" fmla="*/ 155368 w 187474"/>
                <a:gd name="connsiteY4" fmla="*/ 46893 h 65987"/>
                <a:gd name="connsiteX5" fmla="*/ 115027 w 187474"/>
                <a:gd name="connsiteY5" fmla="*/ 65784 h 65987"/>
                <a:gd name="connsiteX6" fmla="*/ 66043 w 187474"/>
                <a:gd name="connsiteY6" fmla="*/ 44532 h 65987"/>
                <a:gd name="connsiteX7" fmla="*/ 8415 w 187474"/>
                <a:gd name="connsiteY7" fmla="*/ 4389 h 65987"/>
                <a:gd name="connsiteX8" fmla="*/ 0 w 187474"/>
                <a:gd name="connsiteY8" fmla="*/ 0 h 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474" h="65987">
                  <a:moveTo>
                    <a:pt x="0" y="0"/>
                  </a:moveTo>
                  <a:lnTo>
                    <a:pt x="143046" y="0"/>
                  </a:lnTo>
                  <a:cubicBezTo>
                    <a:pt x="156301" y="0"/>
                    <a:pt x="168301" y="5373"/>
                    <a:pt x="176987" y="14059"/>
                  </a:cubicBezTo>
                  <a:lnTo>
                    <a:pt x="187474" y="39376"/>
                  </a:lnTo>
                  <a:lnTo>
                    <a:pt x="155368" y="46893"/>
                  </a:lnTo>
                  <a:cubicBezTo>
                    <a:pt x="140962" y="51616"/>
                    <a:pt x="129437" y="58700"/>
                    <a:pt x="115027" y="65784"/>
                  </a:cubicBezTo>
                  <a:cubicBezTo>
                    <a:pt x="106381" y="68145"/>
                    <a:pt x="74687" y="49254"/>
                    <a:pt x="66043" y="44532"/>
                  </a:cubicBezTo>
                  <a:cubicBezTo>
                    <a:pt x="42992" y="32725"/>
                    <a:pt x="28584" y="16196"/>
                    <a:pt x="8415" y="43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8" name="PA-组合 547">
            <a:extLst>
              <a:ext uri="{FF2B5EF4-FFF2-40B4-BE49-F238E27FC236}">
                <a16:creationId xmlns:a16="http://schemas.microsoft.com/office/drawing/2014/main" id="{6A1AA47D-8111-4756-AC76-66568FBFE7A3}"/>
              </a:ext>
            </a:extLst>
          </p:cNvPr>
          <p:cNvGrpSpPr/>
          <p:nvPr>
            <p:custDataLst>
              <p:tags r:id="rId100"/>
            </p:custDataLst>
          </p:nvPr>
        </p:nvGrpSpPr>
        <p:grpSpPr>
          <a:xfrm>
            <a:off x="5772000" y="3825000"/>
            <a:ext cx="288019" cy="288000"/>
            <a:chOff x="5772000" y="3825000"/>
            <a:chExt cx="288019" cy="288000"/>
          </a:xfrm>
        </p:grpSpPr>
        <p:sp>
          <p:nvSpPr>
            <p:cNvPr id="296" name="PA-圆角矩形 295">
              <a:extLst>
                <a:ext uri="{FF2B5EF4-FFF2-40B4-BE49-F238E27FC236}">
                  <a16:creationId xmlns:a16="http://schemas.microsoft.com/office/drawing/2014/main" id="{B3803C48-2031-4B42-AD1A-AF8668A4259C}"/>
                </a:ext>
              </a:extLst>
            </p:cNvPr>
            <p:cNvSpPr/>
            <p:nvPr>
              <p:custDataLst>
                <p:tags r:id="rId882"/>
              </p:custDataLst>
            </p:nvPr>
          </p:nvSpPr>
          <p:spPr>
            <a:xfrm>
              <a:off x="577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PA-任意多边形 332">
              <a:extLst>
                <a:ext uri="{FF2B5EF4-FFF2-40B4-BE49-F238E27FC236}">
                  <a16:creationId xmlns:a16="http://schemas.microsoft.com/office/drawing/2014/main" id="{0A2F9415-948A-436F-BE60-93DABD96D263}"/>
                </a:ext>
              </a:extLst>
            </p:cNvPr>
            <p:cNvSpPr/>
            <p:nvPr>
              <p:custDataLst>
                <p:tags r:id="rId883"/>
              </p:custDataLst>
            </p:nvPr>
          </p:nvSpPr>
          <p:spPr>
            <a:xfrm>
              <a:off x="5772049" y="3825000"/>
              <a:ext cx="287970" cy="288000"/>
            </a:xfrm>
            <a:custGeom>
              <a:avLst/>
              <a:gdLst>
                <a:gd name="connsiteX0" fmla="*/ 47988 w 287970"/>
                <a:gd name="connsiteY0" fmla="*/ 0 h 288000"/>
                <a:gd name="connsiteX1" fmla="*/ 239968 w 287970"/>
                <a:gd name="connsiteY1" fmla="*/ 0 h 288000"/>
                <a:gd name="connsiteX2" fmla="*/ 287970 w 287970"/>
                <a:gd name="connsiteY2" fmla="*/ 48001 h 288000"/>
                <a:gd name="connsiteX3" fmla="*/ 287970 w 287970"/>
                <a:gd name="connsiteY3" fmla="*/ 239999 h 288000"/>
                <a:gd name="connsiteX4" fmla="*/ 239968 w 287970"/>
                <a:gd name="connsiteY4" fmla="*/ 288000 h 288000"/>
                <a:gd name="connsiteX5" fmla="*/ 118747 w 287970"/>
                <a:gd name="connsiteY5" fmla="*/ 288000 h 288000"/>
                <a:gd name="connsiteX6" fmla="*/ 105772 w 287970"/>
                <a:gd name="connsiteY6" fmla="*/ 268860 h 288000"/>
                <a:gd name="connsiteX7" fmla="*/ 114416 w 287970"/>
                <a:gd name="connsiteY7" fmla="*/ 264137 h 288000"/>
                <a:gd name="connsiteX8" fmla="*/ 100008 w 287970"/>
                <a:gd name="connsiteY8" fmla="*/ 254692 h 288000"/>
                <a:gd name="connsiteX9" fmla="*/ 88482 w 287970"/>
                <a:gd name="connsiteY9" fmla="*/ 238163 h 288000"/>
                <a:gd name="connsiteX10" fmla="*/ 114416 w 287970"/>
                <a:gd name="connsiteY10" fmla="*/ 205104 h 288000"/>
                <a:gd name="connsiteX11" fmla="*/ 128823 w 287970"/>
                <a:gd name="connsiteY11" fmla="*/ 207465 h 288000"/>
                <a:gd name="connsiteX12" fmla="*/ 108652 w 287970"/>
                <a:gd name="connsiteY12" fmla="*/ 190936 h 288000"/>
                <a:gd name="connsiteX13" fmla="*/ 120179 w 287970"/>
                <a:gd name="connsiteY13" fmla="*/ 172045 h 288000"/>
                <a:gd name="connsiteX14" fmla="*/ 108652 w 287970"/>
                <a:gd name="connsiteY14" fmla="*/ 172045 h 288000"/>
                <a:gd name="connsiteX15" fmla="*/ 111533 w 287970"/>
                <a:gd name="connsiteY15" fmla="*/ 169684 h 288000"/>
                <a:gd name="connsiteX16" fmla="*/ 128823 w 287970"/>
                <a:gd name="connsiteY16" fmla="*/ 138985 h 288000"/>
                <a:gd name="connsiteX17" fmla="*/ 125941 w 287970"/>
                <a:gd name="connsiteY17" fmla="*/ 127179 h 288000"/>
                <a:gd name="connsiteX18" fmla="*/ 131705 w 287970"/>
                <a:gd name="connsiteY18" fmla="*/ 113011 h 288000"/>
                <a:gd name="connsiteX19" fmla="*/ 117298 w 287970"/>
                <a:gd name="connsiteY19" fmla="*/ 87036 h 288000"/>
                <a:gd name="connsiteX20" fmla="*/ 125941 w 287970"/>
                <a:gd name="connsiteY20" fmla="*/ 79952 h 288000"/>
                <a:gd name="connsiteX21" fmla="*/ 123060 w 287970"/>
                <a:gd name="connsiteY21" fmla="*/ 79952 h 288000"/>
                <a:gd name="connsiteX22" fmla="*/ 120179 w 287970"/>
                <a:gd name="connsiteY22" fmla="*/ 75229 h 288000"/>
                <a:gd name="connsiteX23" fmla="*/ 91364 w 287970"/>
                <a:gd name="connsiteY23" fmla="*/ 56338 h 288000"/>
                <a:gd name="connsiteX24" fmla="*/ 71194 w 287970"/>
                <a:gd name="connsiteY24" fmla="*/ 49254 h 288000"/>
                <a:gd name="connsiteX25" fmla="*/ 71194 w 287970"/>
                <a:gd name="connsiteY25" fmla="*/ 58700 h 288000"/>
                <a:gd name="connsiteX26" fmla="*/ 27973 w 287970"/>
                <a:gd name="connsiteY26" fmla="*/ 58700 h 288000"/>
                <a:gd name="connsiteX27" fmla="*/ 8298 w 287970"/>
                <a:gd name="connsiteY27" fmla="*/ 66301 h 288000"/>
                <a:gd name="connsiteX28" fmla="*/ 0 w 287970"/>
                <a:gd name="connsiteY28" fmla="*/ 64932 h 288000"/>
                <a:gd name="connsiteX29" fmla="*/ 0 w 287970"/>
                <a:gd name="connsiteY29" fmla="*/ 48001 h 288000"/>
                <a:gd name="connsiteX30" fmla="*/ 47988 w 287970"/>
                <a:gd name="connsiteY30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7970" h="288000">
                  <a:moveTo>
                    <a:pt x="47988" y="0"/>
                  </a:moveTo>
                  <a:lnTo>
                    <a:pt x="239968" y="0"/>
                  </a:lnTo>
                  <a:cubicBezTo>
                    <a:pt x="266479" y="0"/>
                    <a:pt x="287970" y="21491"/>
                    <a:pt x="287970" y="48001"/>
                  </a:cubicBezTo>
                  <a:lnTo>
                    <a:pt x="287970" y="239999"/>
                  </a:lnTo>
                  <a:cubicBezTo>
                    <a:pt x="287970" y="266509"/>
                    <a:pt x="266479" y="288000"/>
                    <a:pt x="239968" y="288000"/>
                  </a:cubicBezTo>
                  <a:lnTo>
                    <a:pt x="118747" y="288000"/>
                  </a:lnTo>
                  <a:lnTo>
                    <a:pt x="105772" y="268860"/>
                  </a:lnTo>
                  <a:cubicBezTo>
                    <a:pt x="108652" y="266499"/>
                    <a:pt x="111533" y="264137"/>
                    <a:pt x="114416" y="264137"/>
                  </a:cubicBezTo>
                  <a:cubicBezTo>
                    <a:pt x="108652" y="257053"/>
                    <a:pt x="102891" y="259415"/>
                    <a:pt x="100008" y="254692"/>
                  </a:cubicBezTo>
                  <a:cubicBezTo>
                    <a:pt x="97127" y="252331"/>
                    <a:pt x="91364" y="242885"/>
                    <a:pt x="88482" y="238163"/>
                  </a:cubicBezTo>
                  <a:cubicBezTo>
                    <a:pt x="105772" y="233440"/>
                    <a:pt x="108652" y="221633"/>
                    <a:pt x="114416" y="205104"/>
                  </a:cubicBezTo>
                  <a:cubicBezTo>
                    <a:pt x="120179" y="205104"/>
                    <a:pt x="123060" y="207465"/>
                    <a:pt x="128823" y="207465"/>
                  </a:cubicBezTo>
                  <a:cubicBezTo>
                    <a:pt x="123060" y="200381"/>
                    <a:pt x="117298" y="195659"/>
                    <a:pt x="108652" y="190936"/>
                  </a:cubicBezTo>
                  <a:cubicBezTo>
                    <a:pt x="117298" y="188575"/>
                    <a:pt x="120179" y="181491"/>
                    <a:pt x="120179" y="172045"/>
                  </a:cubicBezTo>
                  <a:cubicBezTo>
                    <a:pt x="117298" y="172045"/>
                    <a:pt x="114416" y="172045"/>
                    <a:pt x="108652" y="172045"/>
                  </a:cubicBezTo>
                  <a:cubicBezTo>
                    <a:pt x="111533" y="169684"/>
                    <a:pt x="111533" y="169684"/>
                    <a:pt x="111533" y="169684"/>
                  </a:cubicBezTo>
                  <a:cubicBezTo>
                    <a:pt x="120179" y="162600"/>
                    <a:pt x="125941" y="150792"/>
                    <a:pt x="128823" y="138985"/>
                  </a:cubicBezTo>
                  <a:cubicBezTo>
                    <a:pt x="128823" y="134263"/>
                    <a:pt x="128823" y="131901"/>
                    <a:pt x="125941" y="127179"/>
                  </a:cubicBezTo>
                  <a:cubicBezTo>
                    <a:pt x="128823" y="122456"/>
                    <a:pt x="128823" y="117733"/>
                    <a:pt x="131705" y="113011"/>
                  </a:cubicBezTo>
                  <a:cubicBezTo>
                    <a:pt x="128823" y="103565"/>
                    <a:pt x="120179" y="94120"/>
                    <a:pt x="117298" y="87036"/>
                  </a:cubicBezTo>
                  <a:cubicBezTo>
                    <a:pt x="120179" y="84675"/>
                    <a:pt x="123060" y="82313"/>
                    <a:pt x="125941" y="79952"/>
                  </a:cubicBezTo>
                  <a:cubicBezTo>
                    <a:pt x="125941" y="79952"/>
                    <a:pt x="123060" y="79952"/>
                    <a:pt x="123060" y="79952"/>
                  </a:cubicBezTo>
                  <a:cubicBezTo>
                    <a:pt x="123060" y="77591"/>
                    <a:pt x="120179" y="77591"/>
                    <a:pt x="120179" y="75229"/>
                  </a:cubicBezTo>
                  <a:cubicBezTo>
                    <a:pt x="91364" y="75229"/>
                    <a:pt x="100008" y="70507"/>
                    <a:pt x="91364" y="56338"/>
                  </a:cubicBezTo>
                  <a:cubicBezTo>
                    <a:pt x="88482" y="51616"/>
                    <a:pt x="74076" y="49254"/>
                    <a:pt x="71194" y="49254"/>
                  </a:cubicBezTo>
                  <a:cubicBezTo>
                    <a:pt x="71194" y="53977"/>
                    <a:pt x="71194" y="53977"/>
                    <a:pt x="71194" y="58700"/>
                  </a:cubicBezTo>
                  <a:cubicBezTo>
                    <a:pt x="56788" y="63423"/>
                    <a:pt x="39499" y="61061"/>
                    <a:pt x="27973" y="58700"/>
                  </a:cubicBezTo>
                  <a:cubicBezTo>
                    <a:pt x="22210" y="63423"/>
                    <a:pt x="15367" y="65784"/>
                    <a:pt x="8298" y="66301"/>
                  </a:cubicBezTo>
                  <a:lnTo>
                    <a:pt x="0" y="64932"/>
                  </a:lnTo>
                  <a:lnTo>
                    <a:pt x="0" y="48001"/>
                  </a:lnTo>
                  <a:cubicBezTo>
                    <a:pt x="0" y="21491"/>
                    <a:pt x="21489" y="0"/>
                    <a:pt x="4798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4" name="PA-任意多边形 333">
              <a:extLst>
                <a:ext uri="{FF2B5EF4-FFF2-40B4-BE49-F238E27FC236}">
                  <a16:creationId xmlns:a16="http://schemas.microsoft.com/office/drawing/2014/main" id="{58AED26C-5378-4C5D-9572-E1FAF6FA1289}"/>
                </a:ext>
              </a:extLst>
            </p:cNvPr>
            <p:cNvSpPr/>
            <p:nvPr>
              <p:custDataLst>
                <p:tags r:id="rId884"/>
              </p:custDataLst>
            </p:nvPr>
          </p:nvSpPr>
          <p:spPr>
            <a:xfrm>
              <a:off x="5843530" y="3911786"/>
              <a:ext cx="20765" cy="21257"/>
            </a:xfrm>
            <a:custGeom>
              <a:avLst/>
              <a:gdLst>
                <a:gd name="connsiteX0" fmla="*/ 11867 w 20765"/>
                <a:gd name="connsiteY0" fmla="*/ 0 h 21257"/>
                <a:gd name="connsiteX1" fmla="*/ 20765 w 20765"/>
                <a:gd name="connsiteY1" fmla="*/ 4724 h 21257"/>
                <a:gd name="connsiteX2" fmla="*/ 5934 w 20765"/>
                <a:gd name="connsiteY2" fmla="*/ 21257 h 21257"/>
                <a:gd name="connsiteX3" fmla="*/ 0 w 20765"/>
                <a:gd name="connsiteY3" fmla="*/ 18895 h 21257"/>
                <a:gd name="connsiteX4" fmla="*/ 0 w 20765"/>
                <a:gd name="connsiteY4" fmla="*/ 11809 h 21257"/>
                <a:gd name="connsiteX5" fmla="*/ 11867 w 20765"/>
                <a:gd name="connsiteY5" fmla="*/ 0 h 21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65" h="21257">
                  <a:moveTo>
                    <a:pt x="11867" y="0"/>
                  </a:moveTo>
                  <a:cubicBezTo>
                    <a:pt x="17799" y="0"/>
                    <a:pt x="17799" y="2362"/>
                    <a:pt x="20765" y="4724"/>
                  </a:cubicBezTo>
                  <a:cubicBezTo>
                    <a:pt x="14833" y="9447"/>
                    <a:pt x="14833" y="18895"/>
                    <a:pt x="5934" y="21257"/>
                  </a:cubicBezTo>
                  <a:cubicBezTo>
                    <a:pt x="2967" y="18895"/>
                    <a:pt x="2967" y="18895"/>
                    <a:pt x="0" y="18895"/>
                  </a:cubicBezTo>
                  <a:cubicBezTo>
                    <a:pt x="0" y="16533"/>
                    <a:pt x="0" y="14171"/>
                    <a:pt x="0" y="11809"/>
                  </a:cubicBezTo>
                  <a:cubicBezTo>
                    <a:pt x="5934" y="9447"/>
                    <a:pt x="8900" y="2362"/>
                    <a:pt x="1186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9" name="PA-组合 548">
            <a:extLst>
              <a:ext uri="{FF2B5EF4-FFF2-40B4-BE49-F238E27FC236}">
                <a16:creationId xmlns:a16="http://schemas.microsoft.com/office/drawing/2014/main" id="{B2C19D70-8E60-4CEB-84D1-F78611750659}"/>
              </a:ext>
            </a:extLst>
          </p:cNvPr>
          <p:cNvGrpSpPr/>
          <p:nvPr>
            <p:custDataLst>
              <p:tags r:id="rId101"/>
            </p:custDataLst>
          </p:nvPr>
        </p:nvGrpSpPr>
        <p:grpSpPr>
          <a:xfrm>
            <a:off x="5772000" y="4185000"/>
            <a:ext cx="288017" cy="288000"/>
            <a:chOff x="5772000" y="4185000"/>
            <a:chExt cx="288017" cy="288000"/>
          </a:xfrm>
        </p:grpSpPr>
        <p:sp>
          <p:nvSpPr>
            <p:cNvPr id="297" name="PA-圆角矩形 296">
              <a:extLst>
                <a:ext uri="{FF2B5EF4-FFF2-40B4-BE49-F238E27FC236}">
                  <a16:creationId xmlns:a16="http://schemas.microsoft.com/office/drawing/2014/main" id="{D58A665D-AA58-46BF-BA13-C97BEC8F3C3E}"/>
                </a:ext>
              </a:extLst>
            </p:cNvPr>
            <p:cNvSpPr/>
            <p:nvPr>
              <p:custDataLst>
                <p:tags r:id="rId880"/>
              </p:custDataLst>
            </p:nvPr>
          </p:nvSpPr>
          <p:spPr>
            <a:xfrm>
              <a:off x="577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PA-任意多边形 334">
              <a:extLst>
                <a:ext uri="{FF2B5EF4-FFF2-40B4-BE49-F238E27FC236}">
                  <a16:creationId xmlns:a16="http://schemas.microsoft.com/office/drawing/2014/main" id="{3F3454A1-AF8F-48AF-8E5F-C6FB95BA9B81}"/>
                </a:ext>
              </a:extLst>
            </p:cNvPr>
            <p:cNvSpPr/>
            <p:nvPr>
              <p:custDataLst>
                <p:tags r:id="rId881"/>
              </p:custDataLst>
            </p:nvPr>
          </p:nvSpPr>
          <p:spPr>
            <a:xfrm>
              <a:off x="5968942" y="4185000"/>
              <a:ext cx="91075" cy="287848"/>
            </a:xfrm>
            <a:custGeom>
              <a:avLst/>
              <a:gdLst>
                <a:gd name="connsiteX0" fmla="*/ 0 w 91075"/>
                <a:gd name="connsiteY0" fmla="*/ 0 h 287848"/>
                <a:gd name="connsiteX1" fmla="*/ 43073 w 91075"/>
                <a:gd name="connsiteY1" fmla="*/ 0 h 287848"/>
                <a:gd name="connsiteX2" fmla="*/ 91075 w 91075"/>
                <a:gd name="connsiteY2" fmla="*/ 48001 h 287848"/>
                <a:gd name="connsiteX3" fmla="*/ 91075 w 91075"/>
                <a:gd name="connsiteY3" fmla="*/ 239999 h 287848"/>
                <a:gd name="connsiteX4" fmla="*/ 61758 w 91075"/>
                <a:gd name="connsiteY4" fmla="*/ 284228 h 287848"/>
                <a:gd name="connsiteX5" fmla="*/ 43829 w 91075"/>
                <a:gd name="connsiteY5" fmla="*/ 287848 h 287848"/>
                <a:gd name="connsiteX6" fmla="*/ 47187 w 91075"/>
                <a:gd name="connsiteY6" fmla="*/ 279593 h 287848"/>
                <a:gd name="connsiteX7" fmla="*/ 58714 w 91075"/>
                <a:gd name="connsiteY7" fmla="*/ 277231 h 287848"/>
                <a:gd name="connsiteX8" fmla="*/ 76002 w 91075"/>
                <a:gd name="connsiteY8" fmla="*/ 237088 h 287848"/>
                <a:gd name="connsiteX9" fmla="*/ 73121 w 91075"/>
                <a:gd name="connsiteY9" fmla="*/ 204030 h 287848"/>
                <a:gd name="connsiteX10" fmla="*/ 61595 w 91075"/>
                <a:gd name="connsiteY10" fmla="*/ 147357 h 287848"/>
                <a:gd name="connsiteX11" fmla="*/ 44306 w 91075"/>
                <a:gd name="connsiteY11" fmla="*/ 102491 h 287848"/>
                <a:gd name="connsiteX12" fmla="*/ 41424 w 91075"/>
                <a:gd name="connsiteY12" fmla="*/ 81239 h 287848"/>
                <a:gd name="connsiteX13" fmla="*/ 24137 w 91075"/>
                <a:gd name="connsiteY13" fmla="*/ 59987 h 287848"/>
                <a:gd name="connsiteX14" fmla="*/ 18373 w 91075"/>
                <a:gd name="connsiteY14" fmla="*/ 29289 h 287848"/>
                <a:gd name="connsiteX15" fmla="*/ 1084 w 91075"/>
                <a:gd name="connsiteY15" fmla="*/ 953 h 287848"/>
                <a:gd name="connsiteX16" fmla="*/ 0 w 91075"/>
                <a:gd name="connsiteY16" fmla="*/ 0 h 287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1075" h="287848">
                  <a:moveTo>
                    <a:pt x="0" y="0"/>
                  </a:moveTo>
                  <a:lnTo>
                    <a:pt x="43073" y="0"/>
                  </a:lnTo>
                  <a:cubicBezTo>
                    <a:pt x="69583" y="0"/>
                    <a:pt x="91075" y="21491"/>
                    <a:pt x="91075" y="48001"/>
                  </a:cubicBezTo>
                  <a:lnTo>
                    <a:pt x="91075" y="239999"/>
                  </a:lnTo>
                  <a:cubicBezTo>
                    <a:pt x="91075" y="259882"/>
                    <a:pt x="78986" y="276941"/>
                    <a:pt x="61758" y="284228"/>
                  </a:cubicBezTo>
                  <a:lnTo>
                    <a:pt x="43829" y="287848"/>
                  </a:lnTo>
                  <a:lnTo>
                    <a:pt x="47187" y="279593"/>
                  </a:lnTo>
                  <a:cubicBezTo>
                    <a:pt x="50070" y="279593"/>
                    <a:pt x="55832" y="277231"/>
                    <a:pt x="58714" y="277231"/>
                  </a:cubicBezTo>
                  <a:cubicBezTo>
                    <a:pt x="70240" y="270147"/>
                    <a:pt x="76002" y="251256"/>
                    <a:pt x="76002" y="237088"/>
                  </a:cubicBezTo>
                  <a:cubicBezTo>
                    <a:pt x="76002" y="225282"/>
                    <a:pt x="76002" y="215836"/>
                    <a:pt x="73121" y="204030"/>
                  </a:cubicBezTo>
                  <a:cubicBezTo>
                    <a:pt x="67360" y="187500"/>
                    <a:pt x="32780" y="159164"/>
                    <a:pt x="61595" y="147357"/>
                  </a:cubicBezTo>
                  <a:cubicBezTo>
                    <a:pt x="67360" y="123743"/>
                    <a:pt x="52950" y="119020"/>
                    <a:pt x="44306" y="102491"/>
                  </a:cubicBezTo>
                  <a:cubicBezTo>
                    <a:pt x="44306" y="95407"/>
                    <a:pt x="41424" y="88323"/>
                    <a:pt x="41424" y="81239"/>
                  </a:cubicBezTo>
                  <a:cubicBezTo>
                    <a:pt x="35661" y="74155"/>
                    <a:pt x="29899" y="67071"/>
                    <a:pt x="24137" y="59987"/>
                  </a:cubicBezTo>
                  <a:cubicBezTo>
                    <a:pt x="15492" y="48180"/>
                    <a:pt x="21255" y="36373"/>
                    <a:pt x="18373" y="29289"/>
                  </a:cubicBezTo>
                  <a:cubicBezTo>
                    <a:pt x="15492" y="24567"/>
                    <a:pt x="6847" y="5676"/>
                    <a:pt x="1084" y="9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0" name="PA-组合 549">
            <a:extLst>
              <a:ext uri="{FF2B5EF4-FFF2-40B4-BE49-F238E27FC236}">
                <a16:creationId xmlns:a16="http://schemas.microsoft.com/office/drawing/2014/main" id="{CAB3B894-E34D-434D-AB1C-830BC3C6DD70}"/>
              </a:ext>
            </a:extLst>
          </p:cNvPr>
          <p:cNvGrpSpPr/>
          <p:nvPr>
            <p:custDataLst>
              <p:tags r:id="rId102"/>
            </p:custDataLst>
          </p:nvPr>
        </p:nvGrpSpPr>
        <p:grpSpPr>
          <a:xfrm>
            <a:off x="5772000" y="4545000"/>
            <a:ext cx="288014" cy="288000"/>
            <a:chOff x="5772000" y="4545000"/>
            <a:chExt cx="288014" cy="288000"/>
          </a:xfrm>
        </p:grpSpPr>
        <p:sp>
          <p:nvSpPr>
            <p:cNvPr id="298" name="PA-圆角矩形 297">
              <a:extLst>
                <a:ext uri="{FF2B5EF4-FFF2-40B4-BE49-F238E27FC236}">
                  <a16:creationId xmlns:a16="http://schemas.microsoft.com/office/drawing/2014/main" id="{637EEBEE-C84B-44C3-8F20-D3BF7FCBEB3D}"/>
                </a:ext>
              </a:extLst>
            </p:cNvPr>
            <p:cNvSpPr/>
            <p:nvPr>
              <p:custDataLst>
                <p:tags r:id="rId878"/>
              </p:custDataLst>
            </p:nvPr>
          </p:nvSpPr>
          <p:spPr>
            <a:xfrm>
              <a:off x="577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6" name="PA-任意多边形 335">
              <a:extLst>
                <a:ext uri="{FF2B5EF4-FFF2-40B4-BE49-F238E27FC236}">
                  <a16:creationId xmlns:a16="http://schemas.microsoft.com/office/drawing/2014/main" id="{7DBC4AF7-0911-42CF-A97D-C4294107DF8E}"/>
                </a:ext>
              </a:extLst>
            </p:cNvPr>
            <p:cNvSpPr/>
            <p:nvPr>
              <p:custDataLst>
                <p:tags r:id="rId879"/>
              </p:custDataLst>
            </p:nvPr>
          </p:nvSpPr>
          <p:spPr>
            <a:xfrm>
              <a:off x="5969305" y="4545000"/>
              <a:ext cx="90709" cy="236392"/>
            </a:xfrm>
            <a:custGeom>
              <a:avLst/>
              <a:gdLst>
                <a:gd name="connsiteX0" fmla="*/ 16105 w 90709"/>
                <a:gd name="connsiteY0" fmla="*/ 0 h 236392"/>
                <a:gd name="connsiteX1" fmla="*/ 42707 w 90709"/>
                <a:gd name="connsiteY1" fmla="*/ 0 h 236392"/>
                <a:gd name="connsiteX2" fmla="*/ 90709 w 90709"/>
                <a:gd name="connsiteY2" fmla="*/ 48001 h 236392"/>
                <a:gd name="connsiteX3" fmla="*/ 90709 w 90709"/>
                <a:gd name="connsiteY3" fmla="*/ 236392 h 236392"/>
                <a:gd name="connsiteX4" fmla="*/ 72758 w 90709"/>
                <a:gd name="connsiteY4" fmla="*/ 212401 h 236392"/>
                <a:gd name="connsiteX5" fmla="*/ 29536 w 90709"/>
                <a:gd name="connsiteY5" fmla="*/ 136838 h 236392"/>
                <a:gd name="connsiteX6" fmla="*/ 3602 w 90709"/>
                <a:gd name="connsiteY6" fmla="*/ 101417 h 236392"/>
                <a:gd name="connsiteX7" fmla="*/ 721 w 90709"/>
                <a:gd name="connsiteY7" fmla="*/ 25854 h 236392"/>
                <a:gd name="connsiteX8" fmla="*/ 13328 w 90709"/>
                <a:gd name="connsiteY8" fmla="*/ 9656 h 236392"/>
                <a:gd name="connsiteX9" fmla="*/ 16105 w 90709"/>
                <a:gd name="connsiteY9" fmla="*/ 0 h 236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709" h="236392">
                  <a:moveTo>
                    <a:pt x="16105" y="0"/>
                  </a:moveTo>
                  <a:lnTo>
                    <a:pt x="42707" y="0"/>
                  </a:lnTo>
                  <a:cubicBezTo>
                    <a:pt x="69218" y="0"/>
                    <a:pt x="90709" y="21491"/>
                    <a:pt x="90709" y="48001"/>
                  </a:cubicBezTo>
                  <a:lnTo>
                    <a:pt x="90709" y="236392"/>
                  </a:lnTo>
                  <a:lnTo>
                    <a:pt x="72758" y="212401"/>
                  </a:lnTo>
                  <a:cubicBezTo>
                    <a:pt x="58351" y="186426"/>
                    <a:pt x="43943" y="162813"/>
                    <a:pt x="29536" y="136838"/>
                  </a:cubicBezTo>
                  <a:cubicBezTo>
                    <a:pt x="20892" y="125031"/>
                    <a:pt x="9365" y="115585"/>
                    <a:pt x="3602" y="101417"/>
                  </a:cubicBezTo>
                  <a:cubicBezTo>
                    <a:pt x="-2160" y="80165"/>
                    <a:pt x="721" y="49467"/>
                    <a:pt x="721" y="25854"/>
                  </a:cubicBezTo>
                  <a:cubicBezTo>
                    <a:pt x="6485" y="21721"/>
                    <a:pt x="10447" y="16113"/>
                    <a:pt x="13328" y="9656"/>
                  </a:cubicBezTo>
                  <a:lnTo>
                    <a:pt x="1610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7" name="PA-组合 336">
            <a:extLst>
              <a:ext uri="{FF2B5EF4-FFF2-40B4-BE49-F238E27FC236}">
                <a16:creationId xmlns:a16="http://schemas.microsoft.com/office/drawing/2014/main" id="{CD21317A-2F76-4427-97DA-E0C10A71E367}"/>
              </a:ext>
            </a:extLst>
          </p:cNvPr>
          <p:cNvGrpSpPr/>
          <p:nvPr>
            <p:custDataLst>
              <p:tags r:id="rId103"/>
            </p:custDataLst>
          </p:nvPr>
        </p:nvGrpSpPr>
        <p:grpSpPr>
          <a:xfrm>
            <a:off x="4332000" y="4545000"/>
            <a:ext cx="288000" cy="288000"/>
            <a:chOff x="4332000" y="4545000"/>
            <a:chExt cx="288000" cy="288000"/>
          </a:xfrm>
        </p:grpSpPr>
        <p:sp>
          <p:nvSpPr>
            <p:cNvPr id="338" name="PA-圆角矩形 337">
              <a:extLst>
                <a:ext uri="{FF2B5EF4-FFF2-40B4-BE49-F238E27FC236}">
                  <a16:creationId xmlns:a16="http://schemas.microsoft.com/office/drawing/2014/main" id="{68ECF8B9-9686-41D3-A451-E6247E5176BE}"/>
                </a:ext>
              </a:extLst>
            </p:cNvPr>
            <p:cNvSpPr/>
            <p:nvPr>
              <p:custDataLst>
                <p:tags r:id="rId876"/>
              </p:custDataLst>
            </p:nvPr>
          </p:nvSpPr>
          <p:spPr>
            <a:xfrm>
              <a:off x="433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PA-任意多边形 338">
              <a:extLst>
                <a:ext uri="{FF2B5EF4-FFF2-40B4-BE49-F238E27FC236}">
                  <a16:creationId xmlns:a16="http://schemas.microsoft.com/office/drawing/2014/main" id="{8C7D711F-BE84-4A1A-ABD0-5F75295FE19B}"/>
                </a:ext>
              </a:extLst>
            </p:cNvPr>
            <p:cNvSpPr/>
            <p:nvPr>
              <p:custDataLst>
                <p:tags r:id="rId877"/>
              </p:custDataLst>
            </p:nvPr>
          </p:nvSpPr>
          <p:spPr>
            <a:xfrm>
              <a:off x="4332019" y="4600325"/>
              <a:ext cx="46166" cy="167270"/>
            </a:xfrm>
            <a:custGeom>
              <a:avLst/>
              <a:gdLst>
                <a:gd name="connsiteX0" fmla="*/ 0 w 46166"/>
                <a:gd name="connsiteY0" fmla="*/ 0 h 167270"/>
                <a:gd name="connsiteX1" fmla="*/ 19316 w 46166"/>
                <a:gd name="connsiteY1" fmla="*/ 1105 h 167270"/>
                <a:gd name="connsiteX2" fmla="*/ 45253 w 46166"/>
                <a:gd name="connsiteY2" fmla="*/ 88491 h 167270"/>
                <a:gd name="connsiteX3" fmla="*/ 21840 w 46166"/>
                <a:gd name="connsiteY3" fmla="*/ 146060 h 167270"/>
                <a:gd name="connsiteX4" fmla="*/ 0 w 46166"/>
                <a:gd name="connsiteY4" fmla="*/ 167270 h 167270"/>
                <a:gd name="connsiteX5" fmla="*/ 0 w 46166"/>
                <a:gd name="connsiteY5" fmla="*/ 0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166" h="167270">
                  <a:moveTo>
                    <a:pt x="0" y="0"/>
                  </a:moveTo>
                  <a:lnTo>
                    <a:pt x="19316" y="1105"/>
                  </a:lnTo>
                  <a:cubicBezTo>
                    <a:pt x="27962" y="3467"/>
                    <a:pt x="51016" y="69597"/>
                    <a:pt x="45253" y="88491"/>
                  </a:cubicBezTo>
                  <a:cubicBezTo>
                    <a:pt x="40931" y="112109"/>
                    <a:pt x="33006" y="130413"/>
                    <a:pt x="21840" y="146060"/>
                  </a:cubicBezTo>
                  <a:lnTo>
                    <a:pt x="0" y="1672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6" name="PA-组合 365">
            <a:extLst>
              <a:ext uri="{FF2B5EF4-FFF2-40B4-BE49-F238E27FC236}">
                <a16:creationId xmlns:a16="http://schemas.microsoft.com/office/drawing/2014/main" id="{813E1119-FD54-4BA6-92AC-21C71470FB63}"/>
              </a:ext>
            </a:extLst>
          </p:cNvPr>
          <p:cNvGrpSpPr/>
          <p:nvPr>
            <p:custDataLst>
              <p:tags r:id="rId104"/>
            </p:custDataLst>
          </p:nvPr>
        </p:nvGrpSpPr>
        <p:grpSpPr>
          <a:xfrm>
            <a:off x="3612000" y="225000"/>
            <a:ext cx="288130" cy="288029"/>
            <a:chOff x="3612000" y="225000"/>
            <a:chExt cx="288130" cy="288029"/>
          </a:xfrm>
        </p:grpSpPr>
        <p:sp>
          <p:nvSpPr>
            <p:cNvPr id="367" name="PA-圆角矩形 366">
              <a:extLst>
                <a:ext uri="{FF2B5EF4-FFF2-40B4-BE49-F238E27FC236}">
                  <a16:creationId xmlns:a16="http://schemas.microsoft.com/office/drawing/2014/main" id="{529DB946-4D66-4426-A969-81E7E7FCA7CB}"/>
                </a:ext>
              </a:extLst>
            </p:cNvPr>
            <p:cNvSpPr/>
            <p:nvPr>
              <p:custDataLst>
                <p:tags r:id="rId868"/>
              </p:custDataLst>
            </p:nvPr>
          </p:nvSpPr>
          <p:spPr>
            <a:xfrm>
              <a:off x="361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PA-任意多边形 367">
              <a:extLst>
                <a:ext uri="{FF2B5EF4-FFF2-40B4-BE49-F238E27FC236}">
                  <a16:creationId xmlns:a16="http://schemas.microsoft.com/office/drawing/2014/main" id="{9877A04E-CB7A-45E0-A3D5-89F88C7B8A6C}"/>
                </a:ext>
              </a:extLst>
            </p:cNvPr>
            <p:cNvSpPr/>
            <p:nvPr>
              <p:custDataLst>
                <p:tags r:id="rId869"/>
              </p:custDataLst>
            </p:nvPr>
          </p:nvSpPr>
          <p:spPr>
            <a:xfrm>
              <a:off x="3898323" y="435438"/>
              <a:ext cx="1807" cy="2792"/>
            </a:xfrm>
            <a:custGeom>
              <a:avLst/>
              <a:gdLst>
                <a:gd name="connsiteX0" fmla="*/ 1807 w 1807"/>
                <a:gd name="connsiteY0" fmla="*/ 0 h 2792"/>
                <a:gd name="connsiteX1" fmla="*/ 1807 w 1807"/>
                <a:gd name="connsiteY1" fmla="*/ 2792 h 2792"/>
                <a:gd name="connsiteX2" fmla="*/ 0 w 1807"/>
                <a:gd name="connsiteY2" fmla="*/ 741 h 2792"/>
                <a:gd name="connsiteX3" fmla="*/ 1807 w 1807"/>
                <a:gd name="connsiteY3" fmla="*/ 0 h 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7" h="2792">
                  <a:moveTo>
                    <a:pt x="1807" y="0"/>
                  </a:moveTo>
                  <a:lnTo>
                    <a:pt x="1807" y="2792"/>
                  </a:lnTo>
                  <a:lnTo>
                    <a:pt x="0" y="741"/>
                  </a:lnTo>
                  <a:lnTo>
                    <a:pt x="180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9" name="PA-任意多边形 368">
              <a:extLst>
                <a:ext uri="{FF2B5EF4-FFF2-40B4-BE49-F238E27FC236}">
                  <a16:creationId xmlns:a16="http://schemas.microsoft.com/office/drawing/2014/main" id="{55E8A6E7-F858-4582-BC5F-A835C24A3535}"/>
                </a:ext>
              </a:extLst>
            </p:cNvPr>
            <p:cNvSpPr/>
            <p:nvPr>
              <p:custDataLst>
                <p:tags r:id="rId870"/>
              </p:custDataLst>
            </p:nvPr>
          </p:nvSpPr>
          <p:spPr>
            <a:xfrm>
              <a:off x="3878141" y="440903"/>
              <a:ext cx="21989" cy="8047"/>
            </a:xfrm>
            <a:custGeom>
              <a:avLst/>
              <a:gdLst>
                <a:gd name="connsiteX0" fmla="*/ 11529 w 21989"/>
                <a:gd name="connsiteY0" fmla="*/ 0 h 8047"/>
                <a:gd name="connsiteX1" fmla="*/ 17297 w 21989"/>
                <a:gd name="connsiteY1" fmla="*/ 2362 h 8047"/>
                <a:gd name="connsiteX2" fmla="*/ 21989 w 21989"/>
                <a:gd name="connsiteY2" fmla="*/ 2842 h 8047"/>
                <a:gd name="connsiteX3" fmla="*/ 21989 w 21989"/>
                <a:gd name="connsiteY3" fmla="*/ 8047 h 8047"/>
                <a:gd name="connsiteX4" fmla="*/ 17297 w 21989"/>
                <a:gd name="connsiteY4" fmla="*/ 7086 h 8047"/>
                <a:gd name="connsiteX5" fmla="*/ 0 w 21989"/>
                <a:gd name="connsiteY5" fmla="*/ 4724 h 8047"/>
                <a:gd name="connsiteX6" fmla="*/ 11529 w 21989"/>
                <a:gd name="connsiteY6" fmla="*/ 0 h 8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89" h="8047">
                  <a:moveTo>
                    <a:pt x="11529" y="0"/>
                  </a:moveTo>
                  <a:cubicBezTo>
                    <a:pt x="14414" y="0"/>
                    <a:pt x="17297" y="2362"/>
                    <a:pt x="17297" y="2362"/>
                  </a:cubicBezTo>
                  <a:lnTo>
                    <a:pt x="21989" y="2842"/>
                  </a:lnTo>
                  <a:lnTo>
                    <a:pt x="21989" y="8047"/>
                  </a:lnTo>
                  <a:lnTo>
                    <a:pt x="17297" y="7086"/>
                  </a:lnTo>
                  <a:cubicBezTo>
                    <a:pt x="11529" y="7086"/>
                    <a:pt x="5765" y="7086"/>
                    <a:pt x="0" y="4724"/>
                  </a:cubicBezTo>
                  <a:cubicBezTo>
                    <a:pt x="2881" y="4724"/>
                    <a:pt x="8647" y="0"/>
                    <a:pt x="1152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0" name="PA-任意多边形 369">
              <a:extLst>
                <a:ext uri="{FF2B5EF4-FFF2-40B4-BE49-F238E27FC236}">
                  <a16:creationId xmlns:a16="http://schemas.microsoft.com/office/drawing/2014/main" id="{7CBB4ECC-82E1-4BB2-A6F8-0A1B9207DC11}"/>
                </a:ext>
              </a:extLst>
            </p:cNvPr>
            <p:cNvSpPr/>
            <p:nvPr>
              <p:custDataLst>
                <p:tags r:id="rId871"/>
              </p:custDataLst>
            </p:nvPr>
          </p:nvSpPr>
          <p:spPr>
            <a:xfrm>
              <a:off x="3895438" y="457240"/>
              <a:ext cx="4692" cy="3079"/>
            </a:xfrm>
            <a:custGeom>
              <a:avLst/>
              <a:gdLst>
                <a:gd name="connsiteX0" fmla="*/ 4692 w 4692"/>
                <a:gd name="connsiteY0" fmla="*/ 0 h 3079"/>
                <a:gd name="connsiteX1" fmla="*/ 4692 w 4692"/>
                <a:gd name="connsiteY1" fmla="*/ 3079 h 3079"/>
                <a:gd name="connsiteX2" fmla="*/ 0 w 4692"/>
                <a:gd name="connsiteY2" fmla="*/ 196 h 3079"/>
                <a:gd name="connsiteX3" fmla="*/ 4692 w 4692"/>
                <a:gd name="connsiteY3" fmla="*/ 0 h 3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2" h="3079">
                  <a:moveTo>
                    <a:pt x="4692" y="0"/>
                  </a:moveTo>
                  <a:lnTo>
                    <a:pt x="4692" y="3079"/>
                  </a:lnTo>
                  <a:lnTo>
                    <a:pt x="0" y="196"/>
                  </a:lnTo>
                  <a:lnTo>
                    <a:pt x="469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1" name="PA-任意多边形 370">
              <a:extLst>
                <a:ext uri="{FF2B5EF4-FFF2-40B4-BE49-F238E27FC236}">
                  <a16:creationId xmlns:a16="http://schemas.microsoft.com/office/drawing/2014/main" id="{EF3F0003-186C-4E33-901B-C186A20B804A}"/>
                </a:ext>
              </a:extLst>
            </p:cNvPr>
            <p:cNvSpPr/>
            <p:nvPr>
              <p:custDataLst>
                <p:tags r:id="rId872"/>
              </p:custDataLst>
            </p:nvPr>
          </p:nvSpPr>
          <p:spPr>
            <a:xfrm>
              <a:off x="3872571" y="464049"/>
              <a:ext cx="26438" cy="22855"/>
            </a:xfrm>
            <a:custGeom>
              <a:avLst/>
              <a:gdLst>
                <a:gd name="connsiteX0" fmla="*/ 17304 w 26438"/>
                <a:gd name="connsiteY0" fmla="*/ 0 h 22855"/>
                <a:gd name="connsiteX1" fmla="*/ 26438 w 26438"/>
                <a:gd name="connsiteY1" fmla="*/ 3686 h 22855"/>
                <a:gd name="connsiteX2" fmla="*/ 18498 w 26438"/>
                <a:gd name="connsiteY2" fmla="*/ 22855 h 22855"/>
                <a:gd name="connsiteX3" fmla="*/ 12258 w 26438"/>
                <a:gd name="connsiteY3" fmla="*/ 19788 h 22855"/>
                <a:gd name="connsiteX4" fmla="*/ 0 w 26438"/>
                <a:gd name="connsiteY4" fmla="*/ 4656 h 22855"/>
                <a:gd name="connsiteX5" fmla="*/ 17304 w 26438"/>
                <a:gd name="connsiteY5" fmla="*/ 0 h 22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438" h="22855">
                  <a:moveTo>
                    <a:pt x="17304" y="0"/>
                  </a:moveTo>
                  <a:lnTo>
                    <a:pt x="26438" y="3686"/>
                  </a:lnTo>
                  <a:lnTo>
                    <a:pt x="18498" y="22855"/>
                  </a:lnTo>
                  <a:lnTo>
                    <a:pt x="12258" y="19788"/>
                  </a:lnTo>
                  <a:cubicBezTo>
                    <a:pt x="7210" y="16296"/>
                    <a:pt x="2885" y="11640"/>
                    <a:pt x="0" y="4656"/>
                  </a:cubicBezTo>
                  <a:cubicBezTo>
                    <a:pt x="5769" y="4656"/>
                    <a:pt x="11535" y="0"/>
                    <a:pt x="1730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2" name="PA-任意多边形 371">
              <a:extLst>
                <a:ext uri="{FF2B5EF4-FFF2-40B4-BE49-F238E27FC236}">
                  <a16:creationId xmlns:a16="http://schemas.microsoft.com/office/drawing/2014/main" id="{E196FFFA-E36E-4743-8A39-92A7DC5A477B}"/>
                </a:ext>
              </a:extLst>
            </p:cNvPr>
            <p:cNvSpPr/>
            <p:nvPr>
              <p:custDataLst>
                <p:tags r:id="rId873"/>
              </p:custDataLst>
            </p:nvPr>
          </p:nvSpPr>
          <p:spPr>
            <a:xfrm>
              <a:off x="3825546" y="480577"/>
              <a:ext cx="60819" cy="32452"/>
            </a:xfrm>
            <a:custGeom>
              <a:avLst/>
              <a:gdLst>
                <a:gd name="connsiteX0" fmla="*/ 12233 w 60819"/>
                <a:gd name="connsiteY0" fmla="*/ 476 h 32452"/>
                <a:gd name="connsiteX1" fmla="*/ 32413 w 60819"/>
                <a:gd name="connsiteY1" fmla="*/ 7561 h 32452"/>
                <a:gd name="connsiteX2" fmla="*/ 38177 w 60819"/>
                <a:gd name="connsiteY2" fmla="*/ 9923 h 32452"/>
                <a:gd name="connsiteX3" fmla="*/ 49712 w 60819"/>
                <a:gd name="connsiteY3" fmla="*/ 14647 h 32452"/>
                <a:gd name="connsiteX4" fmla="*/ 60819 w 60819"/>
                <a:gd name="connsiteY4" fmla="*/ 17680 h 32452"/>
                <a:gd name="connsiteX5" fmla="*/ 60524 w 60819"/>
                <a:gd name="connsiteY5" fmla="*/ 18393 h 32452"/>
                <a:gd name="connsiteX6" fmla="*/ 26585 w 60819"/>
                <a:gd name="connsiteY6" fmla="*/ 32452 h 32452"/>
                <a:gd name="connsiteX7" fmla="*/ 18008 w 60819"/>
                <a:gd name="connsiteY7" fmla="*/ 32452 h 32452"/>
                <a:gd name="connsiteX8" fmla="*/ 15474 w 60819"/>
                <a:gd name="connsiteY8" fmla="*/ 29408 h 32452"/>
                <a:gd name="connsiteX9" fmla="*/ 3582 w 60819"/>
                <a:gd name="connsiteY9" fmla="*/ 26456 h 32452"/>
                <a:gd name="connsiteX10" fmla="*/ 12233 w 60819"/>
                <a:gd name="connsiteY10" fmla="*/ 476 h 32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0819" h="32452">
                  <a:moveTo>
                    <a:pt x="12233" y="476"/>
                  </a:moveTo>
                  <a:cubicBezTo>
                    <a:pt x="23762" y="-1886"/>
                    <a:pt x="26645" y="5199"/>
                    <a:pt x="32413" y="7561"/>
                  </a:cubicBezTo>
                  <a:cubicBezTo>
                    <a:pt x="35296" y="9923"/>
                    <a:pt x="38177" y="9923"/>
                    <a:pt x="38177" y="9923"/>
                  </a:cubicBezTo>
                  <a:cubicBezTo>
                    <a:pt x="43945" y="12285"/>
                    <a:pt x="46831" y="12285"/>
                    <a:pt x="49712" y="14647"/>
                  </a:cubicBezTo>
                  <a:lnTo>
                    <a:pt x="60819" y="17680"/>
                  </a:lnTo>
                  <a:lnTo>
                    <a:pt x="60524" y="18393"/>
                  </a:lnTo>
                  <a:cubicBezTo>
                    <a:pt x="51837" y="27079"/>
                    <a:pt x="39837" y="32452"/>
                    <a:pt x="26585" y="32452"/>
                  </a:cubicBezTo>
                  <a:lnTo>
                    <a:pt x="18008" y="32452"/>
                  </a:lnTo>
                  <a:lnTo>
                    <a:pt x="15474" y="29408"/>
                  </a:lnTo>
                  <a:cubicBezTo>
                    <a:pt x="11510" y="28227"/>
                    <a:pt x="6465" y="27637"/>
                    <a:pt x="3582" y="26456"/>
                  </a:cubicBezTo>
                  <a:cubicBezTo>
                    <a:pt x="-5065" y="19370"/>
                    <a:pt x="3582" y="5199"/>
                    <a:pt x="12233" y="47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3" name="PA-任意多边形 372">
              <a:extLst>
                <a:ext uri="{FF2B5EF4-FFF2-40B4-BE49-F238E27FC236}">
                  <a16:creationId xmlns:a16="http://schemas.microsoft.com/office/drawing/2014/main" id="{CD8649F5-FB0D-47CE-941A-60FA2DDB96AB}"/>
                </a:ext>
              </a:extLst>
            </p:cNvPr>
            <p:cNvSpPr/>
            <p:nvPr>
              <p:custDataLst>
                <p:tags r:id="rId874"/>
              </p:custDataLst>
            </p:nvPr>
          </p:nvSpPr>
          <p:spPr>
            <a:xfrm>
              <a:off x="3702494" y="491731"/>
              <a:ext cx="86420" cy="21298"/>
            </a:xfrm>
            <a:custGeom>
              <a:avLst/>
              <a:gdLst>
                <a:gd name="connsiteX0" fmla="*/ 70146 w 86420"/>
                <a:gd name="connsiteY0" fmla="*/ 577 h 21298"/>
                <a:gd name="connsiteX1" fmla="*/ 85824 w 86420"/>
                <a:gd name="connsiteY1" fmla="*/ 20431 h 21298"/>
                <a:gd name="connsiteX2" fmla="*/ 86420 w 86420"/>
                <a:gd name="connsiteY2" fmla="*/ 21298 h 21298"/>
                <a:gd name="connsiteX3" fmla="*/ 0 w 86420"/>
                <a:gd name="connsiteY3" fmla="*/ 21298 h 21298"/>
                <a:gd name="connsiteX4" fmla="*/ 17082 w 86420"/>
                <a:gd name="connsiteY4" fmla="*/ 15302 h 21298"/>
                <a:gd name="connsiteX5" fmla="*/ 31499 w 86420"/>
                <a:gd name="connsiteY5" fmla="*/ 10578 h 21298"/>
                <a:gd name="connsiteX6" fmla="*/ 40145 w 86420"/>
                <a:gd name="connsiteY6" fmla="*/ 8216 h 21298"/>
                <a:gd name="connsiteX7" fmla="*/ 60327 w 86420"/>
                <a:gd name="connsiteY7" fmla="*/ 10578 h 21298"/>
                <a:gd name="connsiteX8" fmla="*/ 57442 w 86420"/>
                <a:gd name="connsiteY8" fmla="*/ 3493 h 21298"/>
                <a:gd name="connsiteX9" fmla="*/ 70146 w 86420"/>
                <a:gd name="connsiteY9" fmla="*/ 577 h 2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420" h="21298">
                  <a:moveTo>
                    <a:pt x="70146" y="577"/>
                  </a:moveTo>
                  <a:cubicBezTo>
                    <a:pt x="77174" y="3013"/>
                    <a:pt x="81680" y="12681"/>
                    <a:pt x="85824" y="20431"/>
                  </a:cubicBezTo>
                  <a:lnTo>
                    <a:pt x="86420" y="21298"/>
                  </a:lnTo>
                  <a:lnTo>
                    <a:pt x="0" y="21298"/>
                  </a:lnTo>
                  <a:lnTo>
                    <a:pt x="17082" y="15302"/>
                  </a:lnTo>
                  <a:cubicBezTo>
                    <a:pt x="19965" y="12940"/>
                    <a:pt x="25734" y="12940"/>
                    <a:pt x="31499" y="10578"/>
                  </a:cubicBezTo>
                  <a:cubicBezTo>
                    <a:pt x="34380" y="10578"/>
                    <a:pt x="37263" y="10578"/>
                    <a:pt x="40145" y="8216"/>
                  </a:cubicBezTo>
                  <a:cubicBezTo>
                    <a:pt x="48798" y="8216"/>
                    <a:pt x="51676" y="12940"/>
                    <a:pt x="60327" y="10578"/>
                  </a:cubicBezTo>
                  <a:cubicBezTo>
                    <a:pt x="60327" y="8216"/>
                    <a:pt x="57442" y="5854"/>
                    <a:pt x="57442" y="3493"/>
                  </a:cubicBezTo>
                  <a:cubicBezTo>
                    <a:pt x="62487" y="-50"/>
                    <a:pt x="66632" y="-640"/>
                    <a:pt x="70146" y="577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PA-任意多边形 373">
              <a:extLst>
                <a:ext uri="{FF2B5EF4-FFF2-40B4-BE49-F238E27FC236}">
                  <a16:creationId xmlns:a16="http://schemas.microsoft.com/office/drawing/2014/main" id="{3329C0D0-ECE8-42BB-83A0-51959B7772A7}"/>
                </a:ext>
              </a:extLst>
            </p:cNvPr>
            <p:cNvSpPr/>
            <p:nvPr>
              <p:custDataLst>
                <p:tags r:id="rId875"/>
              </p:custDataLst>
            </p:nvPr>
          </p:nvSpPr>
          <p:spPr>
            <a:xfrm>
              <a:off x="3794700" y="495225"/>
              <a:ext cx="22497" cy="16731"/>
            </a:xfrm>
            <a:custGeom>
              <a:avLst/>
              <a:gdLst>
                <a:gd name="connsiteX0" fmla="*/ 8436 w 22497"/>
                <a:gd name="connsiteY0" fmla="*/ 0 h 16731"/>
                <a:gd name="connsiteX1" fmla="*/ 8436 w 22497"/>
                <a:gd name="connsiteY1" fmla="*/ 2303 h 16731"/>
                <a:gd name="connsiteX2" fmla="*/ 22497 w 22497"/>
                <a:gd name="connsiteY2" fmla="*/ 16119 h 16731"/>
                <a:gd name="connsiteX3" fmla="*/ 0 w 22497"/>
                <a:gd name="connsiteY3" fmla="*/ 9211 h 16731"/>
                <a:gd name="connsiteX4" fmla="*/ 8436 w 22497"/>
                <a:gd name="connsiteY4" fmla="*/ 0 h 16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97" h="16731">
                  <a:moveTo>
                    <a:pt x="8436" y="0"/>
                  </a:moveTo>
                  <a:cubicBezTo>
                    <a:pt x="8436" y="2303"/>
                    <a:pt x="5624" y="2303"/>
                    <a:pt x="8436" y="2303"/>
                  </a:cubicBezTo>
                  <a:cubicBezTo>
                    <a:pt x="11248" y="6908"/>
                    <a:pt x="22497" y="9211"/>
                    <a:pt x="22497" y="16119"/>
                  </a:cubicBezTo>
                  <a:cubicBezTo>
                    <a:pt x="16871" y="18422"/>
                    <a:pt x="0" y="13816"/>
                    <a:pt x="0" y="9211"/>
                  </a:cubicBezTo>
                  <a:cubicBezTo>
                    <a:pt x="0" y="6908"/>
                    <a:pt x="2814" y="4605"/>
                    <a:pt x="843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5" name="PA-组合 374">
            <a:extLst>
              <a:ext uri="{FF2B5EF4-FFF2-40B4-BE49-F238E27FC236}">
                <a16:creationId xmlns:a16="http://schemas.microsoft.com/office/drawing/2014/main" id="{C4CD8075-8ED4-4BDE-8552-653AFECA1B2D}"/>
              </a:ext>
            </a:extLst>
          </p:cNvPr>
          <p:cNvGrpSpPr/>
          <p:nvPr>
            <p:custDataLst>
              <p:tags r:id="rId105"/>
            </p:custDataLst>
          </p:nvPr>
        </p:nvGrpSpPr>
        <p:grpSpPr>
          <a:xfrm>
            <a:off x="2892000" y="225000"/>
            <a:ext cx="288000" cy="288029"/>
            <a:chOff x="2892000" y="225000"/>
            <a:chExt cx="288000" cy="288029"/>
          </a:xfrm>
        </p:grpSpPr>
        <p:sp>
          <p:nvSpPr>
            <p:cNvPr id="376" name="PA-圆角矩形 375">
              <a:extLst>
                <a:ext uri="{FF2B5EF4-FFF2-40B4-BE49-F238E27FC236}">
                  <a16:creationId xmlns:a16="http://schemas.microsoft.com/office/drawing/2014/main" id="{0AAD3759-497C-4DA0-AC88-2D4F8F010B25}"/>
                </a:ext>
              </a:extLst>
            </p:cNvPr>
            <p:cNvSpPr/>
            <p:nvPr>
              <p:custDataLst>
                <p:tags r:id="rId866"/>
              </p:custDataLst>
            </p:nvPr>
          </p:nvSpPr>
          <p:spPr>
            <a:xfrm>
              <a:off x="289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PA-任意多边形 376">
              <a:extLst>
                <a:ext uri="{FF2B5EF4-FFF2-40B4-BE49-F238E27FC236}">
                  <a16:creationId xmlns:a16="http://schemas.microsoft.com/office/drawing/2014/main" id="{14C2F6A5-A4E8-42B0-879D-F3332621B864}"/>
                </a:ext>
              </a:extLst>
            </p:cNvPr>
            <p:cNvSpPr/>
            <p:nvPr>
              <p:custDataLst>
                <p:tags r:id="rId867"/>
              </p:custDataLst>
            </p:nvPr>
          </p:nvSpPr>
          <p:spPr>
            <a:xfrm>
              <a:off x="3039844" y="509381"/>
              <a:ext cx="24132" cy="3648"/>
            </a:xfrm>
            <a:custGeom>
              <a:avLst/>
              <a:gdLst>
                <a:gd name="connsiteX0" fmla="*/ 2970 w 24132"/>
                <a:gd name="connsiteY0" fmla="*/ 0 h 3648"/>
                <a:gd name="connsiteX1" fmla="*/ 24132 w 24132"/>
                <a:gd name="connsiteY1" fmla="*/ 3648 h 3648"/>
                <a:gd name="connsiteX2" fmla="*/ 0 w 24132"/>
                <a:gd name="connsiteY2" fmla="*/ 3648 h 3648"/>
                <a:gd name="connsiteX3" fmla="*/ 2970 w 24132"/>
                <a:gd name="connsiteY3" fmla="*/ 0 h 3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32" h="3648">
                  <a:moveTo>
                    <a:pt x="2970" y="0"/>
                  </a:moveTo>
                  <a:lnTo>
                    <a:pt x="24132" y="3648"/>
                  </a:lnTo>
                  <a:lnTo>
                    <a:pt x="0" y="3648"/>
                  </a:lnTo>
                  <a:lnTo>
                    <a:pt x="297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8" name="PA-组合 557">
            <a:extLst>
              <a:ext uri="{FF2B5EF4-FFF2-40B4-BE49-F238E27FC236}">
                <a16:creationId xmlns:a16="http://schemas.microsoft.com/office/drawing/2014/main" id="{5E5A8FC6-16D3-4FC3-BF8A-D410D346399E}"/>
              </a:ext>
            </a:extLst>
          </p:cNvPr>
          <p:cNvGrpSpPr/>
          <p:nvPr>
            <p:custDataLst>
              <p:tags r:id="rId106"/>
            </p:custDataLst>
          </p:nvPr>
        </p:nvGrpSpPr>
        <p:grpSpPr>
          <a:xfrm>
            <a:off x="2892000" y="585000"/>
            <a:ext cx="288125" cy="288031"/>
            <a:chOff x="2892000" y="585000"/>
            <a:chExt cx="288125" cy="288031"/>
          </a:xfrm>
        </p:grpSpPr>
        <p:sp>
          <p:nvSpPr>
            <p:cNvPr id="340" name="PA-圆角矩形 339">
              <a:extLst>
                <a:ext uri="{FF2B5EF4-FFF2-40B4-BE49-F238E27FC236}">
                  <a16:creationId xmlns:a16="http://schemas.microsoft.com/office/drawing/2014/main" id="{75376029-BF5D-40F9-B192-D2D262CCB397}"/>
                </a:ext>
              </a:extLst>
            </p:cNvPr>
            <p:cNvSpPr/>
            <p:nvPr>
              <p:custDataLst>
                <p:tags r:id="rId864"/>
              </p:custDataLst>
            </p:nvPr>
          </p:nvSpPr>
          <p:spPr>
            <a:xfrm>
              <a:off x="289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PA-任意多边形 377">
              <a:extLst>
                <a:ext uri="{FF2B5EF4-FFF2-40B4-BE49-F238E27FC236}">
                  <a16:creationId xmlns:a16="http://schemas.microsoft.com/office/drawing/2014/main" id="{C080E2FB-CCDC-48D7-81CC-C339AF3B12F1}"/>
                </a:ext>
              </a:extLst>
            </p:cNvPr>
            <p:cNvSpPr/>
            <p:nvPr>
              <p:custDataLst>
                <p:tags r:id="rId865"/>
              </p:custDataLst>
            </p:nvPr>
          </p:nvSpPr>
          <p:spPr>
            <a:xfrm>
              <a:off x="2892134" y="585031"/>
              <a:ext cx="287991" cy="288000"/>
            </a:xfrm>
            <a:custGeom>
              <a:avLst/>
              <a:gdLst>
                <a:gd name="connsiteX0" fmla="*/ 47999 w 287991"/>
                <a:gd name="connsiteY0" fmla="*/ 0 h 288000"/>
                <a:gd name="connsiteX1" fmla="*/ 239990 w 287991"/>
                <a:gd name="connsiteY1" fmla="*/ 0 h 288000"/>
                <a:gd name="connsiteX2" fmla="*/ 287991 w 287991"/>
                <a:gd name="connsiteY2" fmla="*/ 48001 h 288000"/>
                <a:gd name="connsiteX3" fmla="*/ 287991 w 287991"/>
                <a:gd name="connsiteY3" fmla="*/ 184629 h 288000"/>
                <a:gd name="connsiteX4" fmla="*/ 231301 w 287991"/>
                <a:gd name="connsiteY4" fmla="*/ 174257 h 288000"/>
                <a:gd name="connsiteX5" fmla="*/ 219785 w 287991"/>
                <a:gd name="connsiteY5" fmla="*/ 186045 h 288000"/>
                <a:gd name="connsiteX6" fmla="*/ 262977 w 287991"/>
                <a:gd name="connsiteY6" fmla="*/ 207264 h 288000"/>
                <a:gd name="connsiteX7" fmla="*/ 153558 w 287991"/>
                <a:gd name="connsiteY7" fmla="*/ 204905 h 288000"/>
                <a:gd name="connsiteX8" fmla="*/ 119006 w 287991"/>
                <a:gd name="connsiteY8" fmla="*/ 207264 h 288000"/>
                <a:gd name="connsiteX9" fmla="*/ 119006 w 287991"/>
                <a:gd name="connsiteY9" fmla="*/ 228482 h 288000"/>
                <a:gd name="connsiteX10" fmla="*/ 202510 w 287991"/>
                <a:gd name="connsiteY10" fmla="*/ 242628 h 288000"/>
                <a:gd name="connsiteX11" fmla="*/ 205389 w 287991"/>
                <a:gd name="connsiteY11" fmla="*/ 263846 h 288000"/>
                <a:gd name="connsiteX12" fmla="*/ 182354 w 287991"/>
                <a:gd name="connsiteY12" fmla="*/ 275634 h 288000"/>
                <a:gd name="connsiteX13" fmla="*/ 177822 w 287991"/>
                <a:gd name="connsiteY13" fmla="*/ 288000 h 288000"/>
                <a:gd name="connsiteX14" fmla="*/ 47999 w 287991"/>
                <a:gd name="connsiteY14" fmla="*/ 288000 h 288000"/>
                <a:gd name="connsiteX15" fmla="*/ 0 w 287991"/>
                <a:gd name="connsiteY15" fmla="*/ 239998 h 288000"/>
                <a:gd name="connsiteX16" fmla="*/ 0 w 287991"/>
                <a:gd name="connsiteY16" fmla="*/ 134178 h 288000"/>
                <a:gd name="connsiteX17" fmla="*/ 9588 w 287991"/>
                <a:gd name="connsiteY17" fmla="*/ 134178 h 288000"/>
                <a:gd name="connsiteX18" fmla="*/ 35502 w 287991"/>
                <a:gd name="connsiteY18" fmla="*/ 127105 h 288000"/>
                <a:gd name="connsiteX19" fmla="*/ 110366 w 287991"/>
                <a:gd name="connsiteY19" fmla="*/ 120032 h 288000"/>
                <a:gd name="connsiteX20" fmla="*/ 107487 w 287991"/>
                <a:gd name="connsiteY20" fmla="*/ 117674 h 288000"/>
                <a:gd name="connsiteX21" fmla="*/ 81571 w 287991"/>
                <a:gd name="connsiteY21" fmla="*/ 101171 h 288000"/>
                <a:gd name="connsiteX22" fmla="*/ 15346 w 287991"/>
                <a:gd name="connsiteY22" fmla="*/ 98814 h 288000"/>
                <a:gd name="connsiteX23" fmla="*/ 0 w 287991"/>
                <a:gd name="connsiteY23" fmla="*/ 103600 h 288000"/>
                <a:gd name="connsiteX24" fmla="*/ 0 w 287991"/>
                <a:gd name="connsiteY24" fmla="*/ 48001 h 288000"/>
                <a:gd name="connsiteX25" fmla="*/ 11301 w 287991"/>
                <a:gd name="connsiteY25" fmla="*/ 20717 h 288000"/>
                <a:gd name="connsiteX26" fmla="*/ 18226 w 287991"/>
                <a:gd name="connsiteY26" fmla="*/ 21012 h 288000"/>
                <a:gd name="connsiteX27" fmla="*/ 21104 w 287991"/>
                <a:gd name="connsiteY27" fmla="*/ 16297 h 288000"/>
                <a:gd name="connsiteX28" fmla="*/ 21104 w 287991"/>
                <a:gd name="connsiteY28" fmla="*/ 13940 h 288000"/>
                <a:gd name="connsiteX29" fmla="*/ 17510 w 287991"/>
                <a:gd name="connsiteY29" fmla="*/ 11732 h 288000"/>
                <a:gd name="connsiteX30" fmla="*/ 29316 w 287991"/>
                <a:gd name="connsiteY30" fmla="*/ 3772 h 288000"/>
                <a:gd name="connsiteX31" fmla="*/ 47999 w 287991"/>
                <a:gd name="connsiteY31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7991" h="288000">
                  <a:moveTo>
                    <a:pt x="47999" y="0"/>
                  </a:moveTo>
                  <a:lnTo>
                    <a:pt x="239990" y="0"/>
                  </a:lnTo>
                  <a:cubicBezTo>
                    <a:pt x="266500" y="0"/>
                    <a:pt x="287991" y="21490"/>
                    <a:pt x="287991" y="48001"/>
                  </a:cubicBezTo>
                  <a:lnTo>
                    <a:pt x="287991" y="184629"/>
                  </a:lnTo>
                  <a:lnTo>
                    <a:pt x="231301" y="174257"/>
                  </a:lnTo>
                  <a:cubicBezTo>
                    <a:pt x="225545" y="176615"/>
                    <a:pt x="222665" y="181330"/>
                    <a:pt x="219785" y="186045"/>
                  </a:cubicBezTo>
                  <a:cubicBezTo>
                    <a:pt x="234183" y="193118"/>
                    <a:pt x="248580" y="200190"/>
                    <a:pt x="262977" y="207264"/>
                  </a:cubicBezTo>
                  <a:cubicBezTo>
                    <a:pt x="228422" y="219051"/>
                    <a:pt x="185232" y="207264"/>
                    <a:pt x="153558" y="204905"/>
                  </a:cubicBezTo>
                  <a:cubicBezTo>
                    <a:pt x="142042" y="207264"/>
                    <a:pt x="130522" y="207264"/>
                    <a:pt x="119006" y="207264"/>
                  </a:cubicBezTo>
                  <a:cubicBezTo>
                    <a:pt x="119006" y="214336"/>
                    <a:pt x="119006" y="221409"/>
                    <a:pt x="119006" y="228482"/>
                  </a:cubicBezTo>
                  <a:cubicBezTo>
                    <a:pt x="147800" y="226125"/>
                    <a:pt x="185232" y="226125"/>
                    <a:pt x="202510" y="242628"/>
                  </a:cubicBezTo>
                  <a:cubicBezTo>
                    <a:pt x="205389" y="249700"/>
                    <a:pt x="205389" y="256774"/>
                    <a:pt x="205389" y="263846"/>
                  </a:cubicBezTo>
                  <a:cubicBezTo>
                    <a:pt x="202510" y="270919"/>
                    <a:pt x="193870" y="273277"/>
                    <a:pt x="182354" y="275634"/>
                  </a:cubicBezTo>
                  <a:lnTo>
                    <a:pt x="177822" y="288000"/>
                  </a:lnTo>
                  <a:lnTo>
                    <a:pt x="47999" y="288000"/>
                  </a:lnTo>
                  <a:cubicBezTo>
                    <a:pt x="21489" y="288000"/>
                    <a:pt x="0" y="266509"/>
                    <a:pt x="0" y="239998"/>
                  </a:cubicBezTo>
                  <a:lnTo>
                    <a:pt x="0" y="134178"/>
                  </a:lnTo>
                  <a:lnTo>
                    <a:pt x="9588" y="134178"/>
                  </a:lnTo>
                  <a:cubicBezTo>
                    <a:pt x="18226" y="131820"/>
                    <a:pt x="26862" y="129463"/>
                    <a:pt x="35502" y="127105"/>
                  </a:cubicBezTo>
                  <a:cubicBezTo>
                    <a:pt x="58539" y="124748"/>
                    <a:pt x="84452" y="122389"/>
                    <a:pt x="110366" y="120032"/>
                  </a:cubicBezTo>
                  <a:cubicBezTo>
                    <a:pt x="107487" y="117674"/>
                    <a:pt x="107487" y="117674"/>
                    <a:pt x="107487" y="117674"/>
                  </a:cubicBezTo>
                  <a:cubicBezTo>
                    <a:pt x="98849" y="112959"/>
                    <a:pt x="90212" y="105886"/>
                    <a:pt x="81571" y="101171"/>
                  </a:cubicBezTo>
                  <a:cubicBezTo>
                    <a:pt x="67176" y="96456"/>
                    <a:pt x="32622" y="91741"/>
                    <a:pt x="15346" y="98814"/>
                  </a:cubicBezTo>
                  <a:lnTo>
                    <a:pt x="0" y="103600"/>
                  </a:lnTo>
                  <a:lnTo>
                    <a:pt x="0" y="48001"/>
                  </a:lnTo>
                  <a:lnTo>
                    <a:pt x="11301" y="20717"/>
                  </a:lnTo>
                  <a:lnTo>
                    <a:pt x="18226" y="21012"/>
                  </a:lnTo>
                  <a:cubicBezTo>
                    <a:pt x="18226" y="18655"/>
                    <a:pt x="21104" y="18655"/>
                    <a:pt x="21104" y="16297"/>
                  </a:cubicBezTo>
                  <a:cubicBezTo>
                    <a:pt x="21104" y="16297"/>
                    <a:pt x="21104" y="13940"/>
                    <a:pt x="21104" y="13940"/>
                  </a:cubicBezTo>
                  <a:lnTo>
                    <a:pt x="17510" y="11732"/>
                  </a:lnTo>
                  <a:lnTo>
                    <a:pt x="29316" y="3772"/>
                  </a:lnTo>
                  <a:cubicBezTo>
                    <a:pt x="35058" y="1343"/>
                    <a:pt x="41372" y="0"/>
                    <a:pt x="479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4" name="PA-组合 583">
            <a:extLst>
              <a:ext uri="{FF2B5EF4-FFF2-40B4-BE49-F238E27FC236}">
                <a16:creationId xmlns:a16="http://schemas.microsoft.com/office/drawing/2014/main" id="{136B2D80-7204-4FF8-9D24-B7AAB43DF121}"/>
              </a:ext>
            </a:extLst>
          </p:cNvPr>
          <p:cNvGrpSpPr/>
          <p:nvPr>
            <p:custDataLst>
              <p:tags r:id="rId107"/>
            </p:custDataLst>
          </p:nvPr>
        </p:nvGrpSpPr>
        <p:grpSpPr>
          <a:xfrm>
            <a:off x="3612000" y="585000"/>
            <a:ext cx="288124" cy="288031"/>
            <a:chOff x="3612000" y="585000"/>
            <a:chExt cx="288124" cy="288031"/>
          </a:xfrm>
        </p:grpSpPr>
        <p:sp>
          <p:nvSpPr>
            <p:cNvPr id="341" name="PA-圆角矩形 340">
              <a:extLst>
                <a:ext uri="{FF2B5EF4-FFF2-40B4-BE49-F238E27FC236}">
                  <a16:creationId xmlns:a16="http://schemas.microsoft.com/office/drawing/2014/main" id="{6DD7FC3E-6F02-495D-A7F3-4DC975F6AE0F}"/>
                </a:ext>
              </a:extLst>
            </p:cNvPr>
            <p:cNvSpPr/>
            <p:nvPr>
              <p:custDataLst>
                <p:tags r:id="rId862"/>
              </p:custDataLst>
            </p:nvPr>
          </p:nvSpPr>
          <p:spPr>
            <a:xfrm>
              <a:off x="361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PA-任意多边形 378">
              <a:extLst>
                <a:ext uri="{FF2B5EF4-FFF2-40B4-BE49-F238E27FC236}">
                  <a16:creationId xmlns:a16="http://schemas.microsoft.com/office/drawing/2014/main" id="{16CFDEA8-32FB-46E4-B8D8-6D4C89173143}"/>
                </a:ext>
              </a:extLst>
            </p:cNvPr>
            <p:cNvSpPr/>
            <p:nvPr>
              <p:custDataLst>
                <p:tags r:id="rId863"/>
              </p:custDataLst>
            </p:nvPr>
          </p:nvSpPr>
          <p:spPr>
            <a:xfrm>
              <a:off x="3612121" y="585031"/>
              <a:ext cx="288003" cy="288000"/>
            </a:xfrm>
            <a:custGeom>
              <a:avLst/>
              <a:gdLst>
                <a:gd name="connsiteX0" fmla="*/ 47999 w 288003"/>
                <a:gd name="connsiteY0" fmla="*/ 0 h 288000"/>
                <a:gd name="connsiteX1" fmla="*/ 240006 w 288003"/>
                <a:gd name="connsiteY1" fmla="*/ 0 h 288000"/>
                <a:gd name="connsiteX2" fmla="*/ 288003 w 288003"/>
                <a:gd name="connsiteY2" fmla="*/ 48001 h 288000"/>
                <a:gd name="connsiteX3" fmla="*/ 288003 w 288003"/>
                <a:gd name="connsiteY3" fmla="*/ 239998 h 288000"/>
                <a:gd name="connsiteX4" fmla="*/ 240006 w 288003"/>
                <a:gd name="connsiteY4" fmla="*/ 288000 h 288000"/>
                <a:gd name="connsiteX5" fmla="*/ 47999 w 288003"/>
                <a:gd name="connsiteY5" fmla="*/ 288000 h 288000"/>
                <a:gd name="connsiteX6" fmla="*/ 0 w 288003"/>
                <a:gd name="connsiteY6" fmla="*/ 239998 h 288000"/>
                <a:gd name="connsiteX7" fmla="*/ 0 w 288003"/>
                <a:gd name="connsiteY7" fmla="*/ 48001 h 288000"/>
                <a:gd name="connsiteX8" fmla="*/ 47999 w 288003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3" h="288000">
                  <a:moveTo>
                    <a:pt x="47999" y="0"/>
                  </a:moveTo>
                  <a:lnTo>
                    <a:pt x="240006" y="0"/>
                  </a:lnTo>
                  <a:cubicBezTo>
                    <a:pt x="266510" y="0"/>
                    <a:pt x="288003" y="21490"/>
                    <a:pt x="288003" y="48001"/>
                  </a:cubicBezTo>
                  <a:lnTo>
                    <a:pt x="288003" y="239998"/>
                  </a:lnTo>
                  <a:cubicBezTo>
                    <a:pt x="288003" y="266509"/>
                    <a:pt x="266510" y="288000"/>
                    <a:pt x="240006" y="288000"/>
                  </a:cubicBezTo>
                  <a:lnTo>
                    <a:pt x="47999" y="288000"/>
                  </a:lnTo>
                  <a:cubicBezTo>
                    <a:pt x="21490" y="288000"/>
                    <a:pt x="0" y="266509"/>
                    <a:pt x="0" y="239998"/>
                  </a:cubicBezTo>
                  <a:lnTo>
                    <a:pt x="0" y="48001"/>
                  </a:lnTo>
                  <a:cubicBezTo>
                    <a:pt x="0" y="21490"/>
                    <a:pt x="21490" y="0"/>
                    <a:pt x="479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80" name="PA-组合 379">
            <a:extLst>
              <a:ext uri="{FF2B5EF4-FFF2-40B4-BE49-F238E27FC236}">
                <a16:creationId xmlns:a16="http://schemas.microsoft.com/office/drawing/2014/main" id="{DD6B9344-1177-4979-A018-2D737E4B5D34}"/>
              </a:ext>
            </a:extLst>
          </p:cNvPr>
          <p:cNvGrpSpPr/>
          <p:nvPr>
            <p:custDataLst>
              <p:tags r:id="rId108"/>
            </p:custDataLst>
          </p:nvPr>
        </p:nvGrpSpPr>
        <p:grpSpPr>
          <a:xfrm>
            <a:off x="2172000" y="585000"/>
            <a:ext cx="288148" cy="288031"/>
            <a:chOff x="2172000" y="585000"/>
            <a:chExt cx="288148" cy="288031"/>
          </a:xfrm>
        </p:grpSpPr>
        <p:sp>
          <p:nvSpPr>
            <p:cNvPr id="381" name="PA-圆角矩形 380">
              <a:extLst>
                <a:ext uri="{FF2B5EF4-FFF2-40B4-BE49-F238E27FC236}">
                  <a16:creationId xmlns:a16="http://schemas.microsoft.com/office/drawing/2014/main" id="{88C58DE4-67BB-4F30-8D9C-1C1A3462EC70}"/>
                </a:ext>
              </a:extLst>
            </p:cNvPr>
            <p:cNvSpPr/>
            <p:nvPr>
              <p:custDataLst>
                <p:tags r:id="rId858"/>
              </p:custDataLst>
            </p:nvPr>
          </p:nvSpPr>
          <p:spPr>
            <a:xfrm>
              <a:off x="217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2" name="PA-任意多边形 381">
              <a:extLst>
                <a:ext uri="{FF2B5EF4-FFF2-40B4-BE49-F238E27FC236}">
                  <a16:creationId xmlns:a16="http://schemas.microsoft.com/office/drawing/2014/main" id="{8AC30D52-AD34-40A1-B18B-57D8FD91EA69}"/>
                </a:ext>
              </a:extLst>
            </p:cNvPr>
            <p:cNvSpPr/>
            <p:nvPr>
              <p:custDataLst>
                <p:tags r:id="rId859"/>
              </p:custDataLst>
            </p:nvPr>
          </p:nvSpPr>
          <p:spPr>
            <a:xfrm>
              <a:off x="2299592" y="648267"/>
              <a:ext cx="160556" cy="159854"/>
            </a:xfrm>
            <a:custGeom>
              <a:avLst/>
              <a:gdLst>
                <a:gd name="connsiteX0" fmla="*/ 118248 w 160556"/>
                <a:gd name="connsiteY0" fmla="*/ 0 h 159854"/>
                <a:gd name="connsiteX1" fmla="*/ 146188 w 160556"/>
                <a:gd name="connsiteY1" fmla="*/ 5362 h 159854"/>
                <a:gd name="connsiteX2" fmla="*/ 160556 w 160556"/>
                <a:gd name="connsiteY2" fmla="*/ 12569 h 159854"/>
                <a:gd name="connsiteX3" fmla="*/ 160556 w 160556"/>
                <a:gd name="connsiteY3" fmla="*/ 153919 h 159854"/>
                <a:gd name="connsiteX4" fmla="*/ 147765 w 160556"/>
                <a:gd name="connsiteY4" fmla="*/ 150228 h 159854"/>
                <a:gd name="connsiteX5" fmla="*/ 124016 w 160556"/>
                <a:gd name="connsiteY5" fmla="*/ 149082 h 159854"/>
                <a:gd name="connsiteX6" fmla="*/ 112478 w 160556"/>
                <a:gd name="connsiteY6" fmla="*/ 153815 h 159854"/>
                <a:gd name="connsiteX7" fmla="*/ 83638 w 160556"/>
                <a:gd name="connsiteY7" fmla="*/ 151448 h 159854"/>
                <a:gd name="connsiteX8" fmla="*/ 57681 w 160556"/>
                <a:gd name="connsiteY8" fmla="*/ 158548 h 159854"/>
                <a:gd name="connsiteX9" fmla="*/ 28840 w 160556"/>
                <a:gd name="connsiteY9" fmla="*/ 132517 h 159854"/>
                <a:gd name="connsiteX10" fmla="*/ 5767 w 160556"/>
                <a:gd name="connsiteY10" fmla="*/ 118320 h 159854"/>
                <a:gd name="connsiteX11" fmla="*/ 0 w 160556"/>
                <a:gd name="connsiteY11" fmla="*/ 106488 h 159854"/>
                <a:gd name="connsiteX12" fmla="*/ 2883 w 160556"/>
                <a:gd name="connsiteY12" fmla="*/ 106488 h 159854"/>
                <a:gd name="connsiteX13" fmla="*/ 72102 w 160556"/>
                <a:gd name="connsiteY13" fmla="*/ 104121 h 159854"/>
                <a:gd name="connsiteX14" fmla="*/ 37492 w 160556"/>
                <a:gd name="connsiteY14" fmla="*/ 82823 h 159854"/>
                <a:gd name="connsiteX15" fmla="*/ 46146 w 160556"/>
                <a:gd name="connsiteY15" fmla="*/ 70991 h 159854"/>
                <a:gd name="connsiteX16" fmla="*/ 83638 w 160556"/>
                <a:gd name="connsiteY16" fmla="*/ 66259 h 159854"/>
                <a:gd name="connsiteX17" fmla="*/ 86522 w 160556"/>
                <a:gd name="connsiteY17" fmla="*/ 61527 h 159854"/>
                <a:gd name="connsiteX18" fmla="*/ 57681 w 160556"/>
                <a:gd name="connsiteY18" fmla="*/ 33130 h 159854"/>
                <a:gd name="connsiteX19" fmla="*/ 98059 w 160556"/>
                <a:gd name="connsiteY19" fmla="*/ 21298 h 159854"/>
                <a:gd name="connsiteX20" fmla="*/ 124016 w 160556"/>
                <a:gd name="connsiteY20" fmla="*/ 23664 h 159854"/>
                <a:gd name="connsiteX21" fmla="*/ 118248 w 160556"/>
                <a:gd name="connsiteY21" fmla="*/ 0 h 15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0556" h="159854">
                  <a:moveTo>
                    <a:pt x="118248" y="0"/>
                  </a:moveTo>
                  <a:cubicBezTo>
                    <a:pt x="129784" y="1183"/>
                    <a:pt x="138797" y="2958"/>
                    <a:pt x="146188" y="5362"/>
                  </a:cubicBezTo>
                  <a:lnTo>
                    <a:pt x="160556" y="12569"/>
                  </a:lnTo>
                  <a:lnTo>
                    <a:pt x="160556" y="153919"/>
                  </a:lnTo>
                  <a:lnTo>
                    <a:pt x="147765" y="150228"/>
                  </a:lnTo>
                  <a:cubicBezTo>
                    <a:pt x="138797" y="148490"/>
                    <a:pt x="130505" y="147899"/>
                    <a:pt x="124016" y="149082"/>
                  </a:cubicBezTo>
                  <a:cubicBezTo>
                    <a:pt x="121131" y="149082"/>
                    <a:pt x="115364" y="151448"/>
                    <a:pt x="112478" y="153815"/>
                  </a:cubicBezTo>
                  <a:cubicBezTo>
                    <a:pt x="100943" y="151448"/>
                    <a:pt x="92291" y="151448"/>
                    <a:pt x="83638" y="151448"/>
                  </a:cubicBezTo>
                  <a:cubicBezTo>
                    <a:pt x="77870" y="153815"/>
                    <a:pt x="66333" y="163280"/>
                    <a:pt x="57681" y="158548"/>
                  </a:cubicBezTo>
                  <a:cubicBezTo>
                    <a:pt x="43262" y="153815"/>
                    <a:pt x="40376" y="139616"/>
                    <a:pt x="28840" y="132517"/>
                  </a:cubicBezTo>
                  <a:cubicBezTo>
                    <a:pt x="20189" y="127785"/>
                    <a:pt x="14420" y="123052"/>
                    <a:pt x="5767" y="118320"/>
                  </a:cubicBezTo>
                  <a:cubicBezTo>
                    <a:pt x="2883" y="113587"/>
                    <a:pt x="2883" y="108854"/>
                    <a:pt x="0" y="106488"/>
                  </a:cubicBezTo>
                  <a:cubicBezTo>
                    <a:pt x="0" y="106488"/>
                    <a:pt x="2883" y="106488"/>
                    <a:pt x="2883" y="106488"/>
                  </a:cubicBezTo>
                  <a:cubicBezTo>
                    <a:pt x="25957" y="113587"/>
                    <a:pt x="46146" y="106488"/>
                    <a:pt x="72102" y="104121"/>
                  </a:cubicBezTo>
                  <a:cubicBezTo>
                    <a:pt x="60566" y="94656"/>
                    <a:pt x="49030" y="97022"/>
                    <a:pt x="37492" y="82823"/>
                  </a:cubicBezTo>
                  <a:cubicBezTo>
                    <a:pt x="40376" y="80457"/>
                    <a:pt x="43262" y="73358"/>
                    <a:pt x="46146" y="70991"/>
                  </a:cubicBezTo>
                  <a:cubicBezTo>
                    <a:pt x="54799" y="66259"/>
                    <a:pt x="80755" y="70991"/>
                    <a:pt x="83638" y="66259"/>
                  </a:cubicBezTo>
                  <a:cubicBezTo>
                    <a:pt x="86522" y="66259"/>
                    <a:pt x="86522" y="63892"/>
                    <a:pt x="86522" y="61527"/>
                  </a:cubicBezTo>
                  <a:cubicBezTo>
                    <a:pt x="77870" y="52060"/>
                    <a:pt x="66333" y="42596"/>
                    <a:pt x="57681" y="33130"/>
                  </a:cubicBezTo>
                  <a:cubicBezTo>
                    <a:pt x="72102" y="28397"/>
                    <a:pt x="83638" y="26031"/>
                    <a:pt x="98059" y="21298"/>
                  </a:cubicBezTo>
                  <a:cubicBezTo>
                    <a:pt x="106711" y="23664"/>
                    <a:pt x="115364" y="26031"/>
                    <a:pt x="124016" y="23664"/>
                  </a:cubicBezTo>
                  <a:cubicBezTo>
                    <a:pt x="126900" y="14199"/>
                    <a:pt x="121131" y="9466"/>
                    <a:pt x="11824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3" name="PA-任意多边形 382">
              <a:extLst>
                <a:ext uri="{FF2B5EF4-FFF2-40B4-BE49-F238E27FC236}">
                  <a16:creationId xmlns:a16="http://schemas.microsoft.com/office/drawing/2014/main" id="{C9D2EA5D-461F-4EC6-89DC-A5C5F20A1FB4}"/>
                </a:ext>
              </a:extLst>
            </p:cNvPr>
            <p:cNvSpPr/>
            <p:nvPr>
              <p:custDataLst>
                <p:tags r:id="rId860"/>
              </p:custDataLst>
            </p:nvPr>
          </p:nvSpPr>
          <p:spPr>
            <a:xfrm>
              <a:off x="2388998" y="818648"/>
              <a:ext cx="71150" cy="50315"/>
            </a:xfrm>
            <a:custGeom>
              <a:avLst/>
              <a:gdLst>
                <a:gd name="connsiteX0" fmla="*/ 28842 w 71150"/>
                <a:gd name="connsiteY0" fmla="*/ 0 h 50315"/>
                <a:gd name="connsiteX1" fmla="*/ 71150 w 71150"/>
                <a:gd name="connsiteY1" fmla="*/ 978 h 50315"/>
                <a:gd name="connsiteX2" fmla="*/ 71150 w 71150"/>
                <a:gd name="connsiteY2" fmla="*/ 6382 h 50315"/>
                <a:gd name="connsiteX3" fmla="*/ 57091 w 71150"/>
                <a:gd name="connsiteY3" fmla="*/ 40325 h 50315"/>
                <a:gd name="connsiteX4" fmla="*/ 42274 w 71150"/>
                <a:gd name="connsiteY4" fmla="*/ 50315 h 50315"/>
                <a:gd name="connsiteX5" fmla="*/ 23072 w 71150"/>
                <a:gd name="connsiteY5" fmla="*/ 33128 h 50315"/>
                <a:gd name="connsiteX6" fmla="*/ 0 w 71150"/>
                <a:gd name="connsiteY6" fmla="*/ 7099 h 50315"/>
                <a:gd name="connsiteX7" fmla="*/ 28842 w 71150"/>
                <a:gd name="connsiteY7" fmla="*/ 0 h 5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150" h="50315">
                  <a:moveTo>
                    <a:pt x="28842" y="0"/>
                  </a:moveTo>
                  <a:lnTo>
                    <a:pt x="71150" y="978"/>
                  </a:lnTo>
                  <a:lnTo>
                    <a:pt x="71150" y="6382"/>
                  </a:lnTo>
                  <a:cubicBezTo>
                    <a:pt x="71150" y="19638"/>
                    <a:pt x="65777" y="31638"/>
                    <a:pt x="57091" y="40325"/>
                  </a:cubicBezTo>
                  <a:lnTo>
                    <a:pt x="42274" y="50315"/>
                  </a:lnTo>
                  <a:lnTo>
                    <a:pt x="23072" y="33128"/>
                  </a:lnTo>
                  <a:cubicBezTo>
                    <a:pt x="14421" y="26029"/>
                    <a:pt x="2885" y="21297"/>
                    <a:pt x="0" y="7099"/>
                  </a:cubicBezTo>
                  <a:cubicBezTo>
                    <a:pt x="11537" y="4732"/>
                    <a:pt x="20189" y="2366"/>
                    <a:pt x="2884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4" name="PA-任意多边形 383">
              <a:extLst>
                <a:ext uri="{FF2B5EF4-FFF2-40B4-BE49-F238E27FC236}">
                  <a16:creationId xmlns:a16="http://schemas.microsoft.com/office/drawing/2014/main" id="{DE8EB8AE-6A03-429B-958C-94426CE6B8A7}"/>
                </a:ext>
              </a:extLst>
            </p:cNvPr>
            <p:cNvSpPr/>
            <p:nvPr>
              <p:custDataLst>
                <p:tags r:id="rId861"/>
              </p:custDataLst>
            </p:nvPr>
          </p:nvSpPr>
          <p:spPr>
            <a:xfrm>
              <a:off x="2233836" y="851577"/>
              <a:ext cx="103294" cy="21454"/>
            </a:xfrm>
            <a:custGeom>
              <a:avLst/>
              <a:gdLst>
                <a:gd name="connsiteX0" fmla="*/ 2858 w 103294"/>
                <a:gd name="connsiteY0" fmla="*/ 260 h 21454"/>
                <a:gd name="connsiteX1" fmla="*/ 25715 w 103294"/>
                <a:gd name="connsiteY1" fmla="*/ 260 h 21454"/>
                <a:gd name="connsiteX2" fmla="*/ 102860 w 103294"/>
                <a:gd name="connsiteY2" fmla="*/ 21370 h 21454"/>
                <a:gd name="connsiteX3" fmla="*/ 103294 w 103294"/>
                <a:gd name="connsiteY3" fmla="*/ 21454 h 21454"/>
                <a:gd name="connsiteX4" fmla="*/ 6696 w 103294"/>
                <a:gd name="connsiteY4" fmla="*/ 21454 h 21454"/>
                <a:gd name="connsiteX5" fmla="*/ 4643 w 103294"/>
                <a:gd name="connsiteY5" fmla="*/ 18438 h 21454"/>
                <a:gd name="connsiteX6" fmla="*/ 0 w 103294"/>
                <a:gd name="connsiteY6" fmla="*/ 4952 h 21454"/>
                <a:gd name="connsiteX7" fmla="*/ 2858 w 103294"/>
                <a:gd name="connsiteY7" fmla="*/ 260 h 21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3294" h="21454">
                  <a:moveTo>
                    <a:pt x="2858" y="260"/>
                  </a:moveTo>
                  <a:cubicBezTo>
                    <a:pt x="8571" y="260"/>
                    <a:pt x="17143" y="260"/>
                    <a:pt x="25715" y="260"/>
                  </a:cubicBezTo>
                  <a:cubicBezTo>
                    <a:pt x="54287" y="-2085"/>
                    <a:pt x="77145" y="11988"/>
                    <a:pt x="102860" y="21370"/>
                  </a:cubicBezTo>
                  <a:lnTo>
                    <a:pt x="103294" y="21454"/>
                  </a:lnTo>
                  <a:lnTo>
                    <a:pt x="6696" y="21454"/>
                  </a:lnTo>
                  <a:lnTo>
                    <a:pt x="4643" y="18438"/>
                  </a:lnTo>
                  <a:cubicBezTo>
                    <a:pt x="2143" y="14920"/>
                    <a:pt x="0" y="10815"/>
                    <a:pt x="0" y="4952"/>
                  </a:cubicBezTo>
                  <a:cubicBezTo>
                    <a:pt x="0" y="2606"/>
                    <a:pt x="0" y="2606"/>
                    <a:pt x="2858" y="26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91" name="PA-组合 390">
            <a:extLst>
              <a:ext uri="{FF2B5EF4-FFF2-40B4-BE49-F238E27FC236}">
                <a16:creationId xmlns:a16="http://schemas.microsoft.com/office/drawing/2014/main" id="{F0034FC9-F3E5-44E1-ABFE-F878BCF5C536}"/>
              </a:ext>
            </a:extLst>
          </p:cNvPr>
          <p:cNvGrpSpPr/>
          <p:nvPr>
            <p:custDataLst>
              <p:tags r:id="rId109"/>
            </p:custDataLst>
          </p:nvPr>
        </p:nvGrpSpPr>
        <p:grpSpPr>
          <a:xfrm>
            <a:off x="2892000" y="945000"/>
            <a:ext cx="288000" cy="288000"/>
            <a:chOff x="2892000" y="945000"/>
            <a:chExt cx="288000" cy="288000"/>
          </a:xfrm>
        </p:grpSpPr>
        <p:sp>
          <p:nvSpPr>
            <p:cNvPr id="392" name="PA-圆角矩形 391">
              <a:extLst>
                <a:ext uri="{FF2B5EF4-FFF2-40B4-BE49-F238E27FC236}">
                  <a16:creationId xmlns:a16="http://schemas.microsoft.com/office/drawing/2014/main" id="{A6E61A99-D258-4BFD-9353-FD1173DD0D4F}"/>
                </a:ext>
              </a:extLst>
            </p:cNvPr>
            <p:cNvSpPr/>
            <p:nvPr>
              <p:custDataLst>
                <p:tags r:id="rId853"/>
              </p:custDataLst>
            </p:nvPr>
          </p:nvSpPr>
          <p:spPr>
            <a:xfrm>
              <a:off x="28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PA-任意多边形 392">
              <a:extLst>
                <a:ext uri="{FF2B5EF4-FFF2-40B4-BE49-F238E27FC236}">
                  <a16:creationId xmlns:a16="http://schemas.microsoft.com/office/drawing/2014/main" id="{28605066-8B02-4791-BF0D-C1AEDF097A53}"/>
                </a:ext>
              </a:extLst>
            </p:cNvPr>
            <p:cNvSpPr/>
            <p:nvPr>
              <p:custDataLst>
                <p:tags r:id="rId854"/>
              </p:custDataLst>
            </p:nvPr>
          </p:nvSpPr>
          <p:spPr>
            <a:xfrm>
              <a:off x="2918911" y="945030"/>
              <a:ext cx="49434" cy="8467"/>
            </a:xfrm>
            <a:custGeom>
              <a:avLst/>
              <a:gdLst>
                <a:gd name="connsiteX0" fmla="*/ 21214 w 49434"/>
                <a:gd name="connsiteY0" fmla="*/ 0 h 8467"/>
                <a:gd name="connsiteX1" fmla="*/ 49434 w 49434"/>
                <a:gd name="connsiteY1" fmla="*/ 0 h 8467"/>
                <a:gd name="connsiteX2" fmla="*/ 32840 w 49434"/>
                <a:gd name="connsiteY2" fmla="*/ 8467 h 8467"/>
                <a:gd name="connsiteX3" fmla="*/ 0 w 49434"/>
                <a:gd name="connsiteY3" fmla="*/ 5479 h 8467"/>
                <a:gd name="connsiteX4" fmla="*/ 2531 w 49434"/>
                <a:gd name="connsiteY4" fmla="*/ 3772 h 8467"/>
                <a:gd name="connsiteX5" fmla="*/ 21214 w 49434"/>
                <a:gd name="connsiteY5" fmla="*/ 0 h 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9434" h="8467">
                  <a:moveTo>
                    <a:pt x="21214" y="0"/>
                  </a:moveTo>
                  <a:lnTo>
                    <a:pt x="49434" y="0"/>
                  </a:lnTo>
                  <a:lnTo>
                    <a:pt x="32840" y="8467"/>
                  </a:lnTo>
                  <a:lnTo>
                    <a:pt x="0" y="5479"/>
                  </a:lnTo>
                  <a:lnTo>
                    <a:pt x="2531" y="3772"/>
                  </a:lnTo>
                  <a:cubicBezTo>
                    <a:pt x="8273" y="1343"/>
                    <a:pt x="14587" y="0"/>
                    <a:pt x="2121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4" name="PA-任意多边形 393">
              <a:extLst>
                <a:ext uri="{FF2B5EF4-FFF2-40B4-BE49-F238E27FC236}">
                  <a16:creationId xmlns:a16="http://schemas.microsoft.com/office/drawing/2014/main" id="{80C5A7A8-E205-4600-B550-A63D9D412E79}"/>
                </a:ext>
              </a:extLst>
            </p:cNvPr>
            <p:cNvSpPr/>
            <p:nvPr>
              <p:custDataLst>
                <p:tags r:id="rId855"/>
              </p:custDataLst>
            </p:nvPr>
          </p:nvSpPr>
          <p:spPr>
            <a:xfrm>
              <a:off x="2892126" y="971854"/>
              <a:ext cx="98857" cy="59948"/>
            </a:xfrm>
            <a:custGeom>
              <a:avLst/>
              <a:gdLst>
                <a:gd name="connsiteX0" fmla="*/ 8771 w 98857"/>
                <a:gd name="connsiteY0" fmla="*/ 0 h 59948"/>
                <a:gd name="connsiteX1" fmla="*/ 52787 w 98857"/>
                <a:gd name="connsiteY1" fmla="*/ 4334 h 59948"/>
                <a:gd name="connsiteX2" fmla="*/ 90220 w 98857"/>
                <a:gd name="connsiteY2" fmla="*/ 9049 h 59948"/>
                <a:gd name="connsiteX3" fmla="*/ 98857 w 98857"/>
                <a:gd name="connsiteY3" fmla="*/ 16122 h 59948"/>
                <a:gd name="connsiteX4" fmla="*/ 98857 w 98857"/>
                <a:gd name="connsiteY4" fmla="*/ 30268 h 59948"/>
                <a:gd name="connsiteX5" fmla="*/ 84460 w 98857"/>
                <a:gd name="connsiteY5" fmla="*/ 42055 h 59948"/>
                <a:gd name="connsiteX6" fmla="*/ 26870 w 98857"/>
                <a:gd name="connsiteY6" fmla="*/ 51486 h 59948"/>
                <a:gd name="connsiteX7" fmla="*/ 0 w 98857"/>
                <a:gd name="connsiteY7" fmla="*/ 59948 h 59948"/>
                <a:gd name="connsiteX8" fmla="*/ 0 w 98857"/>
                <a:gd name="connsiteY8" fmla="*/ 21177 h 59948"/>
                <a:gd name="connsiteX9" fmla="*/ 8771 w 98857"/>
                <a:gd name="connsiteY9" fmla="*/ 0 h 5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857" h="59948">
                  <a:moveTo>
                    <a:pt x="8771" y="0"/>
                  </a:moveTo>
                  <a:lnTo>
                    <a:pt x="52787" y="4334"/>
                  </a:lnTo>
                  <a:cubicBezTo>
                    <a:pt x="67184" y="6692"/>
                    <a:pt x="81579" y="4334"/>
                    <a:pt x="90220" y="9049"/>
                  </a:cubicBezTo>
                  <a:cubicBezTo>
                    <a:pt x="93099" y="11407"/>
                    <a:pt x="95979" y="13765"/>
                    <a:pt x="98857" y="16122"/>
                  </a:cubicBezTo>
                  <a:cubicBezTo>
                    <a:pt x="98857" y="20837"/>
                    <a:pt x="98857" y="25552"/>
                    <a:pt x="98857" y="30268"/>
                  </a:cubicBezTo>
                  <a:cubicBezTo>
                    <a:pt x="93099" y="32626"/>
                    <a:pt x="90220" y="37341"/>
                    <a:pt x="84460" y="42055"/>
                  </a:cubicBezTo>
                  <a:cubicBezTo>
                    <a:pt x="67184" y="44414"/>
                    <a:pt x="47028" y="49129"/>
                    <a:pt x="26870" y="51486"/>
                  </a:cubicBezTo>
                  <a:lnTo>
                    <a:pt x="0" y="59948"/>
                  </a:lnTo>
                  <a:lnTo>
                    <a:pt x="0" y="21177"/>
                  </a:lnTo>
                  <a:lnTo>
                    <a:pt x="877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5" name="PA-任意多边形 394">
              <a:extLst>
                <a:ext uri="{FF2B5EF4-FFF2-40B4-BE49-F238E27FC236}">
                  <a16:creationId xmlns:a16="http://schemas.microsoft.com/office/drawing/2014/main" id="{CA8D867E-D64F-43E5-98A4-2EDB98727AD7}"/>
                </a:ext>
              </a:extLst>
            </p:cNvPr>
            <p:cNvSpPr/>
            <p:nvPr>
              <p:custDataLst>
                <p:tags r:id="rId856"/>
              </p:custDataLst>
            </p:nvPr>
          </p:nvSpPr>
          <p:spPr>
            <a:xfrm>
              <a:off x="2892126" y="1080645"/>
              <a:ext cx="39079" cy="43205"/>
            </a:xfrm>
            <a:custGeom>
              <a:avLst/>
              <a:gdLst>
                <a:gd name="connsiteX0" fmla="*/ 0 w 39079"/>
                <a:gd name="connsiteY0" fmla="*/ 0 h 43205"/>
                <a:gd name="connsiteX1" fmla="*/ 18845 w 39079"/>
                <a:gd name="connsiteY1" fmla="*/ 5213 h 43205"/>
                <a:gd name="connsiteX2" fmla="*/ 39079 w 39079"/>
                <a:gd name="connsiteY2" fmla="*/ 18540 h 43205"/>
                <a:gd name="connsiteX3" fmla="*/ 36188 w 39079"/>
                <a:gd name="connsiteY3" fmla="*/ 20909 h 43205"/>
                <a:gd name="connsiteX4" fmla="*/ 13063 w 39079"/>
                <a:gd name="connsiteY4" fmla="*/ 30089 h 43205"/>
                <a:gd name="connsiteX5" fmla="*/ 0 w 39079"/>
                <a:gd name="connsiteY5" fmla="*/ 43205 h 43205"/>
                <a:gd name="connsiteX6" fmla="*/ 0 w 39079"/>
                <a:gd name="connsiteY6" fmla="*/ 0 h 4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079" h="43205">
                  <a:moveTo>
                    <a:pt x="0" y="0"/>
                  </a:moveTo>
                  <a:lnTo>
                    <a:pt x="18845" y="5213"/>
                  </a:lnTo>
                  <a:cubicBezTo>
                    <a:pt x="26794" y="7286"/>
                    <a:pt x="33297" y="10248"/>
                    <a:pt x="39079" y="18540"/>
                  </a:cubicBezTo>
                  <a:cubicBezTo>
                    <a:pt x="39079" y="18540"/>
                    <a:pt x="36188" y="20909"/>
                    <a:pt x="36188" y="20909"/>
                  </a:cubicBezTo>
                  <a:cubicBezTo>
                    <a:pt x="31852" y="22094"/>
                    <a:pt x="21735" y="25647"/>
                    <a:pt x="13063" y="30089"/>
                  </a:cubicBezTo>
                  <a:lnTo>
                    <a:pt x="0" y="43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6" name="PA-任意多边形 395">
              <a:extLst>
                <a:ext uri="{FF2B5EF4-FFF2-40B4-BE49-F238E27FC236}">
                  <a16:creationId xmlns:a16="http://schemas.microsoft.com/office/drawing/2014/main" id="{DDF81902-79D9-42E7-B322-0DA80F3B7CA4}"/>
                </a:ext>
              </a:extLst>
            </p:cNvPr>
            <p:cNvSpPr/>
            <p:nvPr>
              <p:custDataLst>
                <p:tags r:id="rId857"/>
              </p:custDataLst>
            </p:nvPr>
          </p:nvSpPr>
          <p:spPr>
            <a:xfrm>
              <a:off x="2892126" y="1129802"/>
              <a:ext cx="4391" cy="14968"/>
            </a:xfrm>
            <a:custGeom>
              <a:avLst/>
              <a:gdLst>
                <a:gd name="connsiteX0" fmla="*/ 0 w 4391"/>
                <a:gd name="connsiteY0" fmla="*/ 0 h 14968"/>
                <a:gd name="connsiteX1" fmla="*/ 4391 w 4391"/>
                <a:gd name="connsiteY1" fmla="*/ 14396 h 14968"/>
                <a:gd name="connsiteX2" fmla="*/ 0 w 4391"/>
                <a:gd name="connsiteY2" fmla="*/ 14968 h 14968"/>
                <a:gd name="connsiteX3" fmla="*/ 0 w 4391"/>
                <a:gd name="connsiteY3" fmla="*/ 0 h 14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91" h="14968">
                  <a:moveTo>
                    <a:pt x="0" y="0"/>
                  </a:moveTo>
                  <a:lnTo>
                    <a:pt x="4391" y="14396"/>
                  </a:lnTo>
                  <a:lnTo>
                    <a:pt x="0" y="14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5" name="PA-组合 584">
            <a:extLst>
              <a:ext uri="{FF2B5EF4-FFF2-40B4-BE49-F238E27FC236}">
                <a16:creationId xmlns:a16="http://schemas.microsoft.com/office/drawing/2014/main" id="{905B934C-BD20-453C-92CD-17872C205C82}"/>
              </a:ext>
            </a:extLst>
          </p:cNvPr>
          <p:cNvGrpSpPr/>
          <p:nvPr>
            <p:custDataLst>
              <p:tags r:id="rId110"/>
            </p:custDataLst>
          </p:nvPr>
        </p:nvGrpSpPr>
        <p:grpSpPr>
          <a:xfrm>
            <a:off x="2172000" y="945000"/>
            <a:ext cx="288140" cy="288029"/>
            <a:chOff x="2172000" y="945000"/>
            <a:chExt cx="288140" cy="288029"/>
          </a:xfrm>
        </p:grpSpPr>
        <p:sp>
          <p:nvSpPr>
            <p:cNvPr id="342" name="PA-圆角矩形 341">
              <a:extLst>
                <a:ext uri="{FF2B5EF4-FFF2-40B4-BE49-F238E27FC236}">
                  <a16:creationId xmlns:a16="http://schemas.microsoft.com/office/drawing/2014/main" id="{A85BBC99-31E5-46F0-925B-963A983B2DE4}"/>
                </a:ext>
              </a:extLst>
            </p:cNvPr>
            <p:cNvSpPr/>
            <p:nvPr>
              <p:custDataLst>
                <p:tags r:id="rId846"/>
              </p:custDataLst>
            </p:nvPr>
          </p:nvSpPr>
          <p:spPr>
            <a:xfrm>
              <a:off x="217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PA-任意多边形 385">
              <a:extLst>
                <a:ext uri="{FF2B5EF4-FFF2-40B4-BE49-F238E27FC236}">
                  <a16:creationId xmlns:a16="http://schemas.microsoft.com/office/drawing/2014/main" id="{2982FD43-F8AB-4293-A0B2-32141AD52E2A}"/>
                </a:ext>
              </a:extLst>
            </p:cNvPr>
            <p:cNvSpPr/>
            <p:nvPr>
              <p:custDataLst>
                <p:tags r:id="rId847"/>
              </p:custDataLst>
            </p:nvPr>
          </p:nvSpPr>
          <p:spPr>
            <a:xfrm>
              <a:off x="2294400" y="978918"/>
              <a:ext cx="109019" cy="44874"/>
            </a:xfrm>
            <a:custGeom>
              <a:avLst/>
              <a:gdLst>
                <a:gd name="connsiteX0" fmla="*/ 34426 w 109019"/>
                <a:gd name="connsiteY0" fmla="*/ 0 h 44874"/>
                <a:gd name="connsiteX1" fmla="*/ 68852 w 109019"/>
                <a:gd name="connsiteY1" fmla="*/ 9447 h 44874"/>
                <a:gd name="connsiteX2" fmla="*/ 94673 w 109019"/>
                <a:gd name="connsiteY2" fmla="*/ 9447 h 44874"/>
                <a:gd name="connsiteX3" fmla="*/ 109019 w 109019"/>
                <a:gd name="connsiteY3" fmla="*/ 21255 h 44874"/>
                <a:gd name="connsiteX4" fmla="*/ 103281 w 109019"/>
                <a:gd name="connsiteY4" fmla="*/ 44874 h 44874"/>
                <a:gd name="connsiteX5" fmla="*/ 51640 w 109019"/>
                <a:gd name="connsiteY5" fmla="*/ 40150 h 44874"/>
                <a:gd name="connsiteX6" fmla="*/ 37296 w 109019"/>
                <a:gd name="connsiteY6" fmla="*/ 40150 h 44874"/>
                <a:gd name="connsiteX7" fmla="*/ 0 w 109019"/>
                <a:gd name="connsiteY7" fmla="*/ 7085 h 44874"/>
                <a:gd name="connsiteX8" fmla="*/ 34426 w 109019"/>
                <a:gd name="connsiteY8" fmla="*/ 0 h 44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019" h="44874">
                  <a:moveTo>
                    <a:pt x="34426" y="0"/>
                  </a:moveTo>
                  <a:cubicBezTo>
                    <a:pt x="48770" y="0"/>
                    <a:pt x="57379" y="7085"/>
                    <a:pt x="68852" y="9447"/>
                  </a:cubicBezTo>
                  <a:cubicBezTo>
                    <a:pt x="77459" y="9447"/>
                    <a:pt x="86067" y="9447"/>
                    <a:pt x="94673" y="9447"/>
                  </a:cubicBezTo>
                  <a:cubicBezTo>
                    <a:pt x="100412" y="14171"/>
                    <a:pt x="103281" y="16532"/>
                    <a:pt x="109019" y="21255"/>
                  </a:cubicBezTo>
                  <a:cubicBezTo>
                    <a:pt x="106150" y="28341"/>
                    <a:pt x="109019" y="37788"/>
                    <a:pt x="103281" y="44874"/>
                  </a:cubicBezTo>
                  <a:cubicBezTo>
                    <a:pt x="86067" y="42512"/>
                    <a:pt x="68852" y="42512"/>
                    <a:pt x="51640" y="40150"/>
                  </a:cubicBezTo>
                  <a:cubicBezTo>
                    <a:pt x="45902" y="40150"/>
                    <a:pt x="43031" y="40150"/>
                    <a:pt x="37296" y="40150"/>
                  </a:cubicBezTo>
                  <a:cubicBezTo>
                    <a:pt x="37296" y="40150"/>
                    <a:pt x="0" y="9447"/>
                    <a:pt x="0" y="7085"/>
                  </a:cubicBezTo>
                  <a:cubicBezTo>
                    <a:pt x="5737" y="-4724"/>
                    <a:pt x="20082" y="4723"/>
                    <a:pt x="3442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7" name="PA-任意多边形 386">
              <a:extLst>
                <a:ext uri="{FF2B5EF4-FFF2-40B4-BE49-F238E27FC236}">
                  <a16:creationId xmlns:a16="http://schemas.microsoft.com/office/drawing/2014/main" id="{7F13183C-E433-4062-B34A-BF261BAE868E}"/>
                </a:ext>
              </a:extLst>
            </p:cNvPr>
            <p:cNvSpPr/>
            <p:nvPr>
              <p:custDataLst>
                <p:tags r:id="rId848"/>
              </p:custDataLst>
            </p:nvPr>
          </p:nvSpPr>
          <p:spPr>
            <a:xfrm>
              <a:off x="2172127" y="1004426"/>
              <a:ext cx="89397" cy="109131"/>
            </a:xfrm>
            <a:custGeom>
              <a:avLst/>
              <a:gdLst>
                <a:gd name="connsiteX0" fmla="*/ 51904 w 89397"/>
                <a:gd name="connsiteY0" fmla="*/ 0 h 109131"/>
                <a:gd name="connsiteX1" fmla="*/ 86513 w 89397"/>
                <a:gd name="connsiteY1" fmla="*/ 30703 h 109131"/>
                <a:gd name="connsiteX2" fmla="*/ 89397 w 89397"/>
                <a:gd name="connsiteY2" fmla="*/ 56683 h 109131"/>
                <a:gd name="connsiteX3" fmla="*/ 72093 w 89397"/>
                <a:gd name="connsiteY3" fmla="*/ 73215 h 109131"/>
                <a:gd name="connsiteX4" fmla="*/ 74976 w 89397"/>
                <a:gd name="connsiteY4" fmla="*/ 103918 h 109131"/>
                <a:gd name="connsiteX5" fmla="*/ 69209 w 89397"/>
                <a:gd name="connsiteY5" fmla="*/ 108642 h 109131"/>
                <a:gd name="connsiteX6" fmla="*/ 40366 w 89397"/>
                <a:gd name="connsiteY6" fmla="*/ 106280 h 109131"/>
                <a:gd name="connsiteX7" fmla="*/ 7560 w 89397"/>
                <a:gd name="connsiteY7" fmla="*/ 108937 h 109131"/>
                <a:gd name="connsiteX8" fmla="*/ 0 w 89397"/>
                <a:gd name="connsiteY8" fmla="*/ 106709 h 109131"/>
                <a:gd name="connsiteX9" fmla="*/ 0 w 89397"/>
                <a:gd name="connsiteY9" fmla="*/ 81980 h 109131"/>
                <a:gd name="connsiteX10" fmla="*/ 5757 w 89397"/>
                <a:gd name="connsiteY10" fmla="*/ 77939 h 109131"/>
                <a:gd name="connsiteX11" fmla="*/ 5757 w 89397"/>
                <a:gd name="connsiteY11" fmla="*/ 73215 h 109131"/>
                <a:gd name="connsiteX12" fmla="*/ 0 w 89397"/>
                <a:gd name="connsiteY12" fmla="*/ 66930 h 109131"/>
                <a:gd name="connsiteX13" fmla="*/ 0 w 89397"/>
                <a:gd name="connsiteY13" fmla="*/ 43642 h 109131"/>
                <a:gd name="connsiteX14" fmla="*/ 2874 w 89397"/>
                <a:gd name="connsiteY14" fmla="*/ 44874 h 109131"/>
                <a:gd name="connsiteX15" fmla="*/ 5757 w 89397"/>
                <a:gd name="connsiteY15" fmla="*/ 42512 h 109131"/>
                <a:gd name="connsiteX16" fmla="*/ 0 w 89397"/>
                <a:gd name="connsiteY16" fmla="*/ 32324 h 109131"/>
                <a:gd name="connsiteX17" fmla="*/ 0 w 89397"/>
                <a:gd name="connsiteY17" fmla="*/ 709 h 109131"/>
                <a:gd name="connsiteX18" fmla="*/ 19879 w 89397"/>
                <a:gd name="connsiteY18" fmla="*/ 9013 h 109131"/>
                <a:gd name="connsiteX19" fmla="*/ 43251 w 89397"/>
                <a:gd name="connsiteY19" fmla="*/ 18894 h 109131"/>
                <a:gd name="connsiteX20" fmla="*/ 46136 w 89397"/>
                <a:gd name="connsiteY20" fmla="*/ 2361 h 109131"/>
                <a:gd name="connsiteX21" fmla="*/ 51904 w 89397"/>
                <a:gd name="connsiteY21" fmla="*/ 0 h 10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9397" h="109131">
                  <a:moveTo>
                    <a:pt x="51904" y="0"/>
                  </a:moveTo>
                  <a:cubicBezTo>
                    <a:pt x="77860" y="7085"/>
                    <a:pt x="80745" y="9447"/>
                    <a:pt x="86513" y="30703"/>
                  </a:cubicBezTo>
                  <a:cubicBezTo>
                    <a:pt x="89397" y="37789"/>
                    <a:pt x="89397" y="49597"/>
                    <a:pt x="89397" y="56683"/>
                  </a:cubicBezTo>
                  <a:cubicBezTo>
                    <a:pt x="86513" y="66130"/>
                    <a:pt x="74976" y="66130"/>
                    <a:pt x="72093" y="73215"/>
                  </a:cubicBezTo>
                  <a:cubicBezTo>
                    <a:pt x="66324" y="82663"/>
                    <a:pt x="74976" y="96834"/>
                    <a:pt x="74976" y="103918"/>
                  </a:cubicBezTo>
                  <a:cubicBezTo>
                    <a:pt x="72093" y="106280"/>
                    <a:pt x="72093" y="106280"/>
                    <a:pt x="69209" y="108642"/>
                  </a:cubicBezTo>
                  <a:cubicBezTo>
                    <a:pt x="60557" y="106280"/>
                    <a:pt x="51904" y="106280"/>
                    <a:pt x="40366" y="106280"/>
                  </a:cubicBezTo>
                  <a:cubicBezTo>
                    <a:pt x="31715" y="107461"/>
                    <a:pt x="18736" y="109823"/>
                    <a:pt x="7560" y="108937"/>
                  </a:cubicBezTo>
                  <a:lnTo>
                    <a:pt x="0" y="106709"/>
                  </a:lnTo>
                  <a:lnTo>
                    <a:pt x="0" y="81980"/>
                  </a:lnTo>
                  <a:lnTo>
                    <a:pt x="5757" y="77939"/>
                  </a:lnTo>
                  <a:cubicBezTo>
                    <a:pt x="5757" y="75577"/>
                    <a:pt x="5757" y="75577"/>
                    <a:pt x="5757" y="73215"/>
                  </a:cubicBezTo>
                  <a:lnTo>
                    <a:pt x="0" y="66930"/>
                  </a:lnTo>
                  <a:lnTo>
                    <a:pt x="0" y="43642"/>
                  </a:lnTo>
                  <a:lnTo>
                    <a:pt x="2874" y="44874"/>
                  </a:lnTo>
                  <a:cubicBezTo>
                    <a:pt x="2874" y="44874"/>
                    <a:pt x="5757" y="44874"/>
                    <a:pt x="5757" y="42512"/>
                  </a:cubicBezTo>
                  <a:lnTo>
                    <a:pt x="0" y="32324"/>
                  </a:lnTo>
                  <a:lnTo>
                    <a:pt x="0" y="709"/>
                  </a:lnTo>
                  <a:lnTo>
                    <a:pt x="19879" y="9013"/>
                  </a:lnTo>
                  <a:cubicBezTo>
                    <a:pt x="27163" y="13469"/>
                    <a:pt x="34599" y="18008"/>
                    <a:pt x="43251" y="18894"/>
                  </a:cubicBezTo>
                  <a:cubicBezTo>
                    <a:pt x="43251" y="11809"/>
                    <a:pt x="43251" y="7085"/>
                    <a:pt x="46136" y="2361"/>
                  </a:cubicBezTo>
                  <a:cubicBezTo>
                    <a:pt x="49020" y="2361"/>
                    <a:pt x="51904" y="0"/>
                    <a:pt x="5190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8" name="PA-任意多边形 387">
              <a:extLst>
                <a:ext uri="{FF2B5EF4-FFF2-40B4-BE49-F238E27FC236}">
                  <a16:creationId xmlns:a16="http://schemas.microsoft.com/office/drawing/2014/main" id="{F2AA9F9F-2240-4529-B125-C22F8D12DB82}"/>
                </a:ext>
              </a:extLst>
            </p:cNvPr>
            <p:cNvSpPr/>
            <p:nvPr>
              <p:custDataLst>
                <p:tags r:id="rId849"/>
              </p:custDataLst>
            </p:nvPr>
          </p:nvSpPr>
          <p:spPr>
            <a:xfrm>
              <a:off x="2428387" y="1006786"/>
              <a:ext cx="31753" cy="51039"/>
            </a:xfrm>
            <a:custGeom>
              <a:avLst/>
              <a:gdLst>
                <a:gd name="connsiteX0" fmla="*/ 28755 w 31753"/>
                <a:gd name="connsiteY0" fmla="*/ 0 h 51039"/>
                <a:gd name="connsiteX1" fmla="*/ 31753 w 31753"/>
                <a:gd name="connsiteY1" fmla="*/ 0 h 51039"/>
                <a:gd name="connsiteX2" fmla="*/ 31753 w 31753"/>
                <a:gd name="connsiteY2" fmla="*/ 51039 h 51039"/>
                <a:gd name="connsiteX3" fmla="*/ 11409 w 31753"/>
                <a:gd name="connsiteY3" fmla="*/ 28431 h 51039"/>
                <a:gd name="connsiteX4" fmla="*/ 2737 w 31753"/>
                <a:gd name="connsiteY4" fmla="*/ 7108 h 51039"/>
                <a:gd name="connsiteX5" fmla="*/ 28755 w 31753"/>
                <a:gd name="connsiteY5" fmla="*/ 0 h 5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53" h="51039">
                  <a:moveTo>
                    <a:pt x="28755" y="0"/>
                  </a:moveTo>
                  <a:lnTo>
                    <a:pt x="31753" y="0"/>
                  </a:lnTo>
                  <a:lnTo>
                    <a:pt x="31753" y="51039"/>
                  </a:lnTo>
                  <a:lnTo>
                    <a:pt x="11409" y="28431"/>
                  </a:lnTo>
                  <a:cubicBezTo>
                    <a:pt x="8518" y="23692"/>
                    <a:pt x="-5934" y="14216"/>
                    <a:pt x="2737" y="7108"/>
                  </a:cubicBezTo>
                  <a:cubicBezTo>
                    <a:pt x="8518" y="2370"/>
                    <a:pt x="20081" y="4739"/>
                    <a:pt x="2875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0" name="PA-任意多边形 389">
              <a:extLst>
                <a:ext uri="{FF2B5EF4-FFF2-40B4-BE49-F238E27FC236}">
                  <a16:creationId xmlns:a16="http://schemas.microsoft.com/office/drawing/2014/main" id="{96D7809D-95AA-4841-86DD-1808ED74F2F2}"/>
                </a:ext>
              </a:extLst>
            </p:cNvPr>
            <p:cNvSpPr/>
            <p:nvPr>
              <p:custDataLst>
                <p:tags r:id="rId850"/>
              </p:custDataLst>
            </p:nvPr>
          </p:nvSpPr>
          <p:spPr>
            <a:xfrm>
              <a:off x="2454249" y="1080303"/>
              <a:ext cx="5891" cy="23890"/>
            </a:xfrm>
            <a:custGeom>
              <a:avLst/>
              <a:gdLst>
                <a:gd name="connsiteX0" fmla="*/ 5891 w 5891"/>
                <a:gd name="connsiteY0" fmla="*/ 0 h 23890"/>
                <a:gd name="connsiteX1" fmla="*/ 5891 w 5891"/>
                <a:gd name="connsiteY1" fmla="*/ 23890 h 23890"/>
                <a:gd name="connsiteX2" fmla="*/ 0 w 5891"/>
                <a:gd name="connsiteY2" fmla="*/ 9404 h 23890"/>
                <a:gd name="connsiteX3" fmla="*/ 5891 w 5891"/>
                <a:gd name="connsiteY3" fmla="*/ 0 h 2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91" h="23890">
                  <a:moveTo>
                    <a:pt x="5891" y="0"/>
                  </a:moveTo>
                  <a:lnTo>
                    <a:pt x="5891" y="23890"/>
                  </a:lnTo>
                  <a:lnTo>
                    <a:pt x="0" y="9404"/>
                  </a:lnTo>
                  <a:lnTo>
                    <a:pt x="589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8" name="PA-任意多边形 397">
              <a:extLst>
                <a:ext uri="{FF2B5EF4-FFF2-40B4-BE49-F238E27FC236}">
                  <a16:creationId xmlns:a16="http://schemas.microsoft.com/office/drawing/2014/main" id="{B8532CE3-87D0-4194-81CD-EAF9F13E65DA}"/>
                </a:ext>
              </a:extLst>
            </p:cNvPr>
            <p:cNvSpPr/>
            <p:nvPr>
              <p:custDataLst>
                <p:tags r:id="rId851"/>
              </p:custDataLst>
            </p:nvPr>
          </p:nvSpPr>
          <p:spPr>
            <a:xfrm>
              <a:off x="2336849" y="1174938"/>
              <a:ext cx="122642" cy="58090"/>
            </a:xfrm>
            <a:custGeom>
              <a:avLst/>
              <a:gdLst>
                <a:gd name="connsiteX0" fmla="*/ 60029 w 122642"/>
                <a:gd name="connsiteY0" fmla="*/ 0 h 58090"/>
                <a:gd name="connsiteX1" fmla="*/ 92739 w 122642"/>
                <a:gd name="connsiteY1" fmla="*/ 6765 h 58090"/>
                <a:gd name="connsiteX2" fmla="*/ 122642 w 122642"/>
                <a:gd name="connsiteY2" fmla="*/ 11660 h 58090"/>
                <a:gd name="connsiteX3" fmla="*/ 109232 w 122642"/>
                <a:gd name="connsiteY3" fmla="*/ 44031 h 58090"/>
                <a:gd name="connsiteX4" fmla="*/ 75290 w 122642"/>
                <a:gd name="connsiteY4" fmla="*/ 58090 h 58090"/>
                <a:gd name="connsiteX5" fmla="*/ 481 w 122642"/>
                <a:gd name="connsiteY5" fmla="*/ 58090 h 58090"/>
                <a:gd name="connsiteX6" fmla="*/ 0 w 122642"/>
                <a:gd name="connsiteY6" fmla="*/ 52362 h 58090"/>
                <a:gd name="connsiteX7" fmla="*/ 8267 w 122642"/>
                <a:gd name="connsiteY7" fmla="*/ 25886 h 58090"/>
                <a:gd name="connsiteX8" fmla="*/ 31274 w 122642"/>
                <a:gd name="connsiteY8" fmla="*/ 28240 h 58090"/>
                <a:gd name="connsiteX9" fmla="*/ 16896 w 122642"/>
                <a:gd name="connsiteY9" fmla="*/ 4707 h 58090"/>
                <a:gd name="connsiteX10" fmla="*/ 60029 w 122642"/>
                <a:gd name="connsiteY10" fmla="*/ 0 h 5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2642" h="58090">
                  <a:moveTo>
                    <a:pt x="60029" y="0"/>
                  </a:moveTo>
                  <a:cubicBezTo>
                    <a:pt x="72969" y="2353"/>
                    <a:pt x="83034" y="4706"/>
                    <a:pt x="92739" y="6765"/>
                  </a:cubicBezTo>
                  <a:lnTo>
                    <a:pt x="122642" y="11660"/>
                  </a:lnTo>
                  <a:lnTo>
                    <a:pt x="109232" y="44031"/>
                  </a:lnTo>
                  <a:cubicBezTo>
                    <a:pt x="100546" y="52717"/>
                    <a:pt x="88545" y="58090"/>
                    <a:pt x="75290" y="58090"/>
                  </a:cubicBezTo>
                  <a:lnTo>
                    <a:pt x="481" y="58090"/>
                  </a:lnTo>
                  <a:lnTo>
                    <a:pt x="0" y="52362"/>
                  </a:lnTo>
                  <a:cubicBezTo>
                    <a:pt x="1797" y="42360"/>
                    <a:pt x="5392" y="32947"/>
                    <a:pt x="8267" y="25886"/>
                  </a:cubicBezTo>
                  <a:cubicBezTo>
                    <a:pt x="16896" y="25886"/>
                    <a:pt x="22646" y="25886"/>
                    <a:pt x="31274" y="28240"/>
                  </a:cubicBezTo>
                  <a:cubicBezTo>
                    <a:pt x="25523" y="18826"/>
                    <a:pt x="19771" y="16473"/>
                    <a:pt x="16896" y="4707"/>
                  </a:cubicBezTo>
                  <a:cubicBezTo>
                    <a:pt x="28396" y="2353"/>
                    <a:pt x="48526" y="4707"/>
                    <a:pt x="6002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9" name="PA-任意多边形 398">
              <a:extLst>
                <a:ext uri="{FF2B5EF4-FFF2-40B4-BE49-F238E27FC236}">
                  <a16:creationId xmlns:a16="http://schemas.microsoft.com/office/drawing/2014/main" id="{66675181-C133-4A31-A6D5-16B5195C26BB}"/>
                </a:ext>
              </a:extLst>
            </p:cNvPr>
            <p:cNvSpPr/>
            <p:nvPr>
              <p:custDataLst>
                <p:tags r:id="rId852"/>
              </p:custDataLst>
            </p:nvPr>
          </p:nvSpPr>
          <p:spPr>
            <a:xfrm>
              <a:off x="2175914" y="1189590"/>
              <a:ext cx="112191" cy="43439"/>
            </a:xfrm>
            <a:custGeom>
              <a:avLst/>
              <a:gdLst>
                <a:gd name="connsiteX0" fmla="*/ 74792 w 112191"/>
                <a:gd name="connsiteY0" fmla="*/ 0 h 43439"/>
                <a:gd name="connsiteX1" fmla="*/ 112191 w 112191"/>
                <a:gd name="connsiteY1" fmla="*/ 11741 h 43439"/>
                <a:gd name="connsiteX2" fmla="*/ 109314 w 112191"/>
                <a:gd name="connsiteY2" fmla="*/ 14089 h 43439"/>
                <a:gd name="connsiteX3" fmla="*/ 97807 w 112191"/>
                <a:gd name="connsiteY3" fmla="*/ 21135 h 43439"/>
                <a:gd name="connsiteX4" fmla="*/ 92052 w 112191"/>
                <a:gd name="connsiteY4" fmla="*/ 32876 h 43439"/>
                <a:gd name="connsiteX5" fmla="*/ 68328 w 112191"/>
                <a:gd name="connsiteY5" fmla="*/ 43439 h 43439"/>
                <a:gd name="connsiteX6" fmla="*/ 44216 w 112191"/>
                <a:gd name="connsiteY6" fmla="*/ 43439 h 43439"/>
                <a:gd name="connsiteX7" fmla="*/ 10274 w 112191"/>
                <a:gd name="connsiteY7" fmla="*/ 29380 h 43439"/>
                <a:gd name="connsiteX8" fmla="*/ 0 w 112191"/>
                <a:gd name="connsiteY8" fmla="*/ 4581 h 43439"/>
                <a:gd name="connsiteX9" fmla="*/ 1790 w 112191"/>
                <a:gd name="connsiteY9" fmla="*/ 3816 h 43439"/>
                <a:gd name="connsiteX10" fmla="*/ 11500 w 112191"/>
                <a:gd name="connsiteY10" fmla="*/ 2348 h 43439"/>
                <a:gd name="connsiteX11" fmla="*/ 25885 w 112191"/>
                <a:gd name="connsiteY11" fmla="*/ 14089 h 43439"/>
                <a:gd name="connsiteX12" fmla="*/ 74792 w 112191"/>
                <a:gd name="connsiteY12" fmla="*/ 0 h 43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191" h="43439">
                  <a:moveTo>
                    <a:pt x="74792" y="0"/>
                  </a:moveTo>
                  <a:cubicBezTo>
                    <a:pt x="89176" y="2348"/>
                    <a:pt x="103560" y="2348"/>
                    <a:pt x="112191" y="11741"/>
                  </a:cubicBezTo>
                  <a:cubicBezTo>
                    <a:pt x="112191" y="11741"/>
                    <a:pt x="112191" y="11741"/>
                    <a:pt x="109314" y="14089"/>
                  </a:cubicBezTo>
                  <a:cubicBezTo>
                    <a:pt x="106437" y="18786"/>
                    <a:pt x="103560" y="16438"/>
                    <a:pt x="97807" y="21135"/>
                  </a:cubicBezTo>
                  <a:cubicBezTo>
                    <a:pt x="94930" y="25831"/>
                    <a:pt x="92052" y="28180"/>
                    <a:pt x="92052" y="32876"/>
                  </a:cubicBezTo>
                  <a:lnTo>
                    <a:pt x="68328" y="43439"/>
                  </a:lnTo>
                  <a:lnTo>
                    <a:pt x="44216" y="43439"/>
                  </a:lnTo>
                  <a:cubicBezTo>
                    <a:pt x="30962" y="43439"/>
                    <a:pt x="18961" y="38066"/>
                    <a:pt x="10274" y="29380"/>
                  </a:cubicBezTo>
                  <a:lnTo>
                    <a:pt x="0" y="4581"/>
                  </a:lnTo>
                  <a:lnTo>
                    <a:pt x="1790" y="3816"/>
                  </a:lnTo>
                  <a:cubicBezTo>
                    <a:pt x="4308" y="2348"/>
                    <a:pt x="7185" y="1174"/>
                    <a:pt x="11500" y="2348"/>
                  </a:cubicBezTo>
                  <a:cubicBezTo>
                    <a:pt x="17253" y="7044"/>
                    <a:pt x="23008" y="9393"/>
                    <a:pt x="25885" y="14089"/>
                  </a:cubicBezTo>
                  <a:cubicBezTo>
                    <a:pt x="34516" y="16438"/>
                    <a:pt x="66162" y="4697"/>
                    <a:pt x="7479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3" name="PA-组合 582">
            <a:extLst>
              <a:ext uri="{FF2B5EF4-FFF2-40B4-BE49-F238E27FC236}">
                <a16:creationId xmlns:a16="http://schemas.microsoft.com/office/drawing/2014/main" id="{F6D8776F-C1E2-4CC8-A24E-DECFFE1A4247}"/>
              </a:ext>
            </a:extLst>
          </p:cNvPr>
          <p:cNvGrpSpPr/>
          <p:nvPr>
            <p:custDataLst>
              <p:tags r:id="rId111"/>
            </p:custDataLst>
          </p:nvPr>
        </p:nvGrpSpPr>
        <p:grpSpPr>
          <a:xfrm>
            <a:off x="3612000" y="945000"/>
            <a:ext cx="288116" cy="288029"/>
            <a:chOff x="3612000" y="945000"/>
            <a:chExt cx="288116" cy="288029"/>
          </a:xfrm>
        </p:grpSpPr>
        <p:sp>
          <p:nvSpPr>
            <p:cNvPr id="343" name="PA-圆角矩形 342">
              <a:extLst>
                <a:ext uri="{FF2B5EF4-FFF2-40B4-BE49-F238E27FC236}">
                  <a16:creationId xmlns:a16="http://schemas.microsoft.com/office/drawing/2014/main" id="{A88EE5AF-32F1-40A9-9A21-F99CAC8807BC}"/>
                </a:ext>
              </a:extLst>
            </p:cNvPr>
            <p:cNvSpPr/>
            <p:nvPr>
              <p:custDataLst>
                <p:tags r:id="rId840"/>
              </p:custDataLst>
            </p:nvPr>
          </p:nvSpPr>
          <p:spPr>
            <a:xfrm>
              <a:off x="361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PA-任意多边形 384">
              <a:extLst>
                <a:ext uri="{FF2B5EF4-FFF2-40B4-BE49-F238E27FC236}">
                  <a16:creationId xmlns:a16="http://schemas.microsoft.com/office/drawing/2014/main" id="{5AB902BF-9BDD-4FB6-90B3-D96382C3963C}"/>
                </a:ext>
              </a:extLst>
            </p:cNvPr>
            <p:cNvSpPr/>
            <p:nvPr>
              <p:custDataLst>
                <p:tags r:id="rId841"/>
              </p:custDataLst>
            </p:nvPr>
          </p:nvSpPr>
          <p:spPr>
            <a:xfrm>
              <a:off x="3639655" y="945030"/>
              <a:ext cx="260461" cy="287999"/>
            </a:xfrm>
            <a:custGeom>
              <a:avLst/>
              <a:gdLst>
                <a:gd name="connsiteX0" fmla="*/ 20458 w 260461"/>
                <a:gd name="connsiteY0" fmla="*/ 0 h 287999"/>
                <a:gd name="connsiteX1" fmla="*/ 212464 w 260461"/>
                <a:gd name="connsiteY1" fmla="*/ 0 h 287999"/>
                <a:gd name="connsiteX2" fmla="*/ 260461 w 260461"/>
                <a:gd name="connsiteY2" fmla="*/ 48002 h 287999"/>
                <a:gd name="connsiteX3" fmla="*/ 260461 w 260461"/>
                <a:gd name="connsiteY3" fmla="*/ 240001 h 287999"/>
                <a:gd name="connsiteX4" fmla="*/ 212464 w 260461"/>
                <a:gd name="connsiteY4" fmla="*/ 287999 h 287999"/>
                <a:gd name="connsiteX5" fmla="*/ 209772 w 260461"/>
                <a:gd name="connsiteY5" fmla="*/ 287999 h 287999"/>
                <a:gd name="connsiteX6" fmla="*/ 215423 w 260461"/>
                <a:gd name="connsiteY6" fmla="*/ 287074 h 287999"/>
                <a:gd name="connsiteX7" fmla="*/ 198124 w 260461"/>
                <a:gd name="connsiteY7" fmla="*/ 277626 h 287999"/>
                <a:gd name="connsiteX8" fmla="*/ 215423 w 260461"/>
                <a:gd name="connsiteY8" fmla="*/ 272902 h 287999"/>
                <a:gd name="connsiteX9" fmla="*/ 177943 w 260461"/>
                <a:gd name="connsiteY9" fmla="*/ 258732 h 287999"/>
                <a:gd name="connsiteX10" fmla="*/ 206772 w 260461"/>
                <a:gd name="connsiteY10" fmla="*/ 258732 h 287999"/>
                <a:gd name="connsiteX11" fmla="*/ 192356 w 260461"/>
                <a:gd name="connsiteY11" fmla="*/ 254008 h 287999"/>
                <a:gd name="connsiteX12" fmla="*/ 186589 w 260461"/>
                <a:gd name="connsiteY12" fmla="*/ 251646 h 287999"/>
                <a:gd name="connsiteX13" fmla="*/ 183710 w 260461"/>
                <a:gd name="connsiteY13" fmla="*/ 242199 h 287999"/>
                <a:gd name="connsiteX14" fmla="*/ 151993 w 260461"/>
                <a:gd name="connsiteY14" fmla="*/ 251646 h 287999"/>
                <a:gd name="connsiteX15" fmla="*/ 160647 w 260461"/>
                <a:gd name="connsiteY15" fmla="*/ 244560 h 287999"/>
                <a:gd name="connsiteX16" fmla="*/ 166412 w 260461"/>
                <a:gd name="connsiteY16" fmla="*/ 239837 h 287999"/>
                <a:gd name="connsiteX17" fmla="*/ 186589 w 260461"/>
                <a:gd name="connsiteY17" fmla="*/ 230391 h 287999"/>
                <a:gd name="connsiteX18" fmla="*/ 172176 w 260461"/>
                <a:gd name="connsiteY18" fmla="*/ 230391 h 287999"/>
                <a:gd name="connsiteX19" fmla="*/ 151993 w 260461"/>
                <a:gd name="connsiteY19" fmla="*/ 235114 h 287999"/>
                <a:gd name="connsiteX20" fmla="*/ 149117 w 260461"/>
                <a:gd name="connsiteY20" fmla="*/ 230391 h 287999"/>
                <a:gd name="connsiteX21" fmla="*/ 180826 w 260461"/>
                <a:gd name="connsiteY21" fmla="*/ 220943 h 287999"/>
                <a:gd name="connsiteX22" fmla="*/ 183710 w 260461"/>
                <a:gd name="connsiteY22" fmla="*/ 216220 h 287999"/>
                <a:gd name="connsiteX23" fmla="*/ 154878 w 260461"/>
                <a:gd name="connsiteY23" fmla="*/ 223305 h 287999"/>
                <a:gd name="connsiteX24" fmla="*/ 143348 w 260461"/>
                <a:gd name="connsiteY24" fmla="*/ 223305 h 287999"/>
                <a:gd name="connsiteX25" fmla="*/ 134699 w 260461"/>
                <a:gd name="connsiteY25" fmla="*/ 218581 h 287999"/>
                <a:gd name="connsiteX26" fmla="*/ 146232 w 260461"/>
                <a:gd name="connsiteY26" fmla="*/ 202049 h 287999"/>
                <a:gd name="connsiteX27" fmla="*/ 131817 w 260461"/>
                <a:gd name="connsiteY27" fmla="*/ 213858 h 287999"/>
                <a:gd name="connsiteX28" fmla="*/ 128933 w 260461"/>
                <a:gd name="connsiteY28" fmla="*/ 213858 h 287999"/>
                <a:gd name="connsiteX29" fmla="*/ 126051 w 260461"/>
                <a:gd name="connsiteY29" fmla="*/ 209134 h 287999"/>
                <a:gd name="connsiteX30" fmla="*/ 111637 w 260461"/>
                <a:gd name="connsiteY30" fmla="*/ 218581 h 287999"/>
                <a:gd name="connsiteX31" fmla="*/ 100102 w 260461"/>
                <a:gd name="connsiteY31" fmla="*/ 239837 h 287999"/>
                <a:gd name="connsiteX32" fmla="*/ 59739 w 260461"/>
                <a:gd name="connsiteY32" fmla="*/ 237476 h 287999"/>
                <a:gd name="connsiteX33" fmla="*/ 48208 w 260461"/>
                <a:gd name="connsiteY33" fmla="*/ 235114 h 287999"/>
                <a:gd name="connsiteX34" fmla="*/ 48208 w 260461"/>
                <a:gd name="connsiteY34" fmla="*/ 228029 h 287999"/>
                <a:gd name="connsiteX35" fmla="*/ 42440 w 260461"/>
                <a:gd name="connsiteY35" fmla="*/ 223305 h 287999"/>
                <a:gd name="connsiteX36" fmla="*/ 65505 w 260461"/>
                <a:gd name="connsiteY36" fmla="*/ 216220 h 287999"/>
                <a:gd name="connsiteX37" fmla="*/ 79921 w 260461"/>
                <a:gd name="connsiteY37" fmla="*/ 206772 h 287999"/>
                <a:gd name="connsiteX38" fmla="*/ 88573 w 260461"/>
                <a:gd name="connsiteY38" fmla="*/ 199687 h 287999"/>
                <a:gd name="connsiteX39" fmla="*/ 85686 w 260461"/>
                <a:gd name="connsiteY39" fmla="*/ 199687 h 287999"/>
                <a:gd name="connsiteX40" fmla="*/ 79921 w 260461"/>
                <a:gd name="connsiteY40" fmla="*/ 204410 h 287999"/>
                <a:gd name="connsiteX41" fmla="*/ 51095 w 260461"/>
                <a:gd name="connsiteY41" fmla="*/ 204410 h 287999"/>
                <a:gd name="connsiteX42" fmla="*/ 77039 w 260461"/>
                <a:gd name="connsiteY42" fmla="*/ 185516 h 287999"/>
                <a:gd name="connsiteX43" fmla="*/ 77039 w 260461"/>
                <a:gd name="connsiteY43" fmla="*/ 176069 h 287999"/>
                <a:gd name="connsiteX44" fmla="*/ 51095 w 260461"/>
                <a:gd name="connsiteY44" fmla="*/ 171346 h 287999"/>
                <a:gd name="connsiteX45" fmla="*/ 71275 w 260461"/>
                <a:gd name="connsiteY45" fmla="*/ 171346 h 287999"/>
                <a:gd name="connsiteX46" fmla="*/ 85686 w 260461"/>
                <a:gd name="connsiteY46" fmla="*/ 171346 h 287999"/>
                <a:gd name="connsiteX47" fmla="*/ 97219 w 260461"/>
                <a:gd name="connsiteY47" fmla="*/ 171346 h 287999"/>
                <a:gd name="connsiteX48" fmla="*/ 97219 w 260461"/>
                <a:gd name="connsiteY48" fmla="*/ 164260 h 287999"/>
                <a:gd name="connsiteX49" fmla="*/ 79921 w 260461"/>
                <a:gd name="connsiteY49" fmla="*/ 152451 h 287999"/>
                <a:gd name="connsiteX50" fmla="*/ 82804 w 260461"/>
                <a:gd name="connsiteY50" fmla="*/ 138280 h 287999"/>
                <a:gd name="connsiteX51" fmla="*/ 79921 w 260461"/>
                <a:gd name="connsiteY51" fmla="*/ 138280 h 287999"/>
                <a:gd name="connsiteX52" fmla="*/ 74158 w 260461"/>
                <a:gd name="connsiteY52" fmla="*/ 138280 h 287999"/>
                <a:gd name="connsiteX53" fmla="*/ 65505 w 260461"/>
                <a:gd name="connsiteY53" fmla="*/ 135918 h 287999"/>
                <a:gd name="connsiteX54" fmla="*/ 53974 w 260461"/>
                <a:gd name="connsiteY54" fmla="*/ 135918 h 287999"/>
                <a:gd name="connsiteX55" fmla="*/ 68393 w 260461"/>
                <a:gd name="connsiteY55" fmla="*/ 124109 h 287999"/>
                <a:gd name="connsiteX56" fmla="*/ 71275 w 260461"/>
                <a:gd name="connsiteY56" fmla="*/ 119386 h 287999"/>
                <a:gd name="connsiteX57" fmla="*/ 74158 w 260461"/>
                <a:gd name="connsiteY57" fmla="*/ 112301 h 287999"/>
                <a:gd name="connsiteX58" fmla="*/ 62623 w 260461"/>
                <a:gd name="connsiteY58" fmla="*/ 107577 h 287999"/>
                <a:gd name="connsiteX59" fmla="*/ 56859 w 260461"/>
                <a:gd name="connsiteY59" fmla="*/ 102854 h 287999"/>
                <a:gd name="connsiteX60" fmla="*/ 51095 w 260461"/>
                <a:gd name="connsiteY60" fmla="*/ 98130 h 287999"/>
                <a:gd name="connsiteX61" fmla="*/ 56859 w 260461"/>
                <a:gd name="connsiteY61" fmla="*/ 91045 h 287999"/>
                <a:gd name="connsiteX62" fmla="*/ 62623 w 260461"/>
                <a:gd name="connsiteY62" fmla="*/ 91045 h 287999"/>
                <a:gd name="connsiteX63" fmla="*/ 65505 w 260461"/>
                <a:gd name="connsiteY63" fmla="*/ 91045 h 287999"/>
                <a:gd name="connsiteX64" fmla="*/ 56859 w 260461"/>
                <a:gd name="connsiteY64" fmla="*/ 86321 h 287999"/>
                <a:gd name="connsiteX65" fmla="*/ 45324 w 260461"/>
                <a:gd name="connsiteY65" fmla="*/ 67426 h 287999"/>
                <a:gd name="connsiteX66" fmla="*/ 16497 w 260461"/>
                <a:gd name="connsiteY66" fmla="*/ 69788 h 287999"/>
                <a:gd name="connsiteX67" fmla="*/ 42440 w 260461"/>
                <a:gd name="connsiteY67" fmla="*/ 57979 h 287999"/>
                <a:gd name="connsiteX68" fmla="*/ 39559 w 260461"/>
                <a:gd name="connsiteY68" fmla="*/ 55618 h 287999"/>
                <a:gd name="connsiteX69" fmla="*/ 51095 w 260461"/>
                <a:gd name="connsiteY69" fmla="*/ 48533 h 287999"/>
                <a:gd name="connsiteX70" fmla="*/ 30908 w 260461"/>
                <a:gd name="connsiteY70" fmla="*/ 36724 h 287999"/>
                <a:gd name="connsiteX71" fmla="*/ 16497 w 260461"/>
                <a:gd name="connsiteY71" fmla="*/ 15467 h 287999"/>
                <a:gd name="connsiteX72" fmla="*/ 2083 w 260461"/>
                <a:gd name="connsiteY72" fmla="*/ 8381 h 287999"/>
                <a:gd name="connsiteX73" fmla="*/ 0 w 260461"/>
                <a:gd name="connsiteY73" fmla="*/ 4969 h 287999"/>
                <a:gd name="connsiteX74" fmla="*/ 1775 w 260461"/>
                <a:gd name="connsiteY74" fmla="*/ 3772 h 287999"/>
                <a:gd name="connsiteX75" fmla="*/ 20458 w 260461"/>
                <a:gd name="connsiteY75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60461" h="287999">
                  <a:moveTo>
                    <a:pt x="20458" y="0"/>
                  </a:moveTo>
                  <a:lnTo>
                    <a:pt x="212464" y="0"/>
                  </a:lnTo>
                  <a:cubicBezTo>
                    <a:pt x="238970" y="0"/>
                    <a:pt x="260461" y="21492"/>
                    <a:pt x="260461" y="48002"/>
                  </a:cubicBezTo>
                  <a:lnTo>
                    <a:pt x="260461" y="240001"/>
                  </a:lnTo>
                  <a:cubicBezTo>
                    <a:pt x="260461" y="266508"/>
                    <a:pt x="238970" y="287999"/>
                    <a:pt x="212464" y="287999"/>
                  </a:cubicBezTo>
                  <a:lnTo>
                    <a:pt x="209772" y="287999"/>
                  </a:lnTo>
                  <a:lnTo>
                    <a:pt x="215423" y="287074"/>
                  </a:lnTo>
                  <a:cubicBezTo>
                    <a:pt x="218304" y="279988"/>
                    <a:pt x="198124" y="284712"/>
                    <a:pt x="198124" y="277626"/>
                  </a:cubicBezTo>
                  <a:cubicBezTo>
                    <a:pt x="206772" y="275264"/>
                    <a:pt x="212536" y="277626"/>
                    <a:pt x="215423" y="272902"/>
                  </a:cubicBezTo>
                  <a:cubicBezTo>
                    <a:pt x="212536" y="265817"/>
                    <a:pt x="177943" y="268179"/>
                    <a:pt x="177943" y="258732"/>
                  </a:cubicBezTo>
                  <a:cubicBezTo>
                    <a:pt x="183710" y="258732"/>
                    <a:pt x="203891" y="265817"/>
                    <a:pt x="206772" y="258732"/>
                  </a:cubicBezTo>
                  <a:cubicBezTo>
                    <a:pt x="203891" y="254008"/>
                    <a:pt x="198124" y="254008"/>
                    <a:pt x="192356" y="254008"/>
                  </a:cubicBezTo>
                  <a:cubicBezTo>
                    <a:pt x="189473" y="254008"/>
                    <a:pt x="186589" y="254008"/>
                    <a:pt x="186589" y="251646"/>
                  </a:cubicBezTo>
                  <a:cubicBezTo>
                    <a:pt x="180826" y="249284"/>
                    <a:pt x="186589" y="244560"/>
                    <a:pt x="183710" y="242199"/>
                  </a:cubicBezTo>
                  <a:cubicBezTo>
                    <a:pt x="180826" y="239837"/>
                    <a:pt x="160647" y="254008"/>
                    <a:pt x="151993" y="251646"/>
                  </a:cubicBezTo>
                  <a:cubicBezTo>
                    <a:pt x="154878" y="249284"/>
                    <a:pt x="157762" y="246922"/>
                    <a:pt x="160647" y="244560"/>
                  </a:cubicBezTo>
                  <a:cubicBezTo>
                    <a:pt x="160647" y="242199"/>
                    <a:pt x="163527" y="242199"/>
                    <a:pt x="166412" y="239837"/>
                  </a:cubicBezTo>
                  <a:cubicBezTo>
                    <a:pt x="172176" y="235114"/>
                    <a:pt x="180826" y="232752"/>
                    <a:pt x="186589" y="230391"/>
                  </a:cubicBezTo>
                  <a:cubicBezTo>
                    <a:pt x="183710" y="230391"/>
                    <a:pt x="177943" y="230391"/>
                    <a:pt x="172176" y="230391"/>
                  </a:cubicBezTo>
                  <a:cubicBezTo>
                    <a:pt x="166412" y="232752"/>
                    <a:pt x="160647" y="242199"/>
                    <a:pt x="151993" y="235114"/>
                  </a:cubicBezTo>
                  <a:cubicBezTo>
                    <a:pt x="149117" y="235114"/>
                    <a:pt x="149117" y="232752"/>
                    <a:pt x="149117" y="230391"/>
                  </a:cubicBezTo>
                  <a:cubicBezTo>
                    <a:pt x="154878" y="230391"/>
                    <a:pt x="177943" y="223305"/>
                    <a:pt x="180826" y="220943"/>
                  </a:cubicBezTo>
                  <a:cubicBezTo>
                    <a:pt x="180826" y="218581"/>
                    <a:pt x="183710" y="218581"/>
                    <a:pt x="183710" y="216220"/>
                  </a:cubicBezTo>
                  <a:cubicBezTo>
                    <a:pt x="175059" y="218581"/>
                    <a:pt x="166412" y="223305"/>
                    <a:pt x="154878" y="223305"/>
                  </a:cubicBezTo>
                  <a:cubicBezTo>
                    <a:pt x="151993" y="223305"/>
                    <a:pt x="149117" y="223305"/>
                    <a:pt x="143348" y="223305"/>
                  </a:cubicBezTo>
                  <a:cubicBezTo>
                    <a:pt x="140463" y="220943"/>
                    <a:pt x="134699" y="220943"/>
                    <a:pt x="134699" y="218581"/>
                  </a:cubicBezTo>
                  <a:cubicBezTo>
                    <a:pt x="140463" y="216220"/>
                    <a:pt x="146232" y="206772"/>
                    <a:pt x="146232" y="202049"/>
                  </a:cubicBezTo>
                  <a:cubicBezTo>
                    <a:pt x="137579" y="202049"/>
                    <a:pt x="131817" y="209134"/>
                    <a:pt x="131817" y="213858"/>
                  </a:cubicBezTo>
                  <a:cubicBezTo>
                    <a:pt x="128933" y="213858"/>
                    <a:pt x="128933" y="213858"/>
                    <a:pt x="128933" y="213858"/>
                  </a:cubicBezTo>
                  <a:cubicBezTo>
                    <a:pt x="126051" y="211496"/>
                    <a:pt x="128933" y="209134"/>
                    <a:pt x="126051" y="209134"/>
                  </a:cubicBezTo>
                  <a:cubicBezTo>
                    <a:pt x="123166" y="213858"/>
                    <a:pt x="117397" y="213858"/>
                    <a:pt x="111637" y="218581"/>
                  </a:cubicBezTo>
                  <a:cubicBezTo>
                    <a:pt x="111637" y="225667"/>
                    <a:pt x="108753" y="235114"/>
                    <a:pt x="100102" y="239837"/>
                  </a:cubicBezTo>
                  <a:cubicBezTo>
                    <a:pt x="88573" y="244560"/>
                    <a:pt x="68393" y="239837"/>
                    <a:pt x="59739" y="237476"/>
                  </a:cubicBezTo>
                  <a:cubicBezTo>
                    <a:pt x="53974" y="237476"/>
                    <a:pt x="51095" y="237476"/>
                    <a:pt x="48208" y="235114"/>
                  </a:cubicBezTo>
                  <a:cubicBezTo>
                    <a:pt x="45324" y="232752"/>
                    <a:pt x="48208" y="230391"/>
                    <a:pt x="48208" y="228029"/>
                  </a:cubicBezTo>
                  <a:cubicBezTo>
                    <a:pt x="48208" y="225667"/>
                    <a:pt x="42440" y="225667"/>
                    <a:pt x="42440" y="223305"/>
                  </a:cubicBezTo>
                  <a:cubicBezTo>
                    <a:pt x="48208" y="220943"/>
                    <a:pt x="56859" y="218581"/>
                    <a:pt x="65505" y="216220"/>
                  </a:cubicBezTo>
                  <a:cubicBezTo>
                    <a:pt x="71275" y="213858"/>
                    <a:pt x="74158" y="211496"/>
                    <a:pt x="79921" y="206772"/>
                  </a:cubicBezTo>
                  <a:cubicBezTo>
                    <a:pt x="82804" y="204410"/>
                    <a:pt x="88573" y="204410"/>
                    <a:pt x="88573" y="199687"/>
                  </a:cubicBezTo>
                  <a:cubicBezTo>
                    <a:pt x="88573" y="199687"/>
                    <a:pt x="85686" y="199687"/>
                    <a:pt x="85686" y="199687"/>
                  </a:cubicBezTo>
                  <a:cubicBezTo>
                    <a:pt x="82804" y="202049"/>
                    <a:pt x="79921" y="202049"/>
                    <a:pt x="79921" y="204410"/>
                  </a:cubicBezTo>
                  <a:cubicBezTo>
                    <a:pt x="71275" y="206772"/>
                    <a:pt x="56859" y="206772"/>
                    <a:pt x="51095" y="204410"/>
                  </a:cubicBezTo>
                  <a:cubicBezTo>
                    <a:pt x="53974" y="197325"/>
                    <a:pt x="71275" y="192601"/>
                    <a:pt x="77039" y="185516"/>
                  </a:cubicBezTo>
                  <a:cubicBezTo>
                    <a:pt x="79921" y="183154"/>
                    <a:pt x="82804" y="178431"/>
                    <a:pt x="77039" y="176069"/>
                  </a:cubicBezTo>
                  <a:cubicBezTo>
                    <a:pt x="71275" y="173708"/>
                    <a:pt x="56859" y="176069"/>
                    <a:pt x="51095" y="171346"/>
                  </a:cubicBezTo>
                  <a:cubicBezTo>
                    <a:pt x="59739" y="168984"/>
                    <a:pt x="65505" y="171346"/>
                    <a:pt x="71275" y="171346"/>
                  </a:cubicBezTo>
                  <a:cubicBezTo>
                    <a:pt x="77039" y="171346"/>
                    <a:pt x="79921" y="171346"/>
                    <a:pt x="85686" y="171346"/>
                  </a:cubicBezTo>
                  <a:cubicBezTo>
                    <a:pt x="88573" y="171346"/>
                    <a:pt x="94338" y="171346"/>
                    <a:pt x="97219" y="171346"/>
                  </a:cubicBezTo>
                  <a:cubicBezTo>
                    <a:pt x="97219" y="168984"/>
                    <a:pt x="97219" y="166622"/>
                    <a:pt x="97219" y="164260"/>
                  </a:cubicBezTo>
                  <a:cubicBezTo>
                    <a:pt x="97219" y="157175"/>
                    <a:pt x="91457" y="152451"/>
                    <a:pt x="79921" y="152451"/>
                  </a:cubicBezTo>
                  <a:cubicBezTo>
                    <a:pt x="77039" y="147728"/>
                    <a:pt x="82804" y="145366"/>
                    <a:pt x="82804" y="138280"/>
                  </a:cubicBezTo>
                  <a:cubicBezTo>
                    <a:pt x="82804" y="138280"/>
                    <a:pt x="82804" y="138280"/>
                    <a:pt x="79921" y="138280"/>
                  </a:cubicBezTo>
                  <a:cubicBezTo>
                    <a:pt x="79921" y="138280"/>
                    <a:pt x="77039" y="138280"/>
                    <a:pt x="74158" y="138280"/>
                  </a:cubicBezTo>
                  <a:cubicBezTo>
                    <a:pt x="71275" y="138280"/>
                    <a:pt x="68393" y="138280"/>
                    <a:pt x="65505" y="135918"/>
                  </a:cubicBezTo>
                  <a:cubicBezTo>
                    <a:pt x="62623" y="135918"/>
                    <a:pt x="56859" y="135918"/>
                    <a:pt x="53974" y="135918"/>
                  </a:cubicBezTo>
                  <a:cubicBezTo>
                    <a:pt x="56859" y="131195"/>
                    <a:pt x="62623" y="128833"/>
                    <a:pt x="68393" y="124109"/>
                  </a:cubicBezTo>
                  <a:cubicBezTo>
                    <a:pt x="71275" y="124109"/>
                    <a:pt x="71275" y="121747"/>
                    <a:pt x="71275" y="119386"/>
                  </a:cubicBezTo>
                  <a:cubicBezTo>
                    <a:pt x="74158" y="117025"/>
                    <a:pt x="77039" y="114663"/>
                    <a:pt x="74158" y="112301"/>
                  </a:cubicBezTo>
                  <a:cubicBezTo>
                    <a:pt x="71275" y="112301"/>
                    <a:pt x="68393" y="109939"/>
                    <a:pt x="62623" y="107577"/>
                  </a:cubicBezTo>
                  <a:cubicBezTo>
                    <a:pt x="62623" y="105216"/>
                    <a:pt x="59739" y="102854"/>
                    <a:pt x="56859" y="102854"/>
                  </a:cubicBezTo>
                  <a:cubicBezTo>
                    <a:pt x="53974" y="100492"/>
                    <a:pt x="53974" y="100492"/>
                    <a:pt x="51095" y="98130"/>
                  </a:cubicBezTo>
                  <a:cubicBezTo>
                    <a:pt x="48208" y="95768"/>
                    <a:pt x="51095" y="93407"/>
                    <a:pt x="56859" y="91045"/>
                  </a:cubicBezTo>
                  <a:cubicBezTo>
                    <a:pt x="59739" y="91045"/>
                    <a:pt x="59739" y="91045"/>
                    <a:pt x="62623" y="91045"/>
                  </a:cubicBezTo>
                  <a:cubicBezTo>
                    <a:pt x="62623" y="91045"/>
                    <a:pt x="62623" y="91045"/>
                    <a:pt x="65505" y="91045"/>
                  </a:cubicBezTo>
                  <a:cubicBezTo>
                    <a:pt x="62623" y="88683"/>
                    <a:pt x="59739" y="88683"/>
                    <a:pt x="56859" y="86321"/>
                  </a:cubicBezTo>
                  <a:cubicBezTo>
                    <a:pt x="53974" y="81597"/>
                    <a:pt x="39559" y="72150"/>
                    <a:pt x="45324" y="67426"/>
                  </a:cubicBezTo>
                  <a:cubicBezTo>
                    <a:pt x="33796" y="67426"/>
                    <a:pt x="25145" y="69788"/>
                    <a:pt x="16497" y="69788"/>
                  </a:cubicBezTo>
                  <a:cubicBezTo>
                    <a:pt x="25145" y="67426"/>
                    <a:pt x="33796" y="60341"/>
                    <a:pt x="42440" y="57979"/>
                  </a:cubicBezTo>
                  <a:cubicBezTo>
                    <a:pt x="42440" y="55618"/>
                    <a:pt x="42440" y="55618"/>
                    <a:pt x="39559" y="55618"/>
                  </a:cubicBezTo>
                  <a:cubicBezTo>
                    <a:pt x="42440" y="53256"/>
                    <a:pt x="48208" y="50894"/>
                    <a:pt x="51095" y="48533"/>
                  </a:cubicBezTo>
                  <a:cubicBezTo>
                    <a:pt x="53974" y="43809"/>
                    <a:pt x="33796" y="39085"/>
                    <a:pt x="30908" y="36724"/>
                  </a:cubicBezTo>
                  <a:cubicBezTo>
                    <a:pt x="28025" y="27276"/>
                    <a:pt x="25145" y="20191"/>
                    <a:pt x="16497" y="15467"/>
                  </a:cubicBezTo>
                  <a:cubicBezTo>
                    <a:pt x="13617" y="13105"/>
                    <a:pt x="4964" y="10743"/>
                    <a:pt x="2083" y="8381"/>
                  </a:cubicBezTo>
                  <a:lnTo>
                    <a:pt x="0" y="4969"/>
                  </a:lnTo>
                  <a:lnTo>
                    <a:pt x="1775" y="3772"/>
                  </a:lnTo>
                  <a:cubicBezTo>
                    <a:pt x="7517" y="1343"/>
                    <a:pt x="13831" y="0"/>
                    <a:pt x="2045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9" name="PA-任意多边形 388">
              <a:extLst>
                <a:ext uri="{FF2B5EF4-FFF2-40B4-BE49-F238E27FC236}">
                  <a16:creationId xmlns:a16="http://schemas.microsoft.com/office/drawing/2014/main" id="{3AB76CA8-6347-4C57-93E0-E271936C2409}"/>
                </a:ext>
              </a:extLst>
            </p:cNvPr>
            <p:cNvSpPr/>
            <p:nvPr>
              <p:custDataLst>
                <p:tags r:id="rId842"/>
              </p:custDataLst>
            </p:nvPr>
          </p:nvSpPr>
          <p:spPr>
            <a:xfrm>
              <a:off x="3652799" y="1054966"/>
              <a:ext cx="15552" cy="15588"/>
            </a:xfrm>
            <a:custGeom>
              <a:avLst/>
              <a:gdLst>
                <a:gd name="connsiteX0" fmla="*/ 8655 w 15552"/>
                <a:gd name="connsiteY0" fmla="*/ 0 h 15588"/>
                <a:gd name="connsiteX1" fmla="*/ 14421 w 15552"/>
                <a:gd name="connsiteY1" fmla="*/ 15588 h 15588"/>
                <a:gd name="connsiteX2" fmla="*/ 0 w 15552"/>
                <a:gd name="connsiteY2" fmla="*/ 11135 h 15588"/>
                <a:gd name="connsiteX3" fmla="*/ 8655 w 15552"/>
                <a:gd name="connsiteY3" fmla="*/ 0 h 1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52" h="15588">
                  <a:moveTo>
                    <a:pt x="8655" y="0"/>
                  </a:moveTo>
                  <a:cubicBezTo>
                    <a:pt x="14421" y="6680"/>
                    <a:pt x="17304" y="11135"/>
                    <a:pt x="14421" y="15588"/>
                  </a:cubicBezTo>
                  <a:cubicBezTo>
                    <a:pt x="8655" y="15588"/>
                    <a:pt x="0" y="15588"/>
                    <a:pt x="0" y="11135"/>
                  </a:cubicBezTo>
                  <a:cubicBezTo>
                    <a:pt x="0" y="6680"/>
                    <a:pt x="2886" y="2227"/>
                    <a:pt x="865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7" name="PA-任意多边形 396">
              <a:extLst>
                <a:ext uri="{FF2B5EF4-FFF2-40B4-BE49-F238E27FC236}">
                  <a16:creationId xmlns:a16="http://schemas.microsoft.com/office/drawing/2014/main" id="{93333889-7206-4F3A-AAB5-83764269DA19}"/>
                </a:ext>
              </a:extLst>
            </p:cNvPr>
            <p:cNvSpPr/>
            <p:nvPr>
              <p:custDataLst>
                <p:tags r:id="rId843"/>
              </p:custDataLst>
            </p:nvPr>
          </p:nvSpPr>
          <p:spPr>
            <a:xfrm>
              <a:off x="3761896" y="1168335"/>
              <a:ext cx="15859" cy="11336"/>
            </a:xfrm>
            <a:custGeom>
              <a:avLst/>
              <a:gdLst>
                <a:gd name="connsiteX0" fmla="*/ 1082 w 15859"/>
                <a:gd name="connsiteY0" fmla="*/ 0 h 11336"/>
                <a:gd name="connsiteX1" fmla="*/ 9733 w 15859"/>
                <a:gd name="connsiteY1" fmla="*/ 11336 h 11336"/>
                <a:gd name="connsiteX2" fmla="*/ 1082 w 15859"/>
                <a:gd name="connsiteY2" fmla="*/ 0 h 1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859" h="11336">
                  <a:moveTo>
                    <a:pt x="1082" y="0"/>
                  </a:moveTo>
                  <a:cubicBezTo>
                    <a:pt x="9733" y="2267"/>
                    <a:pt x="24151" y="9069"/>
                    <a:pt x="9733" y="11336"/>
                  </a:cubicBezTo>
                  <a:cubicBezTo>
                    <a:pt x="1082" y="9069"/>
                    <a:pt x="-1802" y="4534"/>
                    <a:pt x="108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0" name="PA-任意多边形 399">
              <a:extLst>
                <a:ext uri="{FF2B5EF4-FFF2-40B4-BE49-F238E27FC236}">
                  <a16:creationId xmlns:a16="http://schemas.microsoft.com/office/drawing/2014/main" id="{9E9EAA52-E8D9-4B00-86CD-89ACEBC2B7A0}"/>
                </a:ext>
              </a:extLst>
            </p:cNvPr>
            <p:cNvSpPr/>
            <p:nvPr>
              <p:custDataLst>
                <p:tags r:id="rId844"/>
              </p:custDataLst>
            </p:nvPr>
          </p:nvSpPr>
          <p:spPr>
            <a:xfrm>
              <a:off x="3746206" y="1189591"/>
              <a:ext cx="15860" cy="18422"/>
            </a:xfrm>
            <a:custGeom>
              <a:avLst/>
              <a:gdLst>
                <a:gd name="connsiteX0" fmla="*/ 7832 w 15860"/>
                <a:gd name="connsiteY0" fmla="*/ 0 h 18422"/>
                <a:gd name="connsiteX1" fmla="*/ 10641 w 15860"/>
                <a:gd name="connsiteY1" fmla="*/ 0 h 18422"/>
                <a:gd name="connsiteX2" fmla="*/ 13455 w 15860"/>
                <a:gd name="connsiteY2" fmla="*/ 18422 h 18422"/>
                <a:gd name="connsiteX3" fmla="*/ 2208 w 15860"/>
                <a:gd name="connsiteY3" fmla="*/ 6908 h 18422"/>
                <a:gd name="connsiteX4" fmla="*/ 7832 w 15860"/>
                <a:gd name="connsiteY4" fmla="*/ 0 h 18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60" h="18422">
                  <a:moveTo>
                    <a:pt x="7832" y="0"/>
                  </a:moveTo>
                  <a:cubicBezTo>
                    <a:pt x="7832" y="0"/>
                    <a:pt x="7832" y="0"/>
                    <a:pt x="10641" y="0"/>
                  </a:cubicBezTo>
                  <a:cubicBezTo>
                    <a:pt x="13455" y="4605"/>
                    <a:pt x="19078" y="13817"/>
                    <a:pt x="13455" y="18422"/>
                  </a:cubicBezTo>
                  <a:cubicBezTo>
                    <a:pt x="2208" y="16120"/>
                    <a:pt x="-3418" y="16120"/>
                    <a:pt x="2208" y="6908"/>
                  </a:cubicBezTo>
                  <a:cubicBezTo>
                    <a:pt x="2208" y="4605"/>
                    <a:pt x="5021" y="2302"/>
                    <a:pt x="783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1" name="PA-任意多边形 400">
              <a:extLst>
                <a:ext uri="{FF2B5EF4-FFF2-40B4-BE49-F238E27FC236}">
                  <a16:creationId xmlns:a16="http://schemas.microsoft.com/office/drawing/2014/main" id="{24683391-EA8F-4241-A724-6F0A040F4F3E}"/>
                </a:ext>
              </a:extLst>
            </p:cNvPr>
            <p:cNvSpPr/>
            <p:nvPr>
              <p:custDataLst>
                <p:tags r:id="rId845"/>
              </p:custDataLst>
            </p:nvPr>
          </p:nvSpPr>
          <p:spPr>
            <a:xfrm>
              <a:off x="3719576" y="1220294"/>
              <a:ext cx="89222" cy="12735"/>
            </a:xfrm>
            <a:custGeom>
              <a:avLst/>
              <a:gdLst>
                <a:gd name="connsiteX0" fmla="*/ 20181 w 89222"/>
                <a:gd name="connsiteY0" fmla="*/ 0 h 12735"/>
                <a:gd name="connsiteX1" fmla="*/ 37476 w 89222"/>
                <a:gd name="connsiteY1" fmla="*/ 4724 h 12735"/>
                <a:gd name="connsiteX2" fmla="*/ 57658 w 89222"/>
                <a:gd name="connsiteY2" fmla="*/ 2362 h 12735"/>
                <a:gd name="connsiteX3" fmla="*/ 76040 w 89222"/>
                <a:gd name="connsiteY3" fmla="*/ 6495 h 12735"/>
                <a:gd name="connsiteX4" fmla="*/ 89222 w 89222"/>
                <a:gd name="connsiteY4" fmla="*/ 12735 h 12735"/>
                <a:gd name="connsiteX5" fmla="*/ 2261 w 89222"/>
                <a:gd name="connsiteY5" fmla="*/ 12735 h 12735"/>
                <a:gd name="connsiteX6" fmla="*/ 0 w 89222"/>
                <a:gd name="connsiteY6" fmla="*/ 11810 h 12735"/>
                <a:gd name="connsiteX7" fmla="*/ 20181 w 89222"/>
                <a:gd name="connsiteY7" fmla="*/ 0 h 1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22" h="12735">
                  <a:moveTo>
                    <a:pt x="20181" y="0"/>
                  </a:moveTo>
                  <a:cubicBezTo>
                    <a:pt x="25949" y="2362"/>
                    <a:pt x="31716" y="2362"/>
                    <a:pt x="37476" y="4724"/>
                  </a:cubicBezTo>
                  <a:cubicBezTo>
                    <a:pt x="43245" y="4724"/>
                    <a:pt x="51896" y="0"/>
                    <a:pt x="57658" y="2362"/>
                  </a:cubicBezTo>
                  <a:cubicBezTo>
                    <a:pt x="61985" y="2362"/>
                    <a:pt x="69193" y="4133"/>
                    <a:pt x="76040" y="6495"/>
                  </a:cubicBezTo>
                  <a:lnTo>
                    <a:pt x="89222" y="12735"/>
                  </a:lnTo>
                  <a:lnTo>
                    <a:pt x="2261" y="12735"/>
                  </a:lnTo>
                  <a:lnTo>
                    <a:pt x="0" y="11810"/>
                  </a:lnTo>
                  <a:cubicBezTo>
                    <a:pt x="2883" y="7086"/>
                    <a:pt x="8652" y="0"/>
                    <a:pt x="2018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2" name="PA-组合 581">
            <a:extLst>
              <a:ext uri="{FF2B5EF4-FFF2-40B4-BE49-F238E27FC236}">
                <a16:creationId xmlns:a16="http://schemas.microsoft.com/office/drawing/2014/main" id="{75236217-662C-4818-9DC2-EB8941621ED9}"/>
              </a:ext>
            </a:extLst>
          </p:cNvPr>
          <p:cNvGrpSpPr/>
          <p:nvPr>
            <p:custDataLst>
              <p:tags r:id="rId112"/>
            </p:custDataLst>
          </p:nvPr>
        </p:nvGrpSpPr>
        <p:grpSpPr>
          <a:xfrm>
            <a:off x="3612000" y="1305000"/>
            <a:ext cx="288109" cy="288028"/>
            <a:chOff x="3612000" y="1305000"/>
            <a:chExt cx="288109" cy="288028"/>
          </a:xfrm>
        </p:grpSpPr>
        <p:sp>
          <p:nvSpPr>
            <p:cNvPr id="345" name="PA-圆角矩形 344">
              <a:extLst>
                <a:ext uri="{FF2B5EF4-FFF2-40B4-BE49-F238E27FC236}">
                  <a16:creationId xmlns:a16="http://schemas.microsoft.com/office/drawing/2014/main" id="{68522708-8C4E-4A90-BC22-116F8AC772E2}"/>
                </a:ext>
              </a:extLst>
            </p:cNvPr>
            <p:cNvSpPr/>
            <p:nvPr>
              <p:custDataLst>
                <p:tags r:id="rId836"/>
              </p:custDataLst>
            </p:nvPr>
          </p:nvSpPr>
          <p:spPr>
            <a:xfrm>
              <a:off x="36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PA-任意多边形 402">
              <a:extLst>
                <a:ext uri="{FF2B5EF4-FFF2-40B4-BE49-F238E27FC236}">
                  <a16:creationId xmlns:a16="http://schemas.microsoft.com/office/drawing/2014/main" id="{8997885E-00D8-4F7C-821D-15CCF3E91876}"/>
                </a:ext>
              </a:extLst>
            </p:cNvPr>
            <p:cNvSpPr/>
            <p:nvPr>
              <p:custDataLst>
                <p:tags r:id="rId837"/>
              </p:custDataLst>
            </p:nvPr>
          </p:nvSpPr>
          <p:spPr>
            <a:xfrm>
              <a:off x="3728940" y="1305028"/>
              <a:ext cx="73429" cy="17194"/>
            </a:xfrm>
            <a:custGeom>
              <a:avLst/>
              <a:gdLst>
                <a:gd name="connsiteX0" fmla="*/ 13293 w 73429"/>
                <a:gd name="connsiteY0" fmla="*/ 0 h 17194"/>
                <a:gd name="connsiteX1" fmla="*/ 73429 w 73429"/>
                <a:gd name="connsiteY1" fmla="*/ 0 h 17194"/>
                <a:gd name="connsiteX2" fmla="*/ 60567 w 73429"/>
                <a:gd name="connsiteY2" fmla="*/ 7374 h 17194"/>
                <a:gd name="connsiteX3" fmla="*/ 40378 w 73429"/>
                <a:gd name="connsiteY3" fmla="*/ 9736 h 17194"/>
                <a:gd name="connsiteX4" fmla="*/ 23073 w 73429"/>
                <a:gd name="connsiteY4" fmla="*/ 16822 h 17194"/>
                <a:gd name="connsiteX5" fmla="*/ 0 w 73429"/>
                <a:gd name="connsiteY5" fmla="*/ 5013 h 17194"/>
                <a:gd name="connsiteX6" fmla="*/ 11537 w 73429"/>
                <a:gd name="connsiteY6" fmla="*/ 288 h 17194"/>
                <a:gd name="connsiteX7" fmla="*/ 13293 w 73429"/>
                <a:gd name="connsiteY7" fmla="*/ 0 h 17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29" h="17194">
                  <a:moveTo>
                    <a:pt x="13293" y="0"/>
                  </a:moveTo>
                  <a:lnTo>
                    <a:pt x="73429" y="0"/>
                  </a:lnTo>
                  <a:lnTo>
                    <a:pt x="60567" y="7374"/>
                  </a:lnTo>
                  <a:cubicBezTo>
                    <a:pt x="51913" y="9736"/>
                    <a:pt x="49030" y="7374"/>
                    <a:pt x="40378" y="9736"/>
                  </a:cubicBezTo>
                  <a:cubicBezTo>
                    <a:pt x="34608" y="12098"/>
                    <a:pt x="28841" y="14460"/>
                    <a:pt x="23073" y="16822"/>
                  </a:cubicBezTo>
                  <a:cubicBezTo>
                    <a:pt x="17306" y="19184"/>
                    <a:pt x="0" y="9736"/>
                    <a:pt x="0" y="5013"/>
                  </a:cubicBezTo>
                  <a:cubicBezTo>
                    <a:pt x="2885" y="2650"/>
                    <a:pt x="8653" y="288"/>
                    <a:pt x="11537" y="288"/>
                  </a:cubicBezTo>
                  <a:lnTo>
                    <a:pt x="1329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4" name="PA-任意多边形 403">
              <a:extLst>
                <a:ext uri="{FF2B5EF4-FFF2-40B4-BE49-F238E27FC236}">
                  <a16:creationId xmlns:a16="http://schemas.microsoft.com/office/drawing/2014/main" id="{55D0CCEE-FF3D-4235-BCEB-65E40285F80F}"/>
                </a:ext>
              </a:extLst>
            </p:cNvPr>
            <p:cNvSpPr/>
            <p:nvPr>
              <p:custDataLst>
                <p:tags r:id="rId838"/>
              </p:custDataLst>
            </p:nvPr>
          </p:nvSpPr>
          <p:spPr>
            <a:xfrm>
              <a:off x="3849308" y="1305866"/>
              <a:ext cx="31600" cy="11264"/>
            </a:xfrm>
            <a:custGeom>
              <a:avLst/>
              <a:gdLst>
                <a:gd name="connsiteX0" fmla="*/ 6953 w 31600"/>
                <a:gd name="connsiteY0" fmla="*/ 0 h 11264"/>
                <a:gd name="connsiteX1" fmla="*/ 21485 w 31600"/>
                <a:gd name="connsiteY1" fmla="*/ 2934 h 11264"/>
                <a:gd name="connsiteX2" fmla="*/ 31600 w 31600"/>
                <a:gd name="connsiteY2" fmla="*/ 11264 h 11264"/>
                <a:gd name="connsiteX3" fmla="*/ 28833 w 31600"/>
                <a:gd name="connsiteY3" fmla="*/ 11264 h 11264"/>
                <a:gd name="connsiteX4" fmla="*/ 25950 w 31600"/>
                <a:gd name="connsiteY4" fmla="*/ 8901 h 11264"/>
                <a:gd name="connsiteX5" fmla="*/ 17299 w 31600"/>
                <a:gd name="connsiteY5" fmla="*/ 4178 h 11264"/>
                <a:gd name="connsiteX6" fmla="*/ 0 w 31600"/>
                <a:gd name="connsiteY6" fmla="*/ 11264 h 11264"/>
                <a:gd name="connsiteX7" fmla="*/ 8651 w 31600"/>
                <a:gd name="connsiteY7" fmla="*/ 4178 h 11264"/>
                <a:gd name="connsiteX8" fmla="*/ 6953 w 31600"/>
                <a:gd name="connsiteY8" fmla="*/ 0 h 11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600" h="11264">
                  <a:moveTo>
                    <a:pt x="6953" y="0"/>
                  </a:moveTo>
                  <a:lnTo>
                    <a:pt x="21485" y="2934"/>
                  </a:lnTo>
                  <a:lnTo>
                    <a:pt x="31600" y="11264"/>
                  </a:lnTo>
                  <a:lnTo>
                    <a:pt x="28833" y="11264"/>
                  </a:lnTo>
                  <a:cubicBezTo>
                    <a:pt x="28833" y="11264"/>
                    <a:pt x="25950" y="8901"/>
                    <a:pt x="25950" y="8901"/>
                  </a:cubicBezTo>
                  <a:cubicBezTo>
                    <a:pt x="23069" y="6540"/>
                    <a:pt x="23069" y="6540"/>
                    <a:pt x="17299" y="4178"/>
                  </a:cubicBezTo>
                  <a:cubicBezTo>
                    <a:pt x="11534" y="6540"/>
                    <a:pt x="11534" y="8901"/>
                    <a:pt x="0" y="11264"/>
                  </a:cubicBezTo>
                  <a:cubicBezTo>
                    <a:pt x="2883" y="8901"/>
                    <a:pt x="8651" y="6540"/>
                    <a:pt x="8651" y="4178"/>
                  </a:cubicBezTo>
                  <a:lnTo>
                    <a:pt x="695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5" name="PA-任意多边形 404">
              <a:extLst>
                <a:ext uri="{FF2B5EF4-FFF2-40B4-BE49-F238E27FC236}">
                  <a16:creationId xmlns:a16="http://schemas.microsoft.com/office/drawing/2014/main" id="{C5EF875A-7E50-48E3-8225-F37F504B3F82}"/>
                </a:ext>
              </a:extLst>
            </p:cNvPr>
            <p:cNvSpPr/>
            <p:nvPr>
              <p:custDataLst>
                <p:tags r:id="rId839"/>
              </p:custDataLst>
            </p:nvPr>
          </p:nvSpPr>
          <p:spPr>
            <a:xfrm>
              <a:off x="3736874" y="1317160"/>
              <a:ext cx="163235" cy="275868"/>
            </a:xfrm>
            <a:custGeom>
              <a:avLst/>
              <a:gdLst>
                <a:gd name="connsiteX0" fmla="*/ 144070 w 163235"/>
                <a:gd name="connsiteY0" fmla="*/ 0 h 275868"/>
                <a:gd name="connsiteX1" fmla="*/ 155037 w 163235"/>
                <a:gd name="connsiteY1" fmla="*/ 9031 h 275868"/>
                <a:gd name="connsiteX2" fmla="*/ 163235 w 163235"/>
                <a:gd name="connsiteY2" fmla="*/ 35868 h 275868"/>
                <a:gd name="connsiteX3" fmla="*/ 163235 w 163235"/>
                <a:gd name="connsiteY3" fmla="*/ 227866 h 275868"/>
                <a:gd name="connsiteX4" fmla="*/ 149176 w 163235"/>
                <a:gd name="connsiteY4" fmla="*/ 261809 h 275868"/>
                <a:gd name="connsiteX5" fmla="*/ 136781 w 163235"/>
                <a:gd name="connsiteY5" fmla="*/ 270167 h 275868"/>
                <a:gd name="connsiteX6" fmla="*/ 135503 w 163235"/>
                <a:gd name="connsiteY6" fmla="*/ 266852 h 275868"/>
                <a:gd name="connsiteX7" fmla="*/ 138384 w 163235"/>
                <a:gd name="connsiteY7" fmla="*/ 259766 h 275868"/>
                <a:gd name="connsiteX8" fmla="*/ 129733 w 163235"/>
                <a:gd name="connsiteY8" fmla="*/ 257405 h 275868"/>
                <a:gd name="connsiteX9" fmla="*/ 126849 w 163235"/>
                <a:gd name="connsiteY9" fmla="*/ 257405 h 275868"/>
                <a:gd name="connsiteX10" fmla="*/ 123968 w 163235"/>
                <a:gd name="connsiteY10" fmla="*/ 269214 h 275868"/>
                <a:gd name="connsiteX11" fmla="*/ 124792 w 163235"/>
                <a:gd name="connsiteY11" fmla="*/ 273939 h 275868"/>
                <a:gd name="connsiteX12" fmla="*/ 115237 w 163235"/>
                <a:gd name="connsiteY12" fmla="*/ 275868 h 275868"/>
                <a:gd name="connsiteX13" fmla="*/ 92611 w 163235"/>
                <a:gd name="connsiteY13" fmla="*/ 275868 h 275868"/>
                <a:gd name="connsiteX14" fmla="*/ 95137 w 163235"/>
                <a:gd name="connsiteY14" fmla="*/ 273937 h 275868"/>
                <a:gd name="connsiteX15" fmla="*/ 86491 w 163235"/>
                <a:gd name="connsiteY15" fmla="*/ 266852 h 275868"/>
                <a:gd name="connsiteX16" fmla="*/ 69193 w 163235"/>
                <a:gd name="connsiteY16" fmla="*/ 264490 h 275868"/>
                <a:gd name="connsiteX17" fmla="*/ 72074 w 163235"/>
                <a:gd name="connsiteY17" fmla="*/ 264490 h 275868"/>
                <a:gd name="connsiteX18" fmla="*/ 77840 w 163235"/>
                <a:gd name="connsiteY18" fmla="*/ 255043 h 275868"/>
                <a:gd name="connsiteX19" fmla="*/ 74957 w 163235"/>
                <a:gd name="connsiteY19" fmla="*/ 250319 h 275868"/>
                <a:gd name="connsiteX20" fmla="*/ 63428 w 163235"/>
                <a:gd name="connsiteY20" fmla="*/ 255043 h 275868"/>
                <a:gd name="connsiteX21" fmla="*/ 51898 w 163235"/>
                <a:gd name="connsiteY21" fmla="*/ 250319 h 275868"/>
                <a:gd name="connsiteX22" fmla="*/ 80724 w 163235"/>
                <a:gd name="connsiteY22" fmla="*/ 233786 h 275868"/>
                <a:gd name="connsiteX23" fmla="*/ 77840 w 163235"/>
                <a:gd name="connsiteY23" fmla="*/ 233786 h 275868"/>
                <a:gd name="connsiteX24" fmla="*/ 54774 w 163235"/>
                <a:gd name="connsiteY24" fmla="*/ 243234 h 275868"/>
                <a:gd name="connsiteX25" fmla="*/ 51898 w 163235"/>
                <a:gd name="connsiteY25" fmla="*/ 240872 h 275868"/>
                <a:gd name="connsiteX26" fmla="*/ 46129 w 163235"/>
                <a:gd name="connsiteY26" fmla="*/ 224339 h 275868"/>
                <a:gd name="connsiteX27" fmla="*/ 23062 w 163235"/>
                <a:gd name="connsiteY27" fmla="*/ 226700 h 275868"/>
                <a:gd name="connsiteX28" fmla="*/ 23062 w 163235"/>
                <a:gd name="connsiteY28" fmla="*/ 224339 h 275868"/>
                <a:gd name="connsiteX29" fmla="*/ 40360 w 163235"/>
                <a:gd name="connsiteY29" fmla="*/ 212530 h 275868"/>
                <a:gd name="connsiteX30" fmla="*/ 17296 w 163235"/>
                <a:gd name="connsiteY30" fmla="*/ 212530 h 275868"/>
                <a:gd name="connsiteX31" fmla="*/ 14418 w 163235"/>
                <a:gd name="connsiteY31" fmla="*/ 207807 h 275868"/>
                <a:gd name="connsiteX32" fmla="*/ 28832 w 163235"/>
                <a:gd name="connsiteY32" fmla="*/ 200721 h 275868"/>
                <a:gd name="connsiteX33" fmla="*/ 77840 w 163235"/>
                <a:gd name="connsiteY33" fmla="*/ 174741 h 275868"/>
                <a:gd name="connsiteX34" fmla="*/ 74957 w 163235"/>
                <a:gd name="connsiteY34" fmla="*/ 172380 h 275868"/>
                <a:gd name="connsiteX35" fmla="*/ 89370 w 163235"/>
                <a:gd name="connsiteY35" fmla="*/ 165294 h 275868"/>
                <a:gd name="connsiteX36" fmla="*/ 89370 w 163235"/>
                <a:gd name="connsiteY36" fmla="*/ 162932 h 275868"/>
                <a:gd name="connsiteX37" fmla="*/ 109553 w 163235"/>
                <a:gd name="connsiteY37" fmla="*/ 151124 h 275868"/>
                <a:gd name="connsiteX38" fmla="*/ 149914 w 163235"/>
                <a:gd name="connsiteY38" fmla="*/ 146400 h 275868"/>
                <a:gd name="connsiteX39" fmla="*/ 158564 w 163235"/>
                <a:gd name="connsiteY39" fmla="*/ 139316 h 275868"/>
                <a:gd name="connsiteX40" fmla="*/ 149914 w 163235"/>
                <a:gd name="connsiteY40" fmla="*/ 136954 h 275868"/>
                <a:gd name="connsiteX41" fmla="*/ 141267 w 163235"/>
                <a:gd name="connsiteY41" fmla="*/ 139316 h 275868"/>
                <a:gd name="connsiteX42" fmla="*/ 123968 w 163235"/>
                <a:gd name="connsiteY42" fmla="*/ 141678 h 275868"/>
                <a:gd name="connsiteX43" fmla="*/ 109553 w 163235"/>
                <a:gd name="connsiteY43" fmla="*/ 146400 h 275868"/>
                <a:gd name="connsiteX44" fmla="*/ 89370 w 163235"/>
                <a:gd name="connsiteY44" fmla="*/ 155847 h 275868"/>
                <a:gd name="connsiteX45" fmla="*/ 74957 w 163235"/>
                <a:gd name="connsiteY45" fmla="*/ 167656 h 275868"/>
                <a:gd name="connsiteX46" fmla="*/ 63428 w 163235"/>
                <a:gd name="connsiteY46" fmla="*/ 172380 h 275868"/>
                <a:gd name="connsiteX47" fmla="*/ 37480 w 163235"/>
                <a:gd name="connsiteY47" fmla="*/ 191274 h 275868"/>
                <a:gd name="connsiteX48" fmla="*/ 17296 w 163235"/>
                <a:gd name="connsiteY48" fmla="*/ 200721 h 275868"/>
                <a:gd name="connsiteX49" fmla="*/ 8651 w 163235"/>
                <a:gd name="connsiteY49" fmla="*/ 195997 h 275868"/>
                <a:gd name="connsiteX50" fmla="*/ 14418 w 163235"/>
                <a:gd name="connsiteY50" fmla="*/ 191274 h 275868"/>
                <a:gd name="connsiteX51" fmla="*/ 8651 w 163235"/>
                <a:gd name="connsiteY51" fmla="*/ 188911 h 275868"/>
                <a:gd name="connsiteX52" fmla="*/ 11534 w 163235"/>
                <a:gd name="connsiteY52" fmla="*/ 177103 h 275868"/>
                <a:gd name="connsiteX53" fmla="*/ 25947 w 163235"/>
                <a:gd name="connsiteY53" fmla="*/ 177103 h 275868"/>
                <a:gd name="connsiteX54" fmla="*/ 46129 w 163235"/>
                <a:gd name="connsiteY54" fmla="*/ 170017 h 275868"/>
                <a:gd name="connsiteX55" fmla="*/ 20178 w 163235"/>
                <a:gd name="connsiteY55" fmla="*/ 165294 h 275868"/>
                <a:gd name="connsiteX56" fmla="*/ 63428 w 163235"/>
                <a:gd name="connsiteY56" fmla="*/ 155847 h 275868"/>
                <a:gd name="connsiteX57" fmla="*/ 54774 w 163235"/>
                <a:gd name="connsiteY57" fmla="*/ 148763 h 275868"/>
                <a:gd name="connsiteX58" fmla="*/ 49013 w 163235"/>
                <a:gd name="connsiteY58" fmla="*/ 151124 h 275868"/>
                <a:gd name="connsiteX59" fmla="*/ 20178 w 163235"/>
                <a:gd name="connsiteY59" fmla="*/ 148763 h 275868"/>
                <a:gd name="connsiteX60" fmla="*/ 17296 w 163235"/>
                <a:gd name="connsiteY60" fmla="*/ 141678 h 275868"/>
                <a:gd name="connsiteX61" fmla="*/ 0 w 163235"/>
                <a:gd name="connsiteY61" fmla="*/ 136954 h 275868"/>
                <a:gd name="connsiteX62" fmla="*/ 17296 w 163235"/>
                <a:gd name="connsiteY62" fmla="*/ 132230 h 275868"/>
                <a:gd name="connsiteX63" fmla="*/ 92254 w 163235"/>
                <a:gd name="connsiteY63" fmla="*/ 127506 h 275868"/>
                <a:gd name="connsiteX64" fmla="*/ 109553 w 163235"/>
                <a:gd name="connsiteY64" fmla="*/ 129869 h 275868"/>
                <a:gd name="connsiteX65" fmla="*/ 92254 w 163235"/>
                <a:gd name="connsiteY65" fmla="*/ 118059 h 275868"/>
                <a:gd name="connsiteX66" fmla="*/ 80724 w 163235"/>
                <a:gd name="connsiteY66" fmla="*/ 118059 h 275868"/>
                <a:gd name="connsiteX67" fmla="*/ 72074 w 163235"/>
                <a:gd name="connsiteY67" fmla="*/ 115697 h 275868"/>
                <a:gd name="connsiteX68" fmla="*/ 60543 w 163235"/>
                <a:gd name="connsiteY68" fmla="*/ 118059 h 275868"/>
                <a:gd name="connsiteX69" fmla="*/ 0 w 163235"/>
                <a:gd name="connsiteY69" fmla="*/ 125144 h 275868"/>
                <a:gd name="connsiteX70" fmla="*/ 8651 w 163235"/>
                <a:gd name="connsiteY70" fmla="*/ 115697 h 275868"/>
                <a:gd name="connsiteX71" fmla="*/ 20178 w 163235"/>
                <a:gd name="connsiteY71" fmla="*/ 113335 h 275868"/>
                <a:gd name="connsiteX72" fmla="*/ 40360 w 163235"/>
                <a:gd name="connsiteY72" fmla="*/ 103888 h 275868"/>
                <a:gd name="connsiteX73" fmla="*/ 54774 w 163235"/>
                <a:gd name="connsiteY73" fmla="*/ 96803 h 275868"/>
                <a:gd name="connsiteX74" fmla="*/ 74957 w 163235"/>
                <a:gd name="connsiteY74" fmla="*/ 99164 h 275868"/>
                <a:gd name="connsiteX75" fmla="*/ 115317 w 163235"/>
                <a:gd name="connsiteY75" fmla="*/ 99164 h 275868"/>
                <a:gd name="connsiteX76" fmla="*/ 106672 w 163235"/>
                <a:gd name="connsiteY76" fmla="*/ 94440 h 275868"/>
                <a:gd name="connsiteX77" fmla="*/ 118204 w 163235"/>
                <a:gd name="connsiteY77" fmla="*/ 82633 h 275868"/>
                <a:gd name="connsiteX78" fmla="*/ 98020 w 163235"/>
                <a:gd name="connsiteY78" fmla="*/ 82633 h 275868"/>
                <a:gd name="connsiteX79" fmla="*/ 92254 w 163235"/>
                <a:gd name="connsiteY79" fmla="*/ 92079 h 275868"/>
                <a:gd name="connsiteX80" fmla="*/ 83607 w 163235"/>
                <a:gd name="connsiteY80" fmla="*/ 92079 h 275868"/>
                <a:gd name="connsiteX81" fmla="*/ 66308 w 163235"/>
                <a:gd name="connsiteY81" fmla="*/ 89717 h 275868"/>
                <a:gd name="connsiteX82" fmla="*/ 69193 w 163235"/>
                <a:gd name="connsiteY82" fmla="*/ 84994 h 275868"/>
                <a:gd name="connsiteX83" fmla="*/ 40360 w 163235"/>
                <a:gd name="connsiteY83" fmla="*/ 96803 h 275868"/>
                <a:gd name="connsiteX84" fmla="*/ 28832 w 163235"/>
                <a:gd name="connsiteY84" fmla="*/ 99164 h 275868"/>
                <a:gd name="connsiteX85" fmla="*/ 2883 w 163235"/>
                <a:gd name="connsiteY85" fmla="*/ 110973 h 275868"/>
                <a:gd name="connsiteX86" fmla="*/ 2883 w 163235"/>
                <a:gd name="connsiteY86" fmla="*/ 108612 h 275868"/>
                <a:gd name="connsiteX87" fmla="*/ 11534 w 163235"/>
                <a:gd name="connsiteY87" fmla="*/ 96803 h 275868"/>
                <a:gd name="connsiteX88" fmla="*/ 28832 w 163235"/>
                <a:gd name="connsiteY88" fmla="*/ 80270 h 275868"/>
                <a:gd name="connsiteX89" fmla="*/ 57659 w 163235"/>
                <a:gd name="connsiteY89" fmla="*/ 82633 h 275868"/>
                <a:gd name="connsiteX90" fmla="*/ 54774 w 163235"/>
                <a:gd name="connsiteY90" fmla="*/ 77909 h 275868"/>
                <a:gd name="connsiteX91" fmla="*/ 31714 w 163235"/>
                <a:gd name="connsiteY91" fmla="*/ 73185 h 275868"/>
                <a:gd name="connsiteX92" fmla="*/ 31714 w 163235"/>
                <a:gd name="connsiteY92" fmla="*/ 70824 h 275868"/>
                <a:gd name="connsiteX93" fmla="*/ 34598 w 163235"/>
                <a:gd name="connsiteY93" fmla="*/ 70824 h 275868"/>
                <a:gd name="connsiteX94" fmla="*/ 60543 w 163235"/>
                <a:gd name="connsiteY94" fmla="*/ 73185 h 275868"/>
                <a:gd name="connsiteX95" fmla="*/ 80724 w 163235"/>
                <a:gd name="connsiteY95" fmla="*/ 75547 h 275868"/>
                <a:gd name="connsiteX96" fmla="*/ 100905 w 163235"/>
                <a:gd name="connsiteY96" fmla="*/ 75547 h 275868"/>
                <a:gd name="connsiteX97" fmla="*/ 126849 w 163235"/>
                <a:gd name="connsiteY97" fmla="*/ 77909 h 275868"/>
                <a:gd name="connsiteX98" fmla="*/ 126849 w 163235"/>
                <a:gd name="connsiteY98" fmla="*/ 75547 h 275868"/>
                <a:gd name="connsiteX99" fmla="*/ 103788 w 163235"/>
                <a:gd name="connsiteY99" fmla="*/ 63738 h 275868"/>
                <a:gd name="connsiteX100" fmla="*/ 112434 w 163235"/>
                <a:gd name="connsiteY100" fmla="*/ 51929 h 275868"/>
                <a:gd name="connsiteX101" fmla="*/ 95137 w 163235"/>
                <a:gd name="connsiteY101" fmla="*/ 54291 h 275868"/>
                <a:gd name="connsiteX102" fmla="*/ 98020 w 163235"/>
                <a:gd name="connsiteY102" fmla="*/ 56653 h 275868"/>
                <a:gd name="connsiteX103" fmla="*/ 98020 w 163235"/>
                <a:gd name="connsiteY103" fmla="*/ 59014 h 275868"/>
                <a:gd name="connsiteX104" fmla="*/ 83607 w 163235"/>
                <a:gd name="connsiteY104" fmla="*/ 63738 h 275868"/>
                <a:gd name="connsiteX105" fmla="*/ 63428 w 163235"/>
                <a:gd name="connsiteY105" fmla="*/ 63738 h 275868"/>
                <a:gd name="connsiteX106" fmla="*/ 54774 w 163235"/>
                <a:gd name="connsiteY106" fmla="*/ 61377 h 275868"/>
                <a:gd name="connsiteX107" fmla="*/ 40360 w 163235"/>
                <a:gd name="connsiteY107" fmla="*/ 63738 h 275868"/>
                <a:gd name="connsiteX108" fmla="*/ 23062 w 163235"/>
                <a:gd name="connsiteY108" fmla="*/ 63738 h 275868"/>
                <a:gd name="connsiteX109" fmla="*/ 60543 w 163235"/>
                <a:gd name="connsiteY109" fmla="*/ 44843 h 275868"/>
                <a:gd name="connsiteX110" fmla="*/ 80724 w 163235"/>
                <a:gd name="connsiteY110" fmla="*/ 44843 h 275868"/>
                <a:gd name="connsiteX111" fmla="*/ 103788 w 163235"/>
                <a:gd name="connsiteY111" fmla="*/ 37758 h 275868"/>
                <a:gd name="connsiteX112" fmla="*/ 118204 w 163235"/>
                <a:gd name="connsiteY112" fmla="*/ 37758 h 275868"/>
                <a:gd name="connsiteX113" fmla="*/ 121085 w 163235"/>
                <a:gd name="connsiteY113" fmla="*/ 25949 h 275868"/>
                <a:gd name="connsiteX114" fmla="*/ 100905 w 163235"/>
                <a:gd name="connsiteY114" fmla="*/ 33034 h 275868"/>
                <a:gd name="connsiteX115" fmla="*/ 106672 w 163235"/>
                <a:gd name="connsiteY115" fmla="*/ 21226 h 275868"/>
                <a:gd name="connsiteX116" fmla="*/ 112434 w 163235"/>
                <a:gd name="connsiteY116" fmla="*/ 16502 h 275868"/>
                <a:gd name="connsiteX117" fmla="*/ 109553 w 163235"/>
                <a:gd name="connsiteY117" fmla="*/ 14141 h 275868"/>
                <a:gd name="connsiteX118" fmla="*/ 118204 w 163235"/>
                <a:gd name="connsiteY118" fmla="*/ 4693 h 275868"/>
                <a:gd name="connsiteX119" fmla="*/ 133338 w 163235"/>
                <a:gd name="connsiteY119" fmla="*/ 4103 h 275868"/>
                <a:gd name="connsiteX120" fmla="*/ 144070 w 163235"/>
                <a:gd name="connsiteY120" fmla="*/ 0 h 27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63235" h="275868">
                  <a:moveTo>
                    <a:pt x="144070" y="0"/>
                  </a:moveTo>
                  <a:lnTo>
                    <a:pt x="155037" y="9031"/>
                  </a:lnTo>
                  <a:cubicBezTo>
                    <a:pt x="160213" y="16692"/>
                    <a:pt x="163235" y="25927"/>
                    <a:pt x="163235" y="35868"/>
                  </a:cubicBezTo>
                  <a:lnTo>
                    <a:pt x="163235" y="227866"/>
                  </a:lnTo>
                  <a:cubicBezTo>
                    <a:pt x="163235" y="241122"/>
                    <a:pt x="157862" y="253122"/>
                    <a:pt x="149176" y="261809"/>
                  </a:cubicBezTo>
                  <a:lnTo>
                    <a:pt x="136781" y="270167"/>
                  </a:lnTo>
                  <a:lnTo>
                    <a:pt x="135503" y="266852"/>
                  </a:lnTo>
                  <a:cubicBezTo>
                    <a:pt x="135503" y="264490"/>
                    <a:pt x="138384" y="262128"/>
                    <a:pt x="138384" y="259766"/>
                  </a:cubicBezTo>
                  <a:cubicBezTo>
                    <a:pt x="135503" y="259766"/>
                    <a:pt x="132617" y="257405"/>
                    <a:pt x="129733" y="257405"/>
                  </a:cubicBezTo>
                  <a:cubicBezTo>
                    <a:pt x="129733" y="257405"/>
                    <a:pt x="129733" y="257405"/>
                    <a:pt x="126849" y="257405"/>
                  </a:cubicBezTo>
                  <a:cubicBezTo>
                    <a:pt x="126849" y="259766"/>
                    <a:pt x="123968" y="264490"/>
                    <a:pt x="123968" y="269214"/>
                  </a:cubicBezTo>
                  <a:lnTo>
                    <a:pt x="124792" y="273939"/>
                  </a:lnTo>
                  <a:lnTo>
                    <a:pt x="115237" y="275868"/>
                  </a:lnTo>
                  <a:lnTo>
                    <a:pt x="92611" y="275868"/>
                  </a:lnTo>
                  <a:lnTo>
                    <a:pt x="95137" y="273937"/>
                  </a:lnTo>
                  <a:cubicBezTo>
                    <a:pt x="92254" y="271575"/>
                    <a:pt x="92254" y="266852"/>
                    <a:pt x="86491" y="266852"/>
                  </a:cubicBezTo>
                  <a:cubicBezTo>
                    <a:pt x="80724" y="264490"/>
                    <a:pt x="72074" y="269214"/>
                    <a:pt x="69193" y="264490"/>
                  </a:cubicBezTo>
                  <a:cubicBezTo>
                    <a:pt x="69193" y="264490"/>
                    <a:pt x="69193" y="264490"/>
                    <a:pt x="72074" y="264490"/>
                  </a:cubicBezTo>
                  <a:cubicBezTo>
                    <a:pt x="72074" y="262128"/>
                    <a:pt x="74957" y="257405"/>
                    <a:pt x="77840" y="255043"/>
                  </a:cubicBezTo>
                  <a:cubicBezTo>
                    <a:pt x="77840" y="252681"/>
                    <a:pt x="74957" y="252681"/>
                    <a:pt x="74957" y="250319"/>
                  </a:cubicBezTo>
                  <a:cubicBezTo>
                    <a:pt x="72074" y="252681"/>
                    <a:pt x="66308" y="255043"/>
                    <a:pt x="63428" y="255043"/>
                  </a:cubicBezTo>
                  <a:cubicBezTo>
                    <a:pt x="57659" y="255043"/>
                    <a:pt x="54774" y="252681"/>
                    <a:pt x="51898" y="250319"/>
                  </a:cubicBezTo>
                  <a:cubicBezTo>
                    <a:pt x="57659" y="243234"/>
                    <a:pt x="74957" y="240872"/>
                    <a:pt x="80724" y="233786"/>
                  </a:cubicBezTo>
                  <a:cubicBezTo>
                    <a:pt x="80724" y="233786"/>
                    <a:pt x="77840" y="233786"/>
                    <a:pt x="77840" y="233786"/>
                  </a:cubicBezTo>
                  <a:cubicBezTo>
                    <a:pt x="72074" y="236149"/>
                    <a:pt x="60543" y="240872"/>
                    <a:pt x="54774" y="243234"/>
                  </a:cubicBezTo>
                  <a:cubicBezTo>
                    <a:pt x="51898" y="240872"/>
                    <a:pt x="51898" y="240872"/>
                    <a:pt x="51898" y="240872"/>
                  </a:cubicBezTo>
                  <a:cubicBezTo>
                    <a:pt x="54774" y="236149"/>
                    <a:pt x="57659" y="221977"/>
                    <a:pt x="46129" y="224339"/>
                  </a:cubicBezTo>
                  <a:cubicBezTo>
                    <a:pt x="40360" y="229062"/>
                    <a:pt x="28832" y="229062"/>
                    <a:pt x="23062" y="226700"/>
                  </a:cubicBezTo>
                  <a:cubicBezTo>
                    <a:pt x="23062" y="224339"/>
                    <a:pt x="23062" y="224339"/>
                    <a:pt x="23062" y="224339"/>
                  </a:cubicBezTo>
                  <a:cubicBezTo>
                    <a:pt x="31714" y="221977"/>
                    <a:pt x="40360" y="217253"/>
                    <a:pt x="40360" y="212530"/>
                  </a:cubicBezTo>
                  <a:cubicBezTo>
                    <a:pt x="28832" y="214892"/>
                    <a:pt x="25947" y="217253"/>
                    <a:pt x="17296" y="212530"/>
                  </a:cubicBezTo>
                  <a:cubicBezTo>
                    <a:pt x="14418" y="212530"/>
                    <a:pt x="11534" y="210169"/>
                    <a:pt x="14418" y="207807"/>
                  </a:cubicBezTo>
                  <a:cubicBezTo>
                    <a:pt x="14418" y="205445"/>
                    <a:pt x="25947" y="203083"/>
                    <a:pt x="28832" y="200721"/>
                  </a:cubicBezTo>
                  <a:cubicBezTo>
                    <a:pt x="43244" y="191274"/>
                    <a:pt x="57659" y="181826"/>
                    <a:pt x="77840" y="174741"/>
                  </a:cubicBezTo>
                  <a:cubicBezTo>
                    <a:pt x="74957" y="174741"/>
                    <a:pt x="74957" y="174741"/>
                    <a:pt x="74957" y="172380"/>
                  </a:cubicBezTo>
                  <a:cubicBezTo>
                    <a:pt x="83607" y="172380"/>
                    <a:pt x="86491" y="167656"/>
                    <a:pt x="89370" y="165294"/>
                  </a:cubicBezTo>
                  <a:cubicBezTo>
                    <a:pt x="89370" y="165294"/>
                    <a:pt x="89370" y="162932"/>
                    <a:pt x="89370" y="162932"/>
                  </a:cubicBezTo>
                  <a:cubicBezTo>
                    <a:pt x="95137" y="158209"/>
                    <a:pt x="106672" y="155847"/>
                    <a:pt x="109553" y="151124"/>
                  </a:cubicBezTo>
                  <a:cubicBezTo>
                    <a:pt x="121085" y="148763"/>
                    <a:pt x="141267" y="151124"/>
                    <a:pt x="149914" y="146400"/>
                  </a:cubicBezTo>
                  <a:cubicBezTo>
                    <a:pt x="152796" y="146400"/>
                    <a:pt x="155681" y="141678"/>
                    <a:pt x="158564" y="139316"/>
                  </a:cubicBezTo>
                  <a:cubicBezTo>
                    <a:pt x="155681" y="139316"/>
                    <a:pt x="152796" y="136954"/>
                    <a:pt x="149914" y="136954"/>
                  </a:cubicBezTo>
                  <a:cubicBezTo>
                    <a:pt x="147032" y="136954"/>
                    <a:pt x="141267" y="139316"/>
                    <a:pt x="141267" y="139316"/>
                  </a:cubicBezTo>
                  <a:cubicBezTo>
                    <a:pt x="135503" y="139316"/>
                    <a:pt x="129733" y="141678"/>
                    <a:pt x="123968" y="141678"/>
                  </a:cubicBezTo>
                  <a:cubicBezTo>
                    <a:pt x="118204" y="144039"/>
                    <a:pt x="115317" y="146400"/>
                    <a:pt x="109553" y="146400"/>
                  </a:cubicBezTo>
                  <a:cubicBezTo>
                    <a:pt x="103788" y="148763"/>
                    <a:pt x="95137" y="153485"/>
                    <a:pt x="89370" y="155847"/>
                  </a:cubicBezTo>
                  <a:cubicBezTo>
                    <a:pt x="83607" y="160571"/>
                    <a:pt x="77840" y="165294"/>
                    <a:pt x="74957" y="167656"/>
                  </a:cubicBezTo>
                  <a:cubicBezTo>
                    <a:pt x="72074" y="170017"/>
                    <a:pt x="66308" y="172380"/>
                    <a:pt x="63428" y="172380"/>
                  </a:cubicBezTo>
                  <a:cubicBezTo>
                    <a:pt x="54774" y="177103"/>
                    <a:pt x="46129" y="184188"/>
                    <a:pt x="37480" y="191274"/>
                  </a:cubicBezTo>
                  <a:cubicBezTo>
                    <a:pt x="31714" y="193636"/>
                    <a:pt x="23062" y="198359"/>
                    <a:pt x="17296" y="200721"/>
                  </a:cubicBezTo>
                  <a:cubicBezTo>
                    <a:pt x="14418" y="200721"/>
                    <a:pt x="8651" y="200721"/>
                    <a:pt x="8651" y="195997"/>
                  </a:cubicBezTo>
                  <a:cubicBezTo>
                    <a:pt x="8651" y="195997"/>
                    <a:pt x="14418" y="193636"/>
                    <a:pt x="14418" y="191274"/>
                  </a:cubicBezTo>
                  <a:cubicBezTo>
                    <a:pt x="14418" y="191274"/>
                    <a:pt x="8651" y="191274"/>
                    <a:pt x="8651" y="188911"/>
                  </a:cubicBezTo>
                  <a:cubicBezTo>
                    <a:pt x="0" y="186550"/>
                    <a:pt x="5765" y="179465"/>
                    <a:pt x="11534" y="177103"/>
                  </a:cubicBezTo>
                  <a:cubicBezTo>
                    <a:pt x="17296" y="174741"/>
                    <a:pt x="20178" y="177103"/>
                    <a:pt x="25947" y="177103"/>
                  </a:cubicBezTo>
                  <a:cubicBezTo>
                    <a:pt x="25947" y="177103"/>
                    <a:pt x="46129" y="170017"/>
                    <a:pt x="46129" y="170017"/>
                  </a:cubicBezTo>
                  <a:cubicBezTo>
                    <a:pt x="40360" y="170017"/>
                    <a:pt x="23062" y="167656"/>
                    <a:pt x="20178" y="165294"/>
                  </a:cubicBezTo>
                  <a:cubicBezTo>
                    <a:pt x="31714" y="160571"/>
                    <a:pt x="51898" y="162932"/>
                    <a:pt x="63428" y="155847"/>
                  </a:cubicBezTo>
                  <a:cubicBezTo>
                    <a:pt x="66308" y="153485"/>
                    <a:pt x="63428" y="146400"/>
                    <a:pt x="54774" y="148763"/>
                  </a:cubicBezTo>
                  <a:cubicBezTo>
                    <a:pt x="51898" y="148763"/>
                    <a:pt x="51898" y="151124"/>
                    <a:pt x="49013" y="151124"/>
                  </a:cubicBezTo>
                  <a:cubicBezTo>
                    <a:pt x="46129" y="151124"/>
                    <a:pt x="23062" y="148763"/>
                    <a:pt x="20178" y="148763"/>
                  </a:cubicBezTo>
                  <a:cubicBezTo>
                    <a:pt x="20178" y="146400"/>
                    <a:pt x="17296" y="144039"/>
                    <a:pt x="17296" y="141678"/>
                  </a:cubicBezTo>
                  <a:cubicBezTo>
                    <a:pt x="11534" y="139316"/>
                    <a:pt x="2883" y="139316"/>
                    <a:pt x="0" y="136954"/>
                  </a:cubicBezTo>
                  <a:cubicBezTo>
                    <a:pt x="5765" y="134592"/>
                    <a:pt x="11534" y="134592"/>
                    <a:pt x="17296" y="132230"/>
                  </a:cubicBezTo>
                  <a:cubicBezTo>
                    <a:pt x="43244" y="125144"/>
                    <a:pt x="69193" y="125144"/>
                    <a:pt x="92254" y="127506"/>
                  </a:cubicBezTo>
                  <a:cubicBezTo>
                    <a:pt x="98020" y="127506"/>
                    <a:pt x="103788" y="127506"/>
                    <a:pt x="109553" y="129869"/>
                  </a:cubicBezTo>
                  <a:cubicBezTo>
                    <a:pt x="106672" y="125144"/>
                    <a:pt x="100905" y="118059"/>
                    <a:pt x="92254" y="118059"/>
                  </a:cubicBezTo>
                  <a:cubicBezTo>
                    <a:pt x="89370" y="118059"/>
                    <a:pt x="86491" y="118059"/>
                    <a:pt x="80724" y="118059"/>
                  </a:cubicBezTo>
                  <a:cubicBezTo>
                    <a:pt x="77840" y="118059"/>
                    <a:pt x="74957" y="118059"/>
                    <a:pt x="72074" y="115697"/>
                  </a:cubicBezTo>
                  <a:cubicBezTo>
                    <a:pt x="69193" y="118059"/>
                    <a:pt x="66308" y="118059"/>
                    <a:pt x="60543" y="118059"/>
                  </a:cubicBezTo>
                  <a:cubicBezTo>
                    <a:pt x="43244" y="120421"/>
                    <a:pt x="11534" y="129869"/>
                    <a:pt x="0" y="125144"/>
                  </a:cubicBezTo>
                  <a:cubicBezTo>
                    <a:pt x="2883" y="122783"/>
                    <a:pt x="5765" y="118059"/>
                    <a:pt x="8651" y="115697"/>
                  </a:cubicBezTo>
                  <a:cubicBezTo>
                    <a:pt x="11534" y="115697"/>
                    <a:pt x="17296" y="113335"/>
                    <a:pt x="20178" y="113335"/>
                  </a:cubicBezTo>
                  <a:cubicBezTo>
                    <a:pt x="25947" y="108612"/>
                    <a:pt x="34598" y="106249"/>
                    <a:pt x="40360" y="103888"/>
                  </a:cubicBezTo>
                  <a:cubicBezTo>
                    <a:pt x="43244" y="101526"/>
                    <a:pt x="49013" y="96803"/>
                    <a:pt x="54774" y="96803"/>
                  </a:cubicBezTo>
                  <a:cubicBezTo>
                    <a:pt x="63428" y="96803"/>
                    <a:pt x="69193" y="99164"/>
                    <a:pt x="74957" y="99164"/>
                  </a:cubicBezTo>
                  <a:cubicBezTo>
                    <a:pt x="86491" y="99164"/>
                    <a:pt x="100905" y="99164"/>
                    <a:pt x="115317" y="99164"/>
                  </a:cubicBezTo>
                  <a:cubicBezTo>
                    <a:pt x="115317" y="94440"/>
                    <a:pt x="109553" y="94440"/>
                    <a:pt x="106672" y="94440"/>
                  </a:cubicBezTo>
                  <a:cubicBezTo>
                    <a:pt x="106672" y="89717"/>
                    <a:pt x="115317" y="84994"/>
                    <a:pt x="118204" y="82633"/>
                  </a:cubicBezTo>
                  <a:cubicBezTo>
                    <a:pt x="112434" y="80270"/>
                    <a:pt x="106672" y="80270"/>
                    <a:pt x="98020" y="82633"/>
                  </a:cubicBezTo>
                  <a:cubicBezTo>
                    <a:pt x="103788" y="84994"/>
                    <a:pt x="95137" y="89717"/>
                    <a:pt x="92254" y="92079"/>
                  </a:cubicBezTo>
                  <a:cubicBezTo>
                    <a:pt x="89370" y="92079"/>
                    <a:pt x="86491" y="92079"/>
                    <a:pt x="83607" y="92079"/>
                  </a:cubicBezTo>
                  <a:cubicBezTo>
                    <a:pt x="74957" y="92079"/>
                    <a:pt x="69193" y="94440"/>
                    <a:pt x="66308" y="89717"/>
                  </a:cubicBezTo>
                  <a:cubicBezTo>
                    <a:pt x="66308" y="87356"/>
                    <a:pt x="66308" y="87356"/>
                    <a:pt x="69193" y="84994"/>
                  </a:cubicBezTo>
                  <a:cubicBezTo>
                    <a:pt x="54774" y="87356"/>
                    <a:pt x="49013" y="92079"/>
                    <a:pt x="40360" y="96803"/>
                  </a:cubicBezTo>
                  <a:cubicBezTo>
                    <a:pt x="37480" y="96803"/>
                    <a:pt x="34598" y="96803"/>
                    <a:pt x="28832" y="99164"/>
                  </a:cubicBezTo>
                  <a:cubicBezTo>
                    <a:pt x="25947" y="101526"/>
                    <a:pt x="17296" y="113335"/>
                    <a:pt x="2883" y="110973"/>
                  </a:cubicBezTo>
                  <a:cubicBezTo>
                    <a:pt x="2883" y="110973"/>
                    <a:pt x="2883" y="110973"/>
                    <a:pt x="2883" y="108612"/>
                  </a:cubicBezTo>
                  <a:cubicBezTo>
                    <a:pt x="5765" y="103888"/>
                    <a:pt x="8651" y="101526"/>
                    <a:pt x="11534" y="96803"/>
                  </a:cubicBezTo>
                  <a:cubicBezTo>
                    <a:pt x="17296" y="89717"/>
                    <a:pt x="17296" y="82633"/>
                    <a:pt x="28832" y="80270"/>
                  </a:cubicBezTo>
                  <a:cubicBezTo>
                    <a:pt x="40360" y="77909"/>
                    <a:pt x="51898" y="84994"/>
                    <a:pt x="57659" y="82633"/>
                  </a:cubicBezTo>
                  <a:cubicBezTo>
                    <a:pt x="60543" y="80270"/>
                    <a:pt x="57659" y="80270"/>
                    <a:pt x="54774" y="77909"/>
                  </a:cubicBezTo>
                  <a:cubicBezTo>
                    <a:pt x="51898" y="77909"/>
                    <a:pt x="31714" y="75547"/>
                    <a:pt x="31714" y="73185"/>
                  </a:cubicBezTo>
                  <a:cubicBezTo>
                    <a:pt x="31714" y="70824"/>
                    <a:pt x="31714" y="70824"/>
                    <a:pt x="31714" y="70824"/>
                  </a:cubicBezTo>
                  <a:cubicBezTo>
                    <a:pt x="34598" y="70824"/>
                    <a:pt x="34598" y="70824"/>
                    <a:pt x="34598" y="70824"/>
                  </a:cubicBezTo>
                  <a:cubicBezTo>
                    <a:pt x="43244" y="70824"/>
                    <a:pt x="51898" y="73185"/>
                    <a:pt x="60543" y="73185"/>
                  </a:cubicBezTo>
                  <a:cubicBezTo>
                    <a:pt x="66308" y="75547"/>
                    <a:pt x="72074" y="75547"/>
                    <a:pt x="80724" y="75547"/>
                  </a:cubicBezTo>
                  <a:cubicBezTo>
                    <a:pt x="86491" y="75547"/>
                    <a:pt x="92254" y="75547"/>
                    <a:pt x="100905" y="75547"/>
                  </a:cubicBezTo>
                  <a:cubicBezTo>
                    <a:pt x="109553" y="75547"/>
                    <a:pt x="118204" y="75547"/>
                    <a:pt x="126849" y="77909"/>
                  </a:cubicBezTo>
                  <a:cubicBezTo>
                    <a:pt x="126849" y="75547"/>
                    <a:pt x="126849" y="75547"/>
                    <a:pt x="126849" y="75547"/>
                  </a:cubicBezTo>
                  <a:cubicBezTo>
                    <a:pt x="123968" y="70824"/>
                    <a:pt x="100905" y="70824"/>
                    <a:pt x="103788" y="63738"/>
                  </a:cubicBezTo>
                  <a:cubicBezTo>
                    <a:pt x="103788" y="59014"/>
                    <a:pt x="112434" y="56653"/>
                    <a:pt x="112434" y="51929"/>
                  </a:cubicBezTo>
                  <a:cubicBezTo>
                    <a:pt x="106672" y="49567"/>
                    <a:pt x="98020" y="51929"/>
                    <a:pt x="95137" y="54291"/>
                  </a:cubicBezTo>
                  <a:cubicBezTo>
                    <a:pt x="98020" y="54291"/>
                    <a:pt x="98020" y="56653"/>
                    <a:pt x="98020" y="56653"/>
                  </a:cubicBezTo>
                  <a:cubicBezTo>
                    <a:pt x="98020" y="59014"/>
                    <a:pt x="98020" y="59014"/>
                    <a:pt x="98020" y="59014"/>
                  </a:cubicBezTo>
                  <a:cubicBezTo>
                    <a:pt x="92254" y="61377"/>
                    <a:pt x="86491" y="59014"/>
                    <a:pt x="83607" y="63738"/>
                  </a:cubicBezTo>
                  <a:cubicBezTo>
                    <a:pt x="74957" y="63738"/>
                    <a:pt x="69193" y="63738"/>
                    <a:pt x="63428" y="63738"/>
                  </a:cubicBezTo>
                  <a:cubicBezTo>
                    <a:pt x="60543" y="61377"/>
                    <a:pt x="57659" y="61377"/>
                    <a:pt x="54774" y="61377"/>
                  </a:cubicBezTo>
                  <a:cubicBezTo>
                    <a:pt x="49013" y="63738"/>
                    <a:pt x="43244" y="63738"/>
                    <a:pt x="40360" y="63738"/>
                  </a:cubicBezTo>
                  <a:cubicBezTo>
                    <a:pt x="34598" y="66100"/>
                    <a:pt x="28832" y="63738"/>
                    <a:pt x="23062" y="63738"/>
                  </a:cubicBezTo>
                  <a:cubicBezTo>
                    <a:pt x="40360" y="59014"/>
                    <a:pt x="46129" y="49567"/>
                    <a:pt x="60543" y="44843"/>
                  </a:cubicBezTo>
                  <a:cubicBezTo>
                    <a:pt x="66308" y="42482"/>
                    <a:pt x="74957" y="44843"/>
                    <a:pt x="80724" y="44843"/>
                  </a:cubicBezTo>
                  <a:cubicBezTo>
                    <a:pt x="92254" y="42482"/>
                    <a:pt x="98020" y="40120"/>
                    <a:pt x="103788" y="37758"/>
                  </a:cubicBezTo>
                  <a:cubicBezTo>
                    <a:pt x="109553" y="37758"/>
                    <a:pt x="115317" y="37758"/>
                    <a:pt x="118204" y="37758"/>
                  </a:cubicBezTo>
                  <a:cubicBezTo>
                    <a:pt x="123968" y="35395"/>
                    <a:pt x="126849" y="28311"/>
                    <a:pt x="121085" y="25949"/>
                  </a:cubicBezTo>
                  <a:cubicBezTo>
                    <a:pt x="112434" y="25949"/>
                    <a:pt x="109553" y="30672"/>
                    <a:pt x="100905" y="33034"/>
                  </a:cubicBezTo>
                  <a:cubicBezTo>
                    <a:pt x="103788" y="28311"/>
                    <a:pt x="106672" y="25949"/>
                    <a:pt x="106672" y="21226"/>
                  </a:cubicBezTo>
                  <a:cubicBezTo>
                    <a:pt x="109553" y="21226"/>
                    <a:pt x="109553" y="18864"/>
                    <a:pt x="112434" y="16502"/>
                  </a:cubicBezTo>
                  <a:cubicBezTo>
                    <a:pt x="112434" y="16502"/>
                    <a:pt x="112434" y="16502"/>
                    <a:pt x="109553" y="14141"/>
                  </a:cubicBezTo>
                  <a:cubicBezTo>
                    <a:pt x="109553" y="14141"/>
                    <a:pt x="118204" y="7055"/>
                    <a:pt x="118204" y="4693"/>
                  </a:cubicBezTo>
                  <a:cubicBezTo>
                    <a:pt x="122527" y="4693"/>
                    <a:pt x="128292" y="4693"/>
                    <a:pt x="133338" y="4103"/>
                  </a:cubicBezTo>
                  <a:lnTo>
                    <a:pt x="14407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07" name="PA-组合 406">
            <a:extLst>
              <a:ext uri="{FF2B5EF4-FFF2-40B4-BE49-F238E27FC236}">
                <a16:creationId xmlns:a16="http://schemas.microsoft.com/office/drawing/2014/main" id="{DCFD021E-F254-40F0-AFBA-4F6145737F9E}"/>
              </a:ext>
            </a:extLst>
          </p:cNvPr>
          <p:cNvGrpSpPr/>
          <p:nvPr>
            <p:custDataLst>
              <p:tags r:id="rId113"/>
            </p:custDataLst>
          </p:nvPr>
        </p:nvGrpSpPr>
        <p:grpSpPr>
          <a:xfrm>
            <a:off x="2172000" y="1305000"/>
            <a:ext cx="288131" cy="288029"/>
            <a:chOff x="2172000" y="1305000"/>
            <a:chExt cx="288131" cy="288029"/>
          </a:xfrm>
        </p:grpSpPr>
        <p:sp>
          <p:nvSpPr>
            <p:cNvPr id="408" name="PA-圆角矩形 407">
              <a:extLst>
                <a:ext uri="{FF2B5EF4-FFF2-40B4-BE49-F238E27FC236}">
                  <a16:creationId xmlns:a16="http://schemas.microsoft.com/office/drawing/2014/main" id="{69DC1410-2E1F-4136-83B5-5131C233416C}"/>
                </a:ext>
              </a:extLst>
            </p:cNvPr>
            <p:cNvSpPr/>
            <p:nvPr>
              <p:custDataLst>
                <p:tags r:id="rId831"/>
              </p:custDataLst>
            </p:nvPr>
          </p:nvSpPr>
          <p:spPr>
            <a:xfrm>
              <a:off x="21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PA-任意多边形 408">
              <a:extLst>
                <a:ext uri="{FF2B5EF4-FFF2-40B4-BE49-F238E27FC236}">
                  <a16:creationId xmlns:a16="http://schemas.microsoft.com/office/drawing/2014/main" id="{4227F4DE-29C0-4F86-A398-1A1109B925A2}"/>
                </a:ext>
              </a:extLst>
            </p:cNvPr>
            <p:cNvSpPr/>
            <p:nvPr>
              <p:custDataLst>
                <p:tags r:id="rId832"/>
              </p:custDataLst>
            </p:nvPr>
          </p:nvSpPr>
          <p:spPr>
            <a:xfrm>
              <a:off x="2184293" y="1305028"/>
              <a:ext cx="110639" cy="46706"/>
            </a:xfrm>
            <a:custGeom>
              <a:avLst/>
              <a:gdLst>
                <a:gd name="connsiteX0" fmla="*/ 35829 w 110639"/>
                <a:gd name="connsiteY0" fmla="*/ 0 h 46706"/>
                <a:gd name="connsiteX1" fmla="*/ 110639 w 110639"/>
                <a:gd name="connsiteY1" fmla="*/ 0 h 46706"/>
                <a:gd name="connsiteX2" fmla="*/ 105250 w 110639"/>
                <a:gd name="connsiteY2" fmla="*/ 16653 h 46706"/>
                <a:gd name="connsiteX3" fmla="*/ 77921 w 110639"/>
                <a:gd name="connsiteY3" fmla="*/ 30157 h 46706"/>
                <a:gd name="connsiteX4" fmla="*/ 46276 w 110639"/>
                <a:gd name="connsiteY4" fmla="*/ 16067 h 46706"/>
                <a:gd name="connsiteX5" fmla="*/ 46276 w 110639"/>
                <a:gd name="connsiteY5" fmla="*/ 20764 h 46706"/>
                <a:gd name="connsiteX6" fmla="*/ 63536 w 110639"/>
                <a:gd name="connsiteY6" fmla="*/ 34854 h 46706"/>
                <a:gd name="connsiteX7" fmla="*/ 49153 w 110639"/>
                <a:gd name="connsiteY7" fmla="*/ 46595 h 46706"/>
                <a:gd name="connsiteX8" fmla="*/ 9235 w 110639"/>
                <a:gd name="connsiteY8" fmla="*/ 29276 h 46706"/>
                <a:gd name="connsiteX9" fmla="*/ 0 w 110639"/>
                <a:gd name="connsiteY9" fmla="*/ 18615 h 46706"/>
                <a:gd name="connsiteX10" fmla="*/ 1887 w 110639"/>
                <a:gd name="connsiteY10" fmla="*/ 14059 h 46706"/>
                <a:gd name="connsiteX11" fmla="*/ 35829 w 110639"/>
                <a:gd name="connsiteY11" fmla="*/ 0 h 4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0639" h="46706">
                  <a:moveTo>
                    <a:pt x="35829" y="0"/>
                  </a:moveTo>
                  <a:lnTo>
                    <a:pt x="110639" y="0"/>
                  </a:lnTo>
                  <a:lnTo>
                    <a:pt x="105250" y="16653"/>
                  </a:lnTo>
                  <a:cubicBezTo>
                    <a:pt x="101654" y="26634"/>
                    <a:pt x="95181" y="33679"/>
                    <a:pt x="77921" y="30157"/>
                  </a:cubicBezTo>
                  <a:cubicBezTo>
                    <a:pt x="66413" y="30157"/>
                    <a:pt x="60659" y="18416"/>
                    <a:pt x="46276" y="16067"/>
                  </a:cubicBezTo>
                  <a:cubicBezTo>
                    <a:pt x="46276" y="16067"/>
                    <a:pt x="46276" y="18416"/>
                    <a:pt x="46276" y="20764"/>
                  </a:cubicBezTo>
                  <a:cubicBezTo>
                    <a:pt x="52029" y="25460"/>
                    <a:pt x="57783" y="30157"/>
                    <a:pt x="63536" y="34854"/>
                  </a:cubicBezTo>
                  <a:cubicBezTo>
                    <a:pt x="57783" y="39550"/>
                    <a:pt x="54905" y="44247"/>
                    <a:pt x="49153" y="46595"/>
                  </a:cubicBezTo>
                  <a:cubicBezTo>
                    <a:pt x="30452" y="47769"/>
                    <a:pt x="18944" y="39550"/>
                    <a:pt x="9235" y="29276"/>
                  </a:cubicBezTo>
                  <a:lnTo>
                    <a:pt x="0" y="18615"/>
                  </a:lnTo>
                  <a:lnTo>
                    <a:pt x="1887" y="14059"/>
                  </a:lnTo>
                  <a:cubicBezTo>
                    <a:pt x="10574" y="5373"/>
                    <a:pt x="22575" y="0"/>
                    <a:pt x="3582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0" name="PA-任意多边形 409">
              <a:extLst>
                <a:ext uri="{FF2B5EF4-FFF2-40B4-BE49-F238E27FC236}">
                  <a16:creationId xmlns:a16="http://schemas.microsoft.com/office/drawing/2014/main" id="{CDF2DB73-B1BA-47A8-AFA2-19C44BB0864D}"/>
                </a:ext>
              </a:extLst>
            </p:cNvPr>
            <p:cNvSpPr/>
            <p:nvPr>
              <p:custDataLst>
                <p:tags r:id="rId833"/>
              </p:custDataLst>
            </p:nvPr>
          </p:nvSpPr>
          <p:spPr>
            <a:xfrm>
              <a:off x="2296758" y="1318734"/>
              <a:ext cx="163373" cy="274294"/>
            </a:xfrm>
            <a:custGeom>
              <a:avLst/>
              <a:gdLst>
                <a:gd name="connsiteX0" fmla="*/ 74200 w 163373"/>
                <a:gd name="connsiteY0" fmla="*/ 620 h 274294"/>
                <a:gd name="connsiteX1" fmla="*/ 132554 w 163373"/>
                <a:gd name="connsiteY1" fmla="*/ 30512 h 274294"/>
                <a:gd name="connsiteX2" fmla="*/ 132554 w 163373"/>
                <a:gd name="connsiteY2" fmla="*/ 58854 h 274294"/>
                <a:gd name="connsiteX3" fmla="*/ 160650 w 163373"/>
                <a:gd name="connsiteY3" fmla="*/ 78338 h 274294"/>
                <a:gd name="connsiteX4" fmla="*/ 163373 w 163373"/>
                <a:gd name="connsiteY4" fmla="*/ 80976 h 274294"/>
                <a:gd name="connsiteX5" fmla="*/ 163373 w 163373"/>
                <a:gd name="connsiteY5" fmla="*/ 114716 h 274294"/>
                <a:gd name="connsiteX6" fmla="*/ 155607 w 163373"/>
                <a:gd name="connsiteY6" fmla="*/ 117899 h 274294"/>
                <a:gd name="connsiteX7" fmla="*/ 149844 w 163373"/>
                <a:gd name="connsiteY7" fmla="*/ 132070 h 274294"/>
                <a:gd name="connsiteX8" fmla="*/ 163373 w 163373"/>
                <a:gd name="connsiteY8" fmla="*/ 137613 h 274294"/>
                <a:gd name="connsiteX9" fmla="*/ 163373 w 163373"/>
                <a:gd name="connsiteY9" fmla="*/ 226292 h 274294"/>
                <a:gd name="connsiteX10" fmla="*/ 115372 w 163373"/>
                <a:gd name="connsiteY10" fmla="*/ 274294 h 274294"/>
                <a:gd name="connsiteX11" fmla="*/ 48727 w 163373"/>
                <a:gd name="connsiteY11" fmla="*/ 274294 h 274294"/>
                <a:gd name="connsiteX12" fmla="*/ 45384 w 163373"/>
                <a:gd name="connsiteY12" fmla="*/ 257244 h 274294"/>
                <a:gd name="connsiteX13" fmla="*/ 51867 w 163373"/>
                <a:gd name="connsiteY13" fmla="*/ 231264 h 274294"/>
                <a:gd name="connsiteX14" fmla="*/ 77803 w 163373"/>
                <a:gd name="connsiteY14" fmla="*/ 228902 h 274294"/>
                <a:gd name="connsiteX15" fmla="*/ 95092 w 163373"/>
                <a:gd name="connsiteY15" fmla="*/ 210008 h 274294"/>
                <a:gd name="connsiteX16" fmla="*/ 121027 w 163373"/>
                <a:gd name="connsiteY16" fmla="*/ 200561 h 274294"/>
                <a:gd name="connsiteX17" fmla="*/ 106619 w 163373"/>
                <a:gd name="connsiteY17" fmla="*/ 179304 h 274294"/>
                <a:gd name="connsiteX18" fmla="*/ 77803 w 163373"/>
                <a:gd name="connsiteY18" fmla="*/ 184027 h 274294"/>
                <a:gd name="connsiteX19" fmla="*/ 86448 w 163373"/>
                <a:gd name="connsiteY19" fmla="*/ 169857 h 274294"/>
                <a:gd name="connsiteX20" fmla="*/ 115264 w 163373"/>
                <a:gd name="connsiteY20" fmla="*/ 162772 h 274294"/>
                <a:gd name="connsiteX21" fmla="*/ 135436 w 163373"/>
                <a:gd name="connsiteY21" fmla="*/ 179304 h 274294"/>
                <a:gd name="connsiteX22" fmla="*/ 135436 w 163373"/>
                <a:gd name="connsiteY22" fmla="*/ 146241 h 274294"/>
                <a:gd name="connsiteX23" fmla="*/ 83566 w 163373"/>
                <a:gd name="connsiteY23" fmla="*/ 136793 h 274294"/>
                <a:gd name="connsiteX24" fmla="*/ 69161 w 163373"/>
                <a:gd name="connsiteY24" fmla="*/ 136793 h 274294"/>
                <a:gd name="connsiteX25" fmla="*/ 8644 w 163373"/>
                <a:gd name="connsiteY25" fmla="*/ 99003 h 274294"/>
                <a:gd name="connsiteX26" fmla="*/ 25934 w 163373"/>
                <a:gd name="connsiteY26" fmla="*/ 82472 h 274294"/>
                <a:gd name="connsiteX27" fmla="*/ 0 w 163373"/>
                <a:gd name="connsiteY27" fmla="*/ 65939 h 274294"/>
                <a:gd name="connsiteX28" fmla="*/ 20170 w 163373"/>
                <a:gd name="connsiteY28" fmla="*/ 35235 h 274294"/>
                <a:gd name="connsiteX29" fmla="*/ 46105 w 163373"/>
                <a:gd name="connsiteY29" fmla="*/ 42321 h 274294"/>
                <a:gd name="connsiteX30" fmla="*/ 48986 w 163373"/>
                <a:gd name="connsiteY30" fmla="*/ 30512 h 274294"/>
                <a:gd name="connsiteX31" fmla="*/ 34578 w 163373"/>
                <a:gd name="connsiteY31" fmla="*/ 13980 h 274294"/>
                <a:gd name="connsiteX32" fmla="*/ 48986 w 163373"/>
                <a:gd name="connsiteY32" fmla="*/ 2170 h 274294"/>
                <a:gd name="connsiteX33" fmla="*/ 74200 w 163373"/>
                <a:gd name="connsiteY33" fmla="*/ 620 h 27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3373" h="274294">
                  <a:moveTo>
                    <a:pt x="74200" y="620"/>
                  </a:moveTo>
                  <a:cubicBezTo>
                    <a:pt x="100136" y="3942"/>
                    <a:pt x="126071" y="19884"/>
                    <a:pt x="132554" y="30512"/>
                  </a:cubicBezTo>
                  <a:cubicBezTo>
                    <a:pt x="138316" y="39959"/>
                    <a:pt x="132554" y="49406"/>
                    <a:pt x="132554" y="58854"/>
                  </a:cubicBezTo>
                  <a:cubicBezTo>
                    <a:pt x="138317" y="61215"/>
                    <a:pt x="149844" y="69482"/>
                    <a:pt x="160650" y="78338"/>
                  </a:cubicBezTo>
                  <a:lnTo>
                    <a:pt x="163373" y="80976"/>
                  </a:lnTo>
                  <a:lnTo>
                    <a:pt x="163373" y="114716"/>
                  </a:lnTo>
                  <a:lnTo>
                    <a:pt x="155607" y="117899"/>
                  </a:lnTo>
                  <a:cubicBezTo>
                    <a:pt x="152726" y="122622"/>
                    <a:pt x="149844" y="127346"/>
                    <a:pt x="149844" y="132070"/>
                  </a:cubicBezTo>
                  <a:lnTo>
                    <a:pt x="163373" y="137613"/>
                  </a:lnTo>
                  <a:lnTo>
                    <a:pt x="163373" y="226292"/>
                  </a:lnTo>
                  <a:cubicBezTo>
                    <a:pt x="163373" y="252803"/>
                    <a:pt x="141882" y="274294"/>
                    <a:pt x="115372" y="274294"/>
                  </a:cubicBezTo>
                  <a:lnTo>
                    <a:pt x="48727" y="274294"/>
                  </a:lnTo>
                  <a:lnTo>
                    <a:pt x="45384" y="257244"/>
                  </a:lnTo>
                  <a:cubicBezTo>
                    <a:pt x="43223" y="247206"/>
                    <a:pt x="43223" y="238350"/>
                    <a:pt x="51867" y="231264"/>
                  </a:cubicBezTo>
                  <a:cubicBezTo>
                    <a:pt x="57633" y="231264"/>
                    <a:pt x="72040" y="231264"/>
                    <a:pt x="77803" y="228902"/>
                  </a:cubicBezTo>
                  <a:cubicBezTo>
                    <a:pt x="83566" y="221817"/>
                    <a:pt x="89329" y="214731"/>
                    <a:pt x="95092" y="210008"/>
                  </a:cubicBezTo>
                  <a:cubicBezTo>
                    <a:pt x="103737" y="202923"/>
                    <a:pt x="112383" y="210008"/>
                    <a:pt x="121027" y="200561"/>
                  </a:cubicBezTo>
                  <a:cubicBezTo>
                    <a:pt x="118146" y="193475"/>
                    <a:pt x="118146" y="181666"/>
                    <a:pt x="106619" y="179304"/>
                  </a:cubicBezTo>
                  <a:cubicBezTo>
                    <a:pt x="97974" y="184027"/>
                    <a:pt x="92211" y="184027"/>
                    <a:pt x="77803" y="184027"/>
                  </a:cubicBezTo>
                  <a:cubicBezTo>
                    <a:pt x="80684" y="179304"/>
                    <a:pt x="83566" y="174580"/>
                    <a:pt x="86448" y="169857"/>
                  </a:cubicBezTo>
                  <a:cubicBezTo>
                    <a:pt x="100856" y="169857"/>
                    <a:pt x="100856" y="162772"/>
                    <a:pt x="115264" y="162772"/>
                  </a:cubicBezTo>
                  <a:cubicBezTo>
                    <a:pt x="121027" y="169857"/>
                    <a:pt x="126791" y="174580"/>
                    <a:pt x="135436" y="179304"/>
                  </a:cubicBezTo>
                  <a:cubicBezTo>
                    <a:pt x="135436" y="167495"/>
                    <a:pt x="135436" y="155686"/>
                    <a:pt x="135436" y="146241"/>
                  </a:cubicBezTo>
                  <a:cubicBezTo>
                    <a:pt x="106619" y="153325"/>
                    <a:pt x="100856" y="139155"/>
                    <a:pt x="83566" y="136793"/>
                  </a:cubicBezTo>
                  <a:cubicBezTo>
                    <a:pt x="80684" y="136793"/>
                    <a:pt x="74921" y="136793"/>
                    <a:pt x="69161" y="136793"/>
                  </a:cubicBezTo>
                  <a:cubicBezTo>
                    <a:pt x="48986" y="134431"/>
                    <a:pt x="8644" y="122622"/>
                    <a:pt x="8644" y="99003"/>
                  </a:cubicBezTo>
                  <a:cubicBezTo>
                    <a:pt x="14407" y="96641"/>
                    <a:pt x="23052" y="89557"/>
                    <a:pt x="25934" y="82472"/>
                  </a:cubicBezTo>
                  <a:cubicBezTo>
                    <a:pt x="20170" y="75386"/>
                    <a:pt x="8644" y="70662"/>
                    <a:pt x="0" y="65939"/>
                  </a:cubicBezTo>
                  <a:cubicBezTo>
                    <a:pt x="5763" y="51768"/>
                    <a:pt x="11527" y="44682"/>
                    <a:pt x="20170" y="35235"/>
                  </a:cubicBezTo>
                  <a:cubicBezTo>
                    <a:pt x="31697" y="35235"/>
                    <a:pt x="34578" y="39959"/>
                    <a:pt x="46105" y="42321"/>
                  </a:cubicBezTo>
                  <a:cubicBezTo>
                    <a:pt x="48986" y="37597"/>
                    <a:pt x="48986" y="35235"/>
                    <a:pt x="48986" y="30512"/>
                  </a:cubicBezTo>
                  <a:cubicBezTo>
                    <a:pt x="43223" y="25788"/>
                    <a:pt x="37460" y="21065"/>
                    <a:pt x="34578" y="13980"/>
                  </a:cubicBezTo>
                  <a:cubicBezTo>
                    <a:pt x="43223" y="11617"/>
                    <a:pt x="43223" y="4532"/>
                    <a:pt x="48986" y="2170"/>
                  </a:cubicBezTo>
                  <a:cubicBezTo>
                    <a:pt x="56911" y="-192"/>
                    <a:pt x="65555" y="-486"/>
                    <a:pt x="74200" y="62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1" name="PA-任意多边形 410">
              <a:extLst>
                <a:ext uri="{FF2B5EF4-FFF2-40B4-BE49-F238E27FC236}">
                  <a16:creationId xmlns:a16="http://schemas.microsoft.com/office/drawing/2014/main" id="{BAF674DB-95E3-48A4-937C-262BF2754B60}"/>
                </a:ext>
              </a:extLst>
            </p:cNvPr>
            <p:cNvSpPr/>
            <p:nvPr>
              <p:custDataLst>
                <p:tags r:id="rId834"/>
              </p:custDataLst>
            </p:nvPr>
          </p:nvSpPr>
          <p:spPr>
            <a:xfrm>
              <a:off x="2199226" y="1446082"/>
              <a:ext cx="140164" cy="79587"/>
            </a:xfrm>
            <a:custGeom>
              <a:avLst/>
              <a:gdLst>
                <a:gd name="connsiteX0" fmla="*/ 45768 w 140164"/>
                <a:gd name="connsiteY0" fmla="*/ 0 h 79587"/>
                <a:gd name="connsiteX1" fmla="*/ 57211 w 140164"/>
                <a:gd name="connsiteY1" fmla="*/ 0 h 79587"/>
                <a:gd name="connsiteX2" fmla="*/ 117280 w 140164"/>
                <a:gd name="connsiteY2" fmla="*/ 33443 h 79587"/>
                <a:gd name="connsiteX3" fmla="*/ 140164 w 140164"/>
                <a:gd name="connsiteY3" fmla="*/ 59719 h 79587"/>
                <a:gd name="connsiteX4" fmla="*/ 140164 w 140164"/>
                <a:gd name="connsiteY4" fmla="*/ 62108 h 79587"/>
                <a:gd name="connsiteX5" fmla="*/ 114420 w 140164"/>
                <a:gd name="connsiteY5" fmla="*/ 78830 h 79587"/>
                <a:gd name="connsiteX6" fmla="*/ 28605 w 140164"/>
                <a:gd name="connsiteY6" fmla="*/ 57330 h 79587"/>
                <a:gd name="connsiteX7" fmla="*/ 0 w 140164"/>
                <a:gd name="connsiteY7" fmla="*/ 50164 h 79587"/>
                <a:gd name="connsiteX8" fmla="*/ 2860 w 140164"/>
                <a:gd name="connsiteY8" fmla="*/ 50164 h 79587"/>
                <a:gd name="connsiteX9" fmla="*/ 31466 w 140164"/>
                <a:gd name="connsiteY9" fmla="*/ 31054 h 79587"/>
                <a:gd name="connsiteX10" fmla="*/ 45768 w 140164"/>
                <a:gd name="connsiteY10" fmla="*/ 0 h 7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164" h="79587">
                  <a:moveTo>
                    <a:pt x="45768" y="0"/>
                  </a:moveTo>
                  <a:cubicBezTo>
                    <a:pt x="48629" y="0"/>
                    <a:pt x="54351" y="0"/>
                    <a:pt x="57211" y="0"/>
                  </a:cubicBezTo>
                  <a:cubicBezTo>
                    <a:pt x="65792" y="0"/>
                    <a:pt x="111559" y="28664"/>
                    <a:pt x="117280" y="33443"/>
                  </a:cubicBezTo>
                  <a:cubicBezTo>
                    <a:pt x="125862" y="52553"/>
                    <a:pt x="128722" y="47775"/>
                    <a:pt x="140164" y="59719"/>
                  </a:cubicBezTo>
                  <a:cubicBezTo>
                    <a:pt x="140164" y="62108"/>
                    <a:pt x="140164" y="62108"/>
                    <a:pt x="140164" y="62108"/>
                  </a:cubicBezTo>
                  <a:cubicBezTo>
                    <a:pt x="131581" y="66886"/>
                    <a:pt x="123001" y="71663"/>
                    <a:pt x="114420" y="78830"/>
                  </a:cubicBezTo>
                  <a:cubicBezTo>
                    <a:pt x="88675" y="83607"/>
                    <a:pt x="48629" y="64496"/>
                    <a:pt x="28605" y="57330"/>
                  </a:cubicBezTo>
                  <a:cubicBezTo>
                    <a:pt x="17163" y="54941"/>
                    <a:pt x="8582" y="57330"/>
                    <a:pt x="0" y="50164"/>
                  </a:cubicBezTo>
                  <a:cubicBezTo>
                    <a:pt x="0" y="50164"/>
                    <a:pt x="0" y="50164"/>
                    <a:pt x="2860" y="50164"/>
                  </a:cubicBezTo>
                  <a:cubicBezTo>
                    <a:pt x="8582" y="38220"/>
                    <a:pt x="22884" y="38220"/>
                    <a:pt x="31466" y="31054"/>
                  </a:cubicBezTo>
                  <a:cubicBezTo>
                    <a:pt x="40048" y="26277"/>
                    <a:pt x="40048" y="7167"/>
                    <a:pt x="4576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2" name="PA-任意多边形 411">
              <a:extLst>
                <a:ext uri="{FF2B5EF4-FFF2-40B4-BE49-F238E27FC236}">
                  <a16:creationId xmlns:a16="http://schemas.microsoft.com/office/drawing/2014/main" id="{0C033010-85F4-4B4D-A156-39188D704FDE}"/>
                </a:ext>
              </a:extLst>
            </p:cNvPr>
            <p:cNvSpPr/>
            <p:nvPr>
              <p:custDataLst>
                <p:tags r:id="rId835"/>
              </p:custDataLst>
            </p:nvPr>
          </p:nvSpPr>
          <p:spPr>
            <a:xfrm>
              <a:off x="2180049" y="1531936"/>
              <a:ext cx="138399" cy="61093"/>
            </a:xfrm>
            <a:custGeom>
              <a:avLst/>
              <a:gdLst>
                <a:gd name="connsiteX0" fmla="*/ 53315 w 138399"/>
                <a:gd name="connsiteY0" fmla="*/ 1530 h 61093"/>
                <a:gd name="connsiteX1" fmla="*/ 110946 w 138399"/>
                <a:gd name="connsiteY1" fmla="*/ 10977 h 61093"/>
                <a:gd name="connsiteX2" fmla="*/ 133998 w 138399"/>
                <a:gd name="connsiteY2" fmla="*/ 15701 h 61093"/>
                <a:gd name="connsiteX3" fmla="*/ 128236 w 138399"/>
                <a:gd name="connsiteY3" fmla="*/ 46406 h 61093"/>
                <a:gd name="connsiteX4" fmla="*/ 138399 w 138399"/>
                <a:gd name="connsiteY4" fmla="*/ 61093 h 61093"/>
                <a:gd name="connsiteX5" fmla="*/ 40073 w 138399"/>
                <a:gd name="connsiteY5" fmla="*/ 61093 h 61093"/>
                <a:gd name="connsiteX6" fmla="*/ 6131 w 138399"/>
                <a:gd name="connsiteY6" fmla="*/ 47034 h 61093"/>
                <a:gd name="connsiteX7" fmla="*/ 0 w 138399"/>
                <a:gd name="connsiteY7" fmla="*/ 32234 h 61093"/>
                <a:gd name="connsiteX8" fmla="*/ 14412 w 138399"/>
                <a:gd name="connsiteY8" fmla="*/ 32234 h 61093"/>
                <a:gd name="connsiteX9" fmla="*/ 56197 w 138399"/>
                <a:gd name="connsiteY9" fmla="*/ 25149 h 61093"/>
                <a:gd name="connsiteX10" fmla="*/ 96537 w 138399"/>
                <a:gd name="connsiteY10" fmla="*/ 44043 h 61093"/>
                <a:gd name="connsiteX11" fmla="*/ 96537 w 138399"/>
                <a:gd name="connsiteY11" fmla="*/ 22786 h 61093"/>
                <a:gd name="connsiteX12" fmla="*/ 53315 w 138399"/>
                <a:gd name="connsiteY12" fmla="*/ 10977 h 61093"/>
                <a:gd name="connsiteX13" fmla="*/ 53315 w 138399"/>
                <a:gd name="connsiteY13" fmla="*/ 1530 h 6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399" h="61093">
                  <a:moveTo>
                    <a:pt x="53315" y="1530"/>
                  </a:moveTo>
                  <a:cubicBezTo>
                    <a:pt x="79249" y="-3193"/>
                    <a:pt x="90775" y="3892"/>
                    <a:pt x="110946" y="10977"/>
                  </a:cubicBezTo>
                  <a:cubicBezTo>
                    <a:pt x="119590" y="13339"/>
                    <a:pt x="128236" y="13339"/>
                    <a:pt x="133998" y="15701"/>
                  </a:cubicBezTo>
                  <a:cubicBezTo>
                    <a:pt x="136879" y="27510"/>
                    <a:pt x="131116" y="36958"/>
                    <a:pt x="128236" y="46406"/>
                  </a:cubicBezTo>
                  <a:lnTo>
                    <a:pt x="138399" y="61093"/>
                  </a:lnTo>
                  <a:lnTo>
                    <a:pt x="40073" y="61093"/>
                  </a:lnTo>
                  <a:cubicBezTo>
                    <a:pt x="26819" y="61093"/>
                    <a:pt x="14818" y="55720"/>
                    <a:pt x="6131" y="47034"/>
                  </a:cubicBezTo>
                  <a:lnTo>
                    <a:pt x="0" y="32234"/>
                  </a:lnTo>
                  <a:lnTo>
                    <a:pt x="14412" y="32234"/>
                  </a:lnTo>
                  <a:cubicBezTo>
                    <a:pt x="30262" y="31644"/>
                    <a:pt x="44670" y="29872"/>
                    <a:pt x="56197" y="25149"/>
                  </a:cubicBezTo>
                  <a:cubicBezTo>
                    <a:pt x="67723" y="32234"/>
                    <a:pt x="76367" y="44043"/>
                    <a:pt x="96537" y="44043"/>
                  </a:cubicBezTo>
                  <a:cubicBezTo>
                    <a:pt x="96537" y="39320"/>
                    <a:pt x="102302" y="27510"/>
                    <a:pt x="96537" y="22786"/>
                  </a:cubicBezTo>
                  <a:cubicBezTo>
                    <a:pt x="87893" y="13339"/>
                    <a:pt x="70604" y="15701"/>
                    <a:pt x="53315" y="10977"/>
                  </a:cubicBezTo>
                  <a:cubicBezTo>
                    <a:pt x="53315" y="8616"/>
                    <a:pt x="53315" y="3892"/>
                    <a:pt x="53315" y="153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59" name="PA-组合 558">
            <a:extLst>
              <a:ext uri="{FF2B5EF4-FFF2-40B4-BE49-F238E27FC236}">
                <a16:creationId xmlns:a16="http://schemas.microsoft.com/office/drawing/2014/main" id="{4B46B2C2-2CFA-42F2-A022-72E65B6D9DA7}"/>
              </a:ext>
            </a:extLst>
          </p:cNvPr>
          <p:cNvGrpSpPr/>
          <p:nvPr>
            <p:custDataLst>
              <p:tags r:id="rId114"/>
            </p:custDataLst>
          </p:nvPr>
        </p:nvGrpSpPr>
        <p:grpSpPr>
          <a:xfrm>
            <a:off x="2892000" y="1305000"/>
            <a:ext cx="288110" cy="288029"/>
            <a:chOff x="2892000" y="1305000"/>
            <a:chExt cx="288110" cy="288029"/>
          </a:xfrm>
        </p:grpSpPr>
        <p:sp>
          <p:nvSpPr>
            <p:cNvPr id="344" name="PA-圆角矩形 343">
              <a:extLst>
                <a:ext uri="{FF2B5EF4-FFF2-40B4-BE49-F238E27FC236}">
                  <a16:creationId xmlns:a16="http://schemas.microsoft.com/office/drawing/2014/main" id="{E2B819D0-0669-4B56-9ADF-F12B6CD1F486}"/>
                </a:ext>
              </a:extLst>
            </p:cNvPr>
            <p:cNvSpPr/>
            <p:nvPr>
              <p:custDataLst>
                <p:tags r:id="rId827"/>
              </p:custDataLst>
            </p:nvPr>
          </p:nvSpPr>
          <p:spPr>
            <a:xfrm>
              <a:off x="28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PA-任意多边形 401">
              <a:extLst>
                <a:ext uri="{FF2B5EF4-FFF2-40B4-BE49-F238E27FC236}">
                  <a16:creationId xmlns:a16="http://schemas.microsoft.com/office/drawing/2014/main" id="{C04A3FDB-780B-4118-AD36-D13F714207BE}"/>
                </a:ext>
              </a:extLst>
            </p:cNvPr>
            <p:cNvSpPr/>
            <p:nvPr>
              <p:custDataLst>
                <p:tags r:id="rId828"/>
              </p:custDataLst>
            </p:nvPr>
          </p:nvSpPr>
          <p:spPr>
            <a:xfrm>
              <a:off x="2892118" y="1305028"/>
              <a:ext cx="287992" cy="248710"/>
            </a:xfrm>
            <a:custGeom>
              <a:avLst/>
              <a:gdLst>
                <a:gd name="connsiteX0" fmla="*/ 48000 w 287992"/>
                <a:gd name="connsiteY0" fmla="*/ 0 h 248710"/>
                <a:gd name="connsiteX1" fmla="*/ 53287 w 287992"/>
                <a:gd name="connsiteY1" fmla="*/ 0 h 248710"/>
                <a:gd name="connsiteX2" fmla="*/ 53287 w 287992"/>
                <a:gd name="connsiteY2" fmla="*/ 11913 h 248710"/>
                <a:gd name="connsiteX3" fmla="*/ 67699 w 287992"/>
                <a:gd name="connsiteY3" fmla="*/ 16630 h 248710"/>
                <a:gd name="connsiteX4" fmla="*/ 70581 w 287992"/>
                <a:gd name="connsiteY4" fmla="*/ 14271 h 248710"/>
                <a:gd name="connsiteX5" fmla="*/ 68996 w 287992"/>
                <a:gd name="connsiteY5" fmla="*/ 0 h 248710"/>
                <a:gd name="connsiteX6" fmla="*/ 217395 w 287992"/>
                <a:gd name="connsiteY6" fmla="*/ 0 h 248710"/>
                <a:gd name="connsiteX7" fmla="*/ 229118 w 287992"/>
                <a:gd name="connsiteY7" fmla="*/ 7195 h 248710"/>
                <a:gd name="connsiteX8" fmla="*/ 229118 w 287992"/>
                <a:gd name="connsiteY8" fmla="*/ 11913 h 248710"/>
                <a:gd name="connsiteX9" fmla="*/ 194528 w 287992"/>
                <a:gd name="connsiteY9" fmla="*/ 35500 h 248710"/>
                <a:gd name="connsiteX10" fmla="*/ 203175 w 287992"/>
                <a:gd name="connsiteY10" fmla="*/ 42575 h 248710"/>
                <a:gd name="connsiteX11" fmla="*/ 211823 w 287992"/>
                <a:gd name="connsiteY11" fmla="*/ 44934 h 248710"/>
                <a:gd name="connsiteX12" fmla="*/ 243530 w 287992"/>
                <a:gd name="connsiteY12" fmla="*/ 28424 h 248710"/>
                <a:gd name="connsiteX13" fmla="*/ 266590 w 287992"/>
                <a:gd name="connsiteY13" fmla="*/ 61446 h 248710"/>
                <a:gd name="connsiteX14" fmla="*/ 269472 w 287992"/>
                <a:gd name="connsiteY14" fmla="*/ 59086 h 248710"/>
                <a:gd name="connsiteX15" fmla="*/ 280281 w 287992"/>
                <a:gd name="connsiteY15" fmla="*/ 44050 h 248710"/>
                <a:gd name="connsiteX16" fmla="*/ 284738 w 287992"/>
                <a:gd name="connsiteY16" fmla="*/ 40143 h 248710"/>
                <a:gd name="connsiteX17" fmla="*/ 287992 w 287992"/>
                <a:gd name="connsiteY17" fmla="*/ 48000 h 248710"/>
                <a:gd name="connsiteX18" fmla="*/ 287992 w 287992"/>
                <a:gd name="connsiteY18" fmla="*/ 239998 h 248710"/>
                <a:gd name="connsiteX19" fmla="*/ 284384 w 287992"/>
                <a:gd name="connsiteY19" fmla="*/ 248710 h 248710"/>
                <a:gd name="connsiteX20" fmla="*/ 279291 w 287992"/>
                <a:gd name="connsiteY20" fmla="*/ 240484 h 248710"/>
                <a:gd name="connsiteX21" fmla="*/ 269472 w 287992"/>
                <a:gd name="connsiteY21" fmla="*/ 231270 h 248710"/>
                <a:gd name="connsiteX22" fmla="*/ 226235 w 287992"/>
                <a:gd name="connsiteY22" fmla="*/ 212400 h 248710"/>
                <a:gd name="connsiteX23" fmla="*/ 211823 w 287992"/>
                <a:gd name="connsiteY23" fmla="*/ 188813 h 248710"/>
                <a:gd name="connsiteX24" fmla="*/ 197410 w 287992"/>
                <a:gd name="connsiteY24" fmla="*/ 198248 h 248710"/>
                <a:gd name="connsiteX25" fmla="*/ 180117 w 287992"/>
                <a:gd name="connsiteY25" fmla="*/ 198248 h 248710"/>
                <a:gd name="connsiteX26" fmla="*/ 145526 w 287992"/>
                <a:gd name="connsiteY26" fmla="*/ 207682 h 248710"/>
                <a:gd name="connsiteX27" fmla="*/ 142644 w 287992"/>
                <a:gd name="connsiteY27" fmla="*/ 188813 h 248710"/>
                <a:gd name="connsiteX28" fmla="*/ 180117 w 287992"/>
                <a:gd name="connsiteY28" fmla="*/ 184096 h 248710"/>
                <a:gd name="connsiteX29" fmla="*/ 182998 w 287992"/>
                <a:gd name="connsiteY29" fmla="*/ 177020 h 248710"/>
                <a:gd name="connsiteX30" fmla="*/ 133996 w 287992"/>
                <a:gd name="connsiteY30" fmla="*/ 143999 h 248710"/>
                <a:gd name="connsiteX31" fmla="*/ 116702 w 287992"/>
                <a:gd name="connsiteY31" fmla="*/ 143999 h 248710"/>
                <a:gd name="connsiteX32" fmla="*/ 105172 w 287992"/>
                <a:gd name="connsiteY32" fmla="*/ 136923 h 248710"/>
                <a:gd name="connsiteX33" fmla="*/ 67699 w 287992"/>
                <a:gd name="connsiteY33" fmla="*/ 103901 h 248710"/>
                <a:gd name="connsiteX34" fmla="*/ 53287 w 287992"/>
                <a:gd name="connsiteY34" fmla="*/ 92108 h 248710"/>
                <a:gd name="connsiteX35" fmla="*/ 38875 w 287992"/>
                <a:gd name="connsiteY35" fmla="*/ 96826 h 248710"/>
                <a:gd name="connsiteX36" fmla="*/ 1403 w 287992"/>
                <a:gd name="connsiteY36" fmla="*/ 82674 h 248710"/>
                <a:gd name="connsiteX37" fmla="*/ 0 w 287992"/>
                <a:gd name="connsiteY37" fmla="*/ 83247 h 248710"/>
                <a:gd name="connsiteX38" fmla="*/ 0 w 287992"/>
                <a:gd name="connsiteY38" fmla="*/ 48000 h 248710"/>
                <a:gd name="connsiteX39" fmla="*/ 48000 w 287992"/>
                <a:gd name="connsiteY39" fmla="*/ 0 h 248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87992" h="248710">
                  <a:moveTo>
                    <a:pt x="48000" y="0"/>
                  </a:moveTo>
                  <a:lnTo>
                    <a:pt x="53287" y="0"/>
                  </a:lnTo>
                  <a:lnTo>
                    <a:pt x="53287" y="11913"/>
                  </a:lnTo>
                  <a:cubicBezTo>
                    <a:pt x="59052" y="11913"/>
                    <a:pt x="64817" y="14271"/>
                    <a:pt x="67699" y="16630"/>
                  </a:cubicBezTo>
                  <a:cubicBezTo>
                    <a:pt x="70581" y="14271"/>
                    <a:pt x="70581" y="14271"/>
                    <a:pt x="70581" y="14271"/>
                  </a:cubicBezTo>
                  <a:lnTo>
                    <a:pt x="68996" y="0"/>
                  </a:lnTo>
                  <a:lnTo>
                    <a:pt x="217395" y="0"/>
                  </a:lnTo>
                  <a:lnTo>
                    <a:pt x="229118" y="7195"/>
                  </a:lnTo>
                  <a:cubicBezTo>
                    <a:pt x="229118" y="9554"/>
                    <a:pt x="229118" y="9554"/>
                    <a:pt x="229118" y="11913"/>
                  </a:cubicBezTo>
                  <a:cubicBezTo>
                    <a:pt x="217588" y="14271"/>
                    <a:pt x="200293" y="26065"/>
                    <a:pt x="194528" y="35500"/>
                  </a:cubicBezTo>
                  <a:cubicBezTo>
                    <a:pt x="197410" y="37858"/>
                    <a:pt x="200293" y="40217"/>
                    <a:pt x="203175" y="42575"/>
                  </a:cubicBezTo>
                  <a:cubicBezTo>
                    <a:pt x="206058" y="42575"/>
                    <a:pt x="208940" y="44934"/>
                    <a:pt x="211823" y="44934"/>
                  </a:cubicBezTo>
                  <a:cubicBezTo>
                    <a:pt x="217588" y="35500"/>
                    <a:pt x="229118" y="28424"/>
                    <a:pt x="243530" y="28424"/>
                  </a:cubicBezTo>
                  <a:cubicBezTo>
                    <a:pt x="252177" y="37858"/>
                    <a:pt x="260825" y="49651"/>
                    <a:pt x="266590" y="61446"/>
                  </a:cubicBezTo>
                  <a:cubicBezTo>
                    <a:pt x="266590" y="59086"/>
                    <a:pt x="266590" y="59086"/>
                    <a:pt x="269472" y="59086"/>
                  </a:cubicBezTo>
                  <a:cubicBezTo>
                    <a:pt x="270913" y="53190"/>
                    <a:pt x="275237" y="48473"/>
                    <a:pt x="280281" y="44050"/>
                  </a:cubicBezTo>
                  <a:lnTo>
                    <a:pt x="284738" y="40143"/>
                  </a:lnTo>
                  <a:lnTo>
                    <a:pt x="287992" y="48000"/>
                  </a:lnTo>
                  <a:lnTo>
                    <a:pt x="287992" y="239998"/>
                  </a:lnTo>
                  <a:lnTo>
                    <a:pt x="284384" y="248710"/>
                  </a:lnTo>
                  <a:lnTo>
                    <a:pt x="279291" y="240484"/>
                  </a:lnTo>
                  <a:cubicBezTo>
                    <a:pt x="275778" y="235840"/>
                    <a:pt x="272355" y="232449"/>
                    <a:pt x="269472" y="231270"/>
                  </a:cubicBezTo>
                  <a:cubicBezTo>
                    <a:pt x="252177" y="224194"/>
                    <a:pt x="237766" y="224194"/>
                    <a:pt x="226235" y="212400"/>
                  </a:cubicBezTo>
                  <a:cubicBezTo>
                    <a:pt x="226235" y="210042"/>
                    <a:pt x="214705" y="191172"/>
                    <a:pt x="211823" y="188813"/>
                  </a:cubicBezTo>
                  <a:cubicBezTo>
                    <a:pt x="206058" y="191172"/>
                    <a:pt x="203175" y="195890"/>
                    <a:pt x="197410" y="198248"/>
                  </a:cubicBezTo>
                  <a:cubicBezTo>
                    <a:pt x="191646" y="198248"/>
                    <a:pt x="185880" y="198248"/>
                    <a:pt x="180117" y="198248"/>
                  </a:cubicBezTo>
                  <a:cubicBezTo>
                    <a:pt x="171469" y="202966"/>
                    <a:pt x="157056" y="202966"/>
                    <a:pt x="145526" y="207682"/>
                  </a:cubicBezTo>
                  <a:cubicBezTo>
                    <a:pt x="145526" y="200607"/>
                    <a:pt x="142644" y="193531"/>
                    <a:pt x="142644" y="188813"/>
                  </a:cubicBezTo>
                  <a:cubicBezTo>
                    <a:pt x="154174" y="186455"/>
                    <a:pt x="168585" y="186455"/>
                    <a:pt x="180117" y="184096"/>
                  </a:cubicBezTo>
                  <a:cubicBezTo>
                    <a:pt x="180117" y="181737"/>
                    <a:pt x="182998" y="179379"/>
                    <a:pt x="182998" y="177020"/>
                  </a:cubicBezTo>
                  <a:cubicBezTo>
                    <a:pt x="165703" y="165227"/>
                    <a:pt x="148407" y="155793"/>
                    <a:pt x="133996" y="143999"/>
                  </a:cubicBezTo>
                  <a:cubicBezTo>
                    <a:pt x="128231" y="143999"/>
                    <a:pt x="122466" y="143999"/>
                    <a:pt x="116702" y="143999"/>
                  </a:cubicBezTo>
                  <a:cubicBezTo>
                    <a:pt x="113818" y="141641"/>
                    <a:pt x="108054" y="139282"/>
                    <a:pt x="105172" y="136923"/>
                  </a:cubicBezTo>
                  <a:cubicBezTo>
                    <a:pt x="102289" y="113336"/>
                    <a:pt x="84995" y="115695"/>
                    <a:pt x="67699" y="103901"/>
                  </a:cubicBezTo>
                  <a:cubicBezTo>
                    <a:pt x="64817" y="101543"/>
                    <a:pt x="59052" y="96826"/>
                    <a:pt x="53287" y="92108"/>
                  </a:cubicBezTo>
                  <a:cubicBezTo>
                    <a:pt x="47522" y="92108"/>
                    <a:pt x="44638" y="94467"/>
                    <a:pt x="38875" y="96826"/>
                  </a:cubicBezTo>
                  <a:cubicBezTo>
                    <a:pt x="30228" y="94467"/>
                    <a:pt x="7167" y="80314"/>
                    <a:pt x="1403" y="82674"/>
                  </a:cubicBezTo>
                  <a:lnTo>
                    <a:pt x="0" y="83247"/>
                  </a:lnTo>
                  <a:lnTo>
                    <a:pt x="0" y="48000"/>
                  </a:lnTo>
                  <a:cubicBezTo>
                    <a:pt x="0" y="21491"/>
                    <a:pt x="21489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6" name="PA-任意多边形 405">
              <a:extLst>
                <a:ext uri="{FF2B5EF4-FFF2-40B4-BE49-F238E27FC236}">
                  <a16:creationId xmlns:a16="http://schemas.microsoft.com/office/drawing/2014/main" id="{2D5B7DDC-DFC7-4A8F-9EBE-B1A70CA79A6D}"/>
                </a:ext>
              </a:extLst>
            </p:cNvPr>
            <p:cNvSpPr/>
            <p:nvPr>
              <p:custDataLst>
                <p:tags r:id="rId829"/>
              </p:custDataLst>
            </p:nvPr>
          </p:nvSpPr>
          <p:spPr>
            <a:xfrm>
              <a:off x="2892118" y="1394368"/>
              <a:ext cx="66978" cy="50083"/>
            </a:xfrm>
            <a:custGeom>
              <a:avLst/>
              <a:gdLst>
                <a:gd name="connsiteX0" fmla="*/ 0 w 66978"/>
                <a:gd name="connsiteY0" fmla="*/ 0 h 50083"/>
                <a:gd name="connsiteX1" fmla="*/ 31308 w 66978"/>
                <a:gd name="connsiteY1" fmla="*/ 13973 h 50083"/>
                <a:gd name="connsiteX2" fmla="*/ 64817 w 66978"/>
                <a:gd name="connsiteY2" fmla="*/ 33432 h 50083"/>
                <a:gd name="connsiteX3" fmla="*/ 64817 w 66978"/>
                <a:gd name="connsiteY3" fmla="*/ 42867 h 50083"/>
                <a:gd name="connsiteX4" fmla="*/ 50403 w 66978"/>
                <a:gd name="connsiteY4" fmla="*/ 49943 h 50083"/>
                <a:gd name="connsiteX5" fmla="*/ 10050 w 66978"/>
                <a:gd name="connsiteY5" fmla="*/ 39034 h 50083"/>
                <a:gd name="connsiteX6" fmla="*/ 0 w 66978"/>
                <a:gd name="connsiteY6" fmla="*/ 35138 h 50083"/>
                <a:gd name="connsiteX7" fmla="*/ 0 w 66978"/>
                <a:gd name="connsiteY7" fmla="*/ 0 h 50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78" h="50083">
                  <a:moveTo>
                    <a:pt x="0" y="0"/>
                  </a:moveTo>
                  <a:lnTo>
                    <a:pt x="31308" y="13973"/>
                  </a:lnTo>
                  <a:cubicBezTo>
                    <a:pt x="46080" y="18101"/>
                    <a:pt x="60493" y="22818"/>
                    <a:pt x="64817" y="33432"/>
                  </a:cubicBezTo>
                  <a:cubicBezTo>
                    <a:pt x="67699" y="38149"/>
                    <a:pt x="67699" y="40507"/>
                    <a:pt x="64817" y="42867"/>
                  </a:cubicBezTo>
                  <a:cubicBezTo>
                    <a:pt x="59052" y="45226"/>
                    <a:pt x="56169" y="49943"/>
                    <a:pt x="50403" y="49943"/>
                  </a:cubicBezTo>
                  <a:cubicBezTo>
                    <a:pt x="35992" y="51122"/>
                    <a:pt x="22300" y="44636"/>
                    <a:pt x="10050" y="39034"/>
                  </a:cubicBezTo>
                  <a:lnTo>
                    <a:pt x="0" y="35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3" name="PA-任意多边形 412">
              <a:extLst>
                <a:ext uri="{FF2B5EF4-FFF2-40B4-BE49-F238E27FC236}">
                  <a16:creationId xmlns:a16="http://schemas.microsoft.com/office/drawing/2014/main" id="{C4EC6961-AB75-4A64-9E07-8BEBB117B72A}"/>
                </a:ext>
              </a:extLst>
            </p:cNvPr>
            <p:cNvSpPr/>
            <p:nvPr>
              <p:custDataLst>
                <p:tags r:id="rId830"/>
              </p:custDataLst>
            </p:nvPr>
          </p:nvSpPr>
          <p:spPr>
            <a:xfrm>
              <a:off x="3012530" y="1533940"/>
              <a:ext cx="76146" cy="59089"/>
            </a:xfrm>
            <a:custGeom>
              <a:avLst/>
              <a:gdLst>
                <a:gd name="connsiteX0" fmla="*/ 47677 w 76146"/>
                <a:gd name="connsiteY0" fmla="*/ 0 h 59089"/>
                <a:gd name="connsiteX1" fmla="*/ 76146 w 76146"/>
                <a:gd name="connsiteY1" fmla="*/ 14262 h 59089"/>
                <a:gd name="connsiteX2" fmla="*/ 76146 w 76146"/>
                <a:gd name="connsiteY2" fmla="*/ 45165 h 59089"/>
                <a:gd name="connsiteX3" fmla="*/ 53632 w 76146"/>
                <a:gd name="connsiteY3" fmla="*/ 59089 h 59089"/>
                <a:gd name="connsiteX4" fmla="*/ 7628 w 76146"/>
                <a:gd name="connsiteY4" fmla="*/ 59089 h 59089"/>
                <a:gd name="connsiteX5" fmla="*/ 81 w 76146"/>
                <a:gd name="connsiteY5" fmla="*/ 45870 h 59089"/>
                <a:gd name="connsiteX6" fmla="*/ 24902 w 76146"/>
                <a:gd name="connsiteY6" fmla="*/ 4755 h 59089"/>
                <a:gd name="connsiteX7" fmla="*/ 47677 w 76146"/>
                <a:gd name="connsiteY7" fmla="*/ 0 h 5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146" h="59089">
                  <a:moveTo>
                    <a:pt x="47677" y="0"/>
                  </a:moveTo>
                  <a:cubicBezTo>
                    <a:pt x="59062" y="2377"/>
                    <a:pt x="70451" y="7132"/>
                    <a:pt x="76146" y="14262"/>
                  </a:cubicBezTo>
                  <a:cubicBezTo>
                    <a:pt x="76146" y="23771"/>
                    <a:pt x="76146" y="33279"/>
                    <a:pt x="76146" y="45165"/>
                  </a:cubicBezTo>
                  <a:lnTo>
                    <a:pt x="53632" y="59089"/>
                  </a:lnTo>
                  <a:lnTo>
                    <a:pt x="7628" y="59089"/>
                  </a:lnTo>
                  <a:lnTo>
                    <a:pt x="81" y="45870"/>
                  </a:lnTo>
                  <a:cubicBezTo>
                    <a:pt x="-1253" y="30160"/>
                    <a:pt x="14226" y="10103"/>
                    <a:pt x="24902" y="4755"/>
                  </a:cubicBezTo>
                  <a:cubicBezTo>
                    <a:pt x="33443" y="2377"/>
                    <a:pt x="39136" y="2377"/>
                    <a:pt x="4767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1" name="PA-组合 580">
            <a:extLst>
              <a:ext uri="{FF2B5EF4-FFF2-40B4-BE49-F238E27FC236}">
                <a16:creationId xmlns:a16="http://schemas.microsoft.com/office/drawing/2014/main" id="{FAB905EE-C8BE-462A-B959-DB322EAE8232}"/>
              </a:ext>
            </a:extLst>
          </p:cNvPr>
          <p:cNvGrpSpPr/>
          <p:nvPr>
            <p:custDataLst>
              <p:tags r:id="rId115"/>
            </p:custDataLst>
          </p:nvPr>
        </p:nvGrpSpPr>
        <p:grpSpPr>
          <a:xfrm>
            <a:off x="3612000" y="1665000"/>
            <a:ext cx="288101" cy="288000"/>
            <a:chOff x="3612000" y="1665000"/>
            <a:chExt cx="288101" cy="288000"/>
          </a:xfrm>
        </p:grpSpPr>
        <p:sp>
          <p:nvSpPr>
            <p:cNvPr id="348" name="PA-圆角矩形 347">
              <a:extLst>
                <a:ext uri="{FF2B5EF4-FFF2-40B4-BE49-F238E27FC236}">
                  <a16:creationId xmlns:a16="http://schemas.microsoft.com/office/drawing/2014/main" id="{A6757FC0-6D2A-4BE2-9D25-077237ABDFAA}"/>
                </a:ext>
              </a:extLst>
            </p:cNvPr>
            <p:cNvSpPr/>
            <p:nvPr>
              <p:custDataLst>
                <p:tags r:id="rId822"/>
              </p:custDataLst>
            </p:nvPr>
          </p:nvSpPr>
          <p:spPr>
            <a:xfrm>
              <a:off x="36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PA-任意多边形 415">
              <a:extLst>
                <a:ext uri="{FF2B5EF4-FFF2-40B4-BE49-F238E27FC236}">
                  <a16:creationId xmlns:a16="http://schemas.microsoft.com/office/drawing/2014/main" id="{BF4C478F-8AD5-43CE-822D-817C6125679B}"/>
                </a:ext>
              </a:extLst>
            </p:cNvPr>
            <p:cNvSpPr/>
            <p:nvPr>
              <p:custDataLst>
                <p:tags r:id="rId823"/>
              </p:custDataLst>
            </p:nvPr>
          </p:nvSpPr>
          <p:spPr>
            <a:xfrm>
              <a:off x="3838652" y="1665028"/>
              <a:ext cx="30228" cy="11568"/>
            </a:xfrm>
            <a:custGeom>
              <a:avLst/>
              <a:gdLst>
                <a:gd name="connsiteX0" fmla="*/ 0 w 30228"/>
                <a:gd name="connsiteY0" fmla="*/ 0 h 11568"/>
                <a:gd name="connsiteX1" fmla="*/ 13452 w 30228"/>
                <a:gd name="connsiteY1" fmla="*/ 0 h 11568"/>
                <a:gd name="connsiteX2" fmla="*/ 30228 w 30228"/>
                <a:gd name="connsiteY2" fmla="*/ 3387 h 11568"/>
                <a:gd name="connsiteX3" fmla="*/ 27955 w 30228"/>
                <a:gd name="connsiteY3" fmla="*/ 4008 h 11568"/>
                <a:gd name="connsiteX4" fmla="*/ 4894 w 30228"/>
                <a:gd name="connsiteY4" fmla="*/ 11093 h 11568"/>
                <a:gd name="connsiteX5" fmla="*/ 2731 w 30228"/>
                <a:gd name="connsiteY5" fmla="*/ 2237 h 11568"/>
                <a:gd name="connsiteX6" fmla="*/ 0 w 30228"/>
                <a:gd name="connsiteY6" fmla="*/ 0 h 11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28" h="11568">
                  <a:moveTo>
                    <a:pt x="0" y="0"/>
                  </a:moveTo>
                  <a:lnTo>
                    <a:pt x="13452" y="0"/>
                  </a:lnTo>
                  <a:lnTo>
                    <a:pt x="30228" y="3387"/>
                  </a:lnTo>
                  <a:lnTo>
                    <a:pt x="27955" y="4008"/>
                  </a:lnTo>
                  <a:cubicBezTo>
                    <a:pt x="22190" y="6370"/>
                    <a:pt x="16426" y="13455"/>
                    <a:pt x="4894" y="11093"/>
                  </a:cubicBezTo>
                  <a:cubicBezTo>
                    <a:pt x="3452" y="7551"/>
                    <a:pt x="3452" y="4598"/>
                    <a:pt x="2731" y="223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7" name="PA-任意多边形 416">
              <a:extLst>
                <a:ext uri="{FF2B5EF4-FFF2-40B4-BE49-F238E27FC236}">
                  <a16:creationId xmlns:a16="http://schemas.microsoft.com/office/drawing/2014/main" id="{A82BC6CD-BD27-437F-8F27-AC8829CA2116}"/>
                </a:ext>
              </a:extLst>
            </p:cNvPr>
            <p:cNvSpPr/>
            <p:nvPr>
              <p:custDataLst>
                <p:tags r:id="rId824"/>
              </p:custDataLst>
            </p:nvPr>
          </p:nvSpPr>
          <p:spPr>
            <a:xfrm>
              <a:off x="3857959" y="1671627"/>
              <a:ext cx="30120" cy="14603"/>
            </a:xfrm>
            <a:custGeom>
              <a:avLst/>
              <a:gdLst>
                <a:gd name="connsiteX0" fmla="*/ 17018 w 30120"/>
                <a:gd name="connsiteY0" fmla="*/ 0 h 14603"/>
                <a:gd name="connsiteX1" fmla="*/ 28084 w 30120"/>
                <a:gd name="connsiteY1" fmla="*/ 7461 h 14603"/>
                <a:gd name="connsiteX2" fmla="*/ 30120 w 30120"/>
                <a:gd name="connsiteY2" fmla="*/ 12378 h 14603"/>
                <a:gd name="connsiteX3" fmla="*/ 23063 w 30120"/>
                <a:gd name="connsiteY3" fmla="*/ 11581 h 14603"/>
                <a:gd name="connsiteX4" fmla="*/ 0 w 30120"/>
                <a:gd name="connsiteY4" fmla="*/ 13942 h 14603"/>
                <a:gd name="connsiteX5" fmla="*/ 17018 w 30120"/>
                <a:gd name="connsiteY5" fmla="*/ 0 h 14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20" h="14603">
                  <a:moveTo>
                    <a:pt x="17018" y="0"/>
                  </a:moveTo>
                  <a:lnTo>
                    <a:pt x="28084" y="7461"/>
                  </a:lnTo>
                  <a:lnTo>
                    <a:pt x="30120" y="12378"/>
                  </a:lnTo>
                  <a:lnTo>
                    <a:pt x="23063" y="11581"/>
                  </a:lnTo>
                  <a:cubicBezTo>
                    <a:pt x="14418" y="11581"/>
                    <a:pt x="8648" y="16304"/>
                    <a:pt x="0" y="13942"/>
                  </a:cubicBezTo>
                  <a:lnTo>
                    <a:pt x="1701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8" name="PA-任意多边形 417">
              <a:extLst>
                <a:ext uri="{FF2B5EF4-FFF2-40B4-BE49-F238E27FC236}">
                  <a16:creationId xmlns:a16="http://schemas.microsoft.com/office/drawing/2014/main" id="{1E1751A9-E138-4E78-909A-9F2149A132D1}"/>
                </a:ext>
              </a:extLst>
            </p:cNvPr>
            <p:cNvSpPr/>
            <p:nvPr>
              <p:custDataLst>
                <p:tags r:id="rId825"/>
              </p:custDataLst>
            </p:nvPr>
          </p:nvSpPr>
          <p:spPr>
            <a:xfrm>
              <a:off x="3882558" y="1694965"/>
              <a:ext cx="15170" cy="14223"/>
            </a:xfrm>
            <a:custGeom>
              <a:avLst/>
              <a:gdLst>
                <a:gd name="connsiteX0" fmla="*/ 10061 w 15170"/>
                <a:gd name="connsiteY0" fmla="*/ 0 h 14223"/>
                <a:gd name="connsiteX1" fmla="*/ 15170 w 15170"/>
                <a:gd name="connsiteY1" fmla="*/ 12335 h 14223"/>
                <a:gd name="connsiteX2" fmla="*/ 1348 w 15170"/>
                <a:gd name="connsiteY2" fmla="*/ 14223 h 14223"/>
                <a:gd name="connsiteX3" fmla="*/ 3871 w 15170"/>
                <a:gd name="connsiteY3" fmla="*/ 5070 h 14223"/>
                <a:gd name="connsiteX4" fmla="*/ 10061 w 15170"/>
                <a:gd name="connsiteY4" fmla="*/ 0 h 14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70" h="14223">
                  <a:moveTo>
                    <a:pt x="10061" y="0"/>
                  </a:moveTo>
                  <a:lnTo>
                    <a:pt x="15170" y="12335"/>
                  </a:lnTo>
                  <a:lnTo>
                    <a:pt x="1348" y="14223"/>
                  </a:lnTo>
                  <a:cubicBezTo>
                    <a:pt x="-1534" y="9499"/>
                    <a:pt x="628" y="7137"/>
                    <a:pt x="3871" y="5070"/>
                  </a:cubicBezTo>
                  <a:lnTo>
                    <a:pt x="1006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9" name="PA-任意多边形 418">
              <a:extLst>
                <a:ext uri="{FF2B5EF4-FFF2-40B4-BE49-F238E27FC236}">
                  <a16:creationId xmlns:a16="http://schemas.microsoft.com/office/drawing/2014/main" id="{4BA043B8-22B8-4BA7-8BDF-5B5194B086E0}"/>
                </a:ext>
              </a:extLst>
            </p:cNvPr>
            <p:cNvSpPr/>
            <p:nvPr>
              <p:custDataLst>
                <p:tags r:id="rId826"/>
              </p:custDataLst>
            </p:nvPr>
          </p:nvSpPr>
          <p:spPr>
            <a:xfrm>
              <a:off x="3894849" y="1709753"/>
              <a:ext cx="5252" cy="6519"/>
            </a:xfrm>
            <a:custGeom>
              <a:avLst/>
              <a:gdLst>
                <a:gd name="connsiteX0" fmla="*/ 3895 w 5252"/>
                <a:gd name="connsiteY0" fmla="*/ 0 h 6519"/>
                <a:gd name="connsiteX1" fmla="*/ 5252 w 5252"/>
                <a:gd name="connsiteY1" fmla="*/ 3277 h 6519"/>
                <a:gd name="connsiteX2" fmla="*/ 5252 w 5252"/>
                <a:gd name="connsiteY2" fmla="*/ 4246 h 6519"/>
                <a:gd name="connsiteX3" fmla="*/ 589 w 5252"/>
                <a:gd name="connsiteY3" fmla="*/ 6519 h 6519"/>
                <a:gd name="connsiteX4" fmla="*/ 2389 w 5252"/>
                <a:gd name="connsiteY4" fmla="*/ 1796 h 6519"/>
                <a:gd name="connsiteX5" fmla="*/ 3895 w 5252"/>
                <a:gd name="connsiteY5" fmla="*/ 0 h 6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2" h="6519">
                  <a:moveTo>
                    <a:pt x="3895" y="0"/>
                  </a:moveTo>
                  <a:lnTo>
                    <a:pt x="5252" y="3277"/>
                  </a:lnTo>
                  <a:lnTo>
                    <a:pt x="5252" y="4246"/>
                  </a:lnTo>
                  <a:lnTo>
                    <a:pt x="589" y="6519"/>
                  </a:lnTo>
                  <a:cubicBezTo>
                    <a:pt x="-852" y="5338"/>
                    <a:pt x="588" y="3567"/>
                    <a:pt x="2389" y="1796"/>
                  </a:cubicBezTo>
                  <a:lnTo>
                    <a:pt x="389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0" name="PA-组合 559">
            <a:extLst>
              <a:ext uri="{FF2B5EF4-FFF2-40B4-BE49-F238E27FC236}">
                <a16:creationId xmlns:a16="http://schemas.microsoft.com/office/drawing/2014/main" id="{B9EC8403-C2A3-43C1-AF9C-2603E358A494}"/>
              </a:ext>
            </a:extLst>
          </p:cNvPr>
          <p:cNvGrpSpPr/>
          <p:nvPr>
            <p:custDataLst>
              <p:tags r:id="rId116"/>
            </p:custDataLst>
          </p:nvPr>
        </p:nvGrpSpPr>
        <p:grpSpPr>
          <a:xfrm>
            <a:off x="2892000" y="1665000"/>
            <a:ext cx="288102" cy="288025"/>
            <a:chOff x="2892000" y="1665000"/>
            <a:chExt cx="288102" cy="288025"/>
          </a:xfrm>
        </p:grpSpPr>
        <p:sp>
          <p:nvSpPr>
            <p:cNvPr id="347" name="PA-圆角矩形 346">
              <a:extLst>
                <a:ext uri="{FF2B5EF4-FFF2-40B4-BE49-F238E27FC236}">
                  <a16:creationId xmlns:a16="http://schemas.microsoft.com/office/drawing/2014/main" id="{09DC8A35-830E-46D1-B476-0D13CD5677D3}"/>
                </a:ext>
              </a:extLst>
            </p:cNvPr>
            <p:cNvSpPr/>
            <p:nvPr>
              <p:custDataLst>
                <p:tags r:id="rId818"/>
              </p:custDataLst>
            </p:nvPr>
          </p:nvSpPr>
          <p:spPr>
            <a:xfrm>
              <a:off x="289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PA-任意多边形 414">
              <a:extLst>
                <a:ext uri="{FF2B5EF4-FFF2-40B4-BE49-F238E27FC236}">
                  <a16:creationId xmlns:a16="http://schemas.microsoft.com/office/drawing/2014/main" id="{597A1BA3-36D3-4BDB-B804-4914A5165148}"/>
                </a:ext>
              </a:extLst>
            </p:cNvPr>
            <p:cNvSpPr/>
            <p:nvPr>
              <p:custDataLst>
                <p:tags r:id="rId819"/>
              </p:custDataLst>
            </p:nvPr>
          </p:nvSpPr>
          <p:spPr>
            <a:xfrm>
              <a:off x="2979995" y="1665028"/>
              <a:ext cx="200107" cy="111260"/>
            </a:xfrm>
            <a:custGeom>
              <a:avLst/>
              <a:gdLst>
                <a:gd name="connsiteX0" fmla="*/ 147249 w 200107"/>
                <a:gd name="connsiteY0" fmla="*/ 0 h 111260"/>
                <a:gd name="connsiteX1" fmla="*/ 152107 w 200107"/>
                <a:gd name="connsiteY1" fmla="*/ 0 h 111260"/>
                <a:gd name="connsiteX2" fmla="*/ 200107 w 200107"/>
                <a:gd name="connsiteY2" fmla="*/ 48001 h 111260"/>
                <a:gd name="connsiteX3" fmla="*/ 200107 w 200107"/>
                <a:gd name="connsiteY3" fmla="*/ 111260 h 111260"/>
                <a:gd name="connsiteX4" fmla="*/ 190603 w 200107"/>
                <a:gd name="connsiteY4" fmla="*/ 104190 h 111260"/>
                <a:gd name="connsiteX5" fmla="*/ 181595 w 200107"/>
                <a:gd name="connsiteY5" fmla="*/ 78834 h 111260"/>
                <a:gd name="connsiteX6" fmla="*/ 132593 w 200107"/>
                <a:gd name="connsiteY6" fmla="*/ 69400 h 111260"/>
                <a:gd name="connsiteX7" fmla="*/ 132593 w 200107"/>
                <a:gd name="connsiteY7" fmla="*/ 71758 h 111260"/>
                <a:gd name="connsiteX8" fmla="*/ 135475 w 200107"/>
                <a:gd name="connsiteY8" fmla="*/ 88270 h 111260"/>
                <a:gd name="connsiteX9" fmla="*/ 129711 w 200107"/>
                <a:gd name="connsiteY9" fmla="*/ 90628 h 111260"/>
                <a:gd name="connsiteX10" fmla="*/ 95121 w 200107"/>
                <a:gd name="connsiteY10" fmla="*/ 81193 h 111260"/>
                <a:gd name="connsiteX11" fmla="*/ 80708 w 200107"/>
                <a:gd name="connsiteY11" fmla="*/ 95346 h 111260"/>
                <a:gd name="connsiteX12" fmla="*/ 0 w 200107"/>
                <a:gd name="connsiteY12" fmla="*/ 83552 h 111260"/>
                <a:gd name="connsiteX13" fmla="*/ 28825 w 200107"/>
                <a:gd name="connsiteY13" fmla="*/ 52889 h 111260"/>
                <a:gd name="connsiteX14" fmla="*/ 28825 w 200107"/>
                <a:gd name="connsiteY14" fmla="*/ 36378 h 111260"/>
                <a:gd name="connsiteX15" fmla="*/ 86473 w 200107"/>
                <a:gd name="connsiteY15" fmla="*/ 45813 h 111260"/>
                <a:gd name="connsiteX16" fmla="*/ 100886 w 200107"/>
                <a:gd name="connsiteY16" fmla="*/ 59965 h 111260"/>
                <a:gd name="connsiteX17" fmla="*/ 100886 w 200107"/>
                <a:gd name="connsiteY17" fmla="*/ 41096 h 111260"/>
                <a:gd name="connsiteX18" fmla="*/ 147005 w 200107"/>
                <a:gd name="connsiteY18" fmla="*/ 31661 h 111260"/>
                <a:gd name="connsiteX19" fmla="*/ 170066 w 200107"/>
                <a:gd name="connsiteY19" fmla="*/ 34019 h 111260"/>
                <a:gd name="connsiteX20" fmla="*/ 170066 w 200107"/>
                <a:gd name="connsiteY20" fmla="*/ 31661 h 111260"/>
                <a:gd name="connsiteX21" fmla="*/ 172948 w 200107"/>
                <a:gd name="connsiteY21" fmla="*/ 26944 h 111260"/>
                <a:gd name="connsiteX22" fmla="*/ 154932 w 200107"/>
                <a:gd name="connsiteY22" fmla="*/ 9253 h 111260"/>
                <a:gd name="connsiteX23" fmla="*/ 147249 w 200107"/>
                <a:gd name="connsiteY23" fmla="*/ 0 h 11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0107" h="111260">
                  <a:moveTo>
                    <a:pt x="147249" y="0"/>
                  </a:moveTo>
                  <a:lnTo>
                    <a:pt x="152107" y="0"/>
                  </a:lnTo>
                  <a:cubicBezTo>
                    <a:pt x="178617" y="0"/>
                    <a:pt x="200107" y="21491"/>
                    <a:pt x="200107" y="48001"/>
                  </a:cubicBezTo>
                  <a:lnTo>
                    <a:pt x="200107" y="111260"/>
                  </a:lnTo>
                  <a:lnTo>
                    <a:pt x="190603" y="104190"/>
                  </a:lnTo>
                  <a:cubicBezTo>
                    <a:pt x="185198" y="97704"/>
                    <a:pt x="181595" y="89448"/>
                    <a:pt x="181595" y="78834"/>
                  </a:cubicBezTo>
                  <a:cubicBezTo>
                    <a:pt x="158536" y="78834"/>
                    <a:pt x="152770" y="71758"/>
                    <a:pt x="132593" y="69400"/>
                  </a:cubicBezTo>
                  <a:cubicBezTo>
                    <a:pt x="132593" y="69400"/>
                    <a:pt x="132593" y="69400"/>
                    <a:pt x="132593" y="71758"/>
                  </a:cubicBezTo>
                  <a:cubicBezTo>
                    <a:pt x="135475" y="76476"/>
                    <a:pt x="138358" y="85910"/>
                    <a:pt x="135475" y="88270"/>
                  </a:cubicBezTo>
                  <a:cubicBezTo>
                    <a:pt x="132593" y="90628"/>
                    <a:pt x="132593" y="88270"/>
                    <a:pt x="129711" y="90628"/>
                  </a:cubicBezTo>
                  <a:cubicBezTo>
                    <a:pt x="118181" y="85910"/>
                    <a:pt x="106651" y="83552"/>
                    <a:pt x="95121" y="81193"/>
                  </a:cubicBezTo>
                  <a:cubicBezTo>
                    <a:pt x="89355" y="85910"/>
                    <a:pt x="86473" y="90628"/>
                    <a:pt x="80708" y="95346"/>
                  </a:cubicBezTo>
                  <a:cubicBezTo>
                    <a:pt x="49001" y="97704"/>
                    <a:pt x="25941" y="90628"/>
                    <a:pt x="0" y="83552"/>
                  </a:cubicBezTo>
                  <a:cubicBezTo>
                    <a:pt x="0" y="64682"/>
                    <a:pt x="5765" y="55247"/>
                    <a:pt x="28825" y="52889"/>
                  </a:cubicBezTo>
                  <a:cubicBezTo>
                    <a:pt x="28825" y="50530"/>
                    <a:pt x="28825" y="38737"/>
                    <a:pt x="28825" y="36378"/>
                  </a:cubicBezTo>
                  <a:cubicBezTo>
                    <a:pt x="37473" y="34019"/>
                    <a:pt x="83592" y="43454"/>
                    <a:pt x="86473" y="45813"/>
                  </a:cubicBezTo>
                  <a:cubicBezTo>
                    <a:pt x="92240" y="50530"/>
                    <a:pt x="95121" y="55247"/>
                    <a:pt x="100886" y="59965"/>
                  </a:cubicBezTo>
                  <a:cubicBezTo>
                    <a:pt x="100886" y="52889"/>
                    <a:pt x="100886" y="48172"/>
                    <a:pt x="100886" y="41096"/>
                  </a:cubicBezTo>
                  <a:cubicBezTo>
                    <a:pt x="121063" y="41096"/>
                    <a:pt x="132593" y="34019"/>
                    <a:pt x="147005" y="31661"/>
                  </a:cubicBezTo>
                  <a:cubicBezTo>
                    <a:pt x="155653" y="31661"/>
                    <a:pt x="164300" y="34019"/>
                    <a:pt x="170066" y="34019"/>
                  </a:cubicBezTo>
                  <a:cubicBezTo>
                    <a:pt x="170066" y="34019"/>
                    <a:pt x="170066" y="31661"/>
                    <a:pt x="170066" y="31661"/>
                  </a:cubicBezTo>
                  <a:cubicBezTo>
                    <a:pt x="170066" y="29302"/>
                    <a:pt x="172948" y="29302"/>
                    <a:pt x="172948" y="26944"/>
                  </a:cubicBezTo>
                  <a:cubicBezTo>
                    <a:pt x="170065" y="25764"/>
                    <a:pt x="162138" y="17509"/>
                    <a:pt x="154932" y="9253"/>
                  </a:cubicBezTo>
                  <a:lnTo>
                    <a:pt x="14724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0" name="PA-任意多边形 419">
              <a:extLst>
                <a:ext uri="{FF2B5EF4-FFF2-40B4-BE49-F238E27FC236}">
                  <a16:creationId xmlns:a16="http://schemas.microsoft.com/office/drawing/2014/main" id="{FE20F8E3-E51C-4B6F-8041-52BB4DB837F2}"/>
                </a:ext>
              </a:extLst>
            </p:cNvPr>
            <p:cNvSpPr/>
            <p:nvPr>
              <p:custDataLst>
                <p:tags r:id="rId820"/>
              </p:custDataLst>
            </p:nvPr>
          </p:nvSpPr>
          <p:spPr>
            <a:xfrm>
              <a:off x="2892110" y="1782084"/>
              <a:ext cx="13141" cy="16604"/>
            </a:xfrm>
            <a:custGeom>
              <a:avLst/>
              <a:gdLst>
                <a:gd name="connsiteX0" fmla="*/ 0 w 13141"/>
                <a:gd name="connsiteY0" fmla="*/ 0 h 16604"/>
                <a:gd name="connsiteX1" fmla="*/ 13141 w 13141"/>
                <a:gd name="connsiteY1" fmla="*/ 7204 h 16604"/>
                <a:gd name="connsiteX2" fmla="*/ 10250 w 13141"/>
                <a:gd name="connsiteY2" fmla="*/ 9580 h 16604"/>
                <a:gd name="connsiteX3" fmla="*/ 0 w 13141"/>
                <a:gd name="connsiteY3" fmla="*/ 16604 h 16604"/>
                <a:gd name="connsiteX4" fmla="*/ 0 w 13141"/>
                <a:gd name="connsiteY4" fmla="*/ 0 h 1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1" h="16604">
                  <a:moveTo>
                    <a:pt x="0" y="0"/>
                  </a:moveTo>
                  <a:lnTo>
                    <a:pt x="13141" y="7204"/>
                  </a:lnTo>
                  <a:cubicBezTo>
                    <a:pt x="13141" y="9580"/>
                    <a:pt x="13141" y="9580"/>
                    <a:pt x="10250" y="9580"/>
                  </a:cubicBezTo>
                  <a:lnTo>
                    <a:pt x="0" y="16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1" name="PA-任意多边形 420">
              <a:extLst>
                <a:ext uri="{FF2B5EF4-FFF2-40B4-BE49-F238E27FC236}">
                  <a16:creationId xmlns:a16="http://schemas.microsoft.com/office/drawing/2014/main" id="{AF917514-E403-4253-B483-70492A798671}"/>
                </a:ext>
              </a:extLst>
            </p:cNvPr>
            <p:cNvSpPr/>
            <p:nvPr>
              <p:custDataLst>
                <p:tags r:id="rId821"/>
              </p:custDataLst>
            </p:nvPr>
          </p:nvSpPr>
          <p:spPr>
            <a:xfrm>
              <a:off x="2979700" y="1854490"/>
              <a:ext cx="200402" cy="98535"/>
            </a:xfrm>
            <a:custGeom>
              <a:avLst/>
              <a:gdLst>
                <a:gd name="connsiteX0" fmla="*/ 31697 w 200402"/>
                <a:gd name="connsiteY0" fmla="*/ 181 h 98535"/>
                <a:gd name="connsiteX1" fmla="*/ 100855 w 200402"/>
                <a:gd name="connsiteY1" fmla="*/ 16714 h 98535"/>
                <a:gd name="connsiteX2" fmla="*/ 175775 w 200402"/>
                <a:gd name="connsiteY2" fmla="*/ 7266 h 98535"/>
                <a:gd name="connsiteX3" fmla="*/ 200402 w 200402"/>
                <a:gd name="connsiteY3" fmla="*/ 23125 h 98535"/>
                <a:gd name="connsiteX4" fmla="*/ 200402 w 200402"/>
                <a:gd name="connsiteY4" fmla="*/ 50535 h 98535"/>
                <a:gd name="connsiteX5" fmla="*/ 152402 w 200402"/>
                <a:gd name="connsiteY5" fmla="*/ 98535 h 98535"/>
                <a:gd name="connsiteX6" fmla="*/ 25038 w 200402"/>
                <a:gd name="connsiteY6" fmla="*/ 98535 h 98535"/>
                <a:gd name="connsiteX7" fmla="*/ 25934 w 200402"/>
                <a:gd name="connsiteY7" fmla="*/ 92291 h 98535"/>
                <a:gd name="connsiteX8" fmla="*/ 0 w 200402"/>
                <a:gd name="connsiteY8" fmla="*/ 92291 h 98535"/>
                <a:gd name="connsiteX9" fmla="*/ 0 w 200402"/>
                <a:gd name="connsiteY9" fmla="*/ 89929 h 98535"/>
                <a:gd name="connsiteX10" fmla="*/ 25934 w 200402"/>
                <a:gd name="connsiteY10" fmla="*/ 49779 h 98535"/>
                <a:gd name="connsiteX11" fmla="*/ 5762 w 200402"/>
                <a:gd name="connsiteY11" fmla="*/ 35608 h 98535"/>
                <a:gd name="connsiteX12" fmla="*/ 31697 w 200402"/>
                <a:gd name="connsiteY12" fmla="*/ 181 h 98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402" h="98535">
                  <a:moveTo>
                    <a:pt x="31697" y="181"/>
                  </a:moveTo>
                  <a:cubicBezTo>
                    <a:pt x="57631" y="2543"/>
                    <a:pt x="77801" y="11990"/>
                    <a:pt x="100855" y="16714"/>
                  </a:cubicBezTo>
                  <a:cubicBezTo>
                    <a:pt x="129670" y="21438"/>
                    <a:pt x="161368" y="2543"/>
                    <a:pt x="175775" y="7266"/>
                  </a:cubicBezTo>
                  <a:lnTo>
                    <a:pt x="200402" y="23125"/>
                  </a:lnTo>
                  <a:lnTo>
                    <a:pt x="200402" y="50535"/>
                  </a:lnTo>
                  <a:cubicBezTo>
                    <a:pt x="200402" y="77045"/>
                    <a:pt x="178912" y="98535"/>
                    <a:pt x="152402" y="98535"/>
                  </a:cubicBezTo>
                  <a:lnTo>
                    <a:pt x="25038" y="98535"/>
                  </a:lnTo>
                  <a:lnTo>
                    <a:pt x="25934" y="92291"/>
                  </a:lnTo>
                  <a:cubicBezTo>
                    <a:pt x="17289" y="92291"/>
                    <a:pt x="8645" y="92291"/>
                    <a:pt x="0" y="92291"/>
                  </a:cubicBezTo>
                  <a:cubicBezTo>
                    <a:pt x="0" y="92291"/>
                    <a:pt x="0" y="89929"/>
                    <a:pt x="0" y="89929"/>
                  </a:cubicBezTo>
                  <a:cubicBezTo>
                    <a:pt x="5762" y="78121"/>
                    <a:pt x="23053" y="68674"/>
                    <a:pt x="25934" y="49779"/>
                  </a:cubicBezTo>
                  <a:cubicBezTo>
                    <a:pt x="17289" y="47417"/>
                    <a:pt x="8645" y="40331"/>
                    <a:pt x="5762" y="35608"/>
                  </a:cubicBezTo>
                  <a:cubicBezTo>
                    <a:pt x="-2882" y="19076"/>
                    <a:pt x="17289" y="-2181"/>
                    <a:pt x="31697" y="18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0" name="PA-组合 579">
            <a:extLst>
              <a:ext uri="{FF2B5EF4-FFF2-40B4-BE49-F238E27FC236}">
                <a16:creationId xmlns:a16="http://schemas.microsoft.com/office/drawing/2014/main" id="{020351AD-212F-4AD5-8C2D-467490038EAC}"/>
              </a:ext>
            </a:extLst>
          </p:cNvPr>
          <p:cNvGrpSpPr/>
          <p:nvPr>
            <p:custDataLst>
              <p:tags r:id="rId117"/>
            </p:custDataLst>
          </p:nvPr>
        </p:nvGrpSpPr>
        <p:grpSpPr>
          <a:xfrm>
            <a:off x="2172000" y="2025000"/>
            <a:ext cx="288113" cy="288004"/>
            <a:chOff x="2172000" y="2025000"/>
            <a:chExt cx="288113" cy="288004"/>
          </a:xfrm>
        </p:grpSpPr>
        <p:sp>
          <p:nvSpPr>
            <p:cNvPr id="349" name="PA-圆角矩形 348">
              <a:extLst>
                <a:ext uri="{FF2B5EF4-FFF2-40B4-BE49-F238E27FC236}">
                  <a16:creationId xmlns:a16="http://schemas.microsoft.com/office/drawing/2014/main" id="{AF8A8878-6136-44CF-BD80-EBEDBC63EC8B}"/>
                </a:ext>
              </a:extLst>
            </p:cNvPr>
            <p:cNvSpPr/>
            <p:nvPr>
              <p:custDataLst>
                <p:tags r:id="rId816"/>
              </p:custDataLst>
            </p:nvPr>
          </p:nvSpPr>
          <p:spPr>
            <a:xfrm>
              <a:off x="217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PA-任意多边形 421">
              <a:extLst>
                <a:ext uri="{FF2B5EF4-FFF2-40B4-BE49-F238E27FC236}">
                  <a16:creationId xmlns:a16="http://schemas.microsoft.com/office/drawing/2014/main" id="{2851FAAC-8740-437B-98D0-7EC9FACE48DA}"/>
                </a:ext>
              </a:extLst>
            </p:cNvPr>
            <p:cNvSpPr/>
            <p:nvPr>
              <p:custDataLst>
                <p:tags r:id="rId817"/>
              </p:custDataLst>
            </p:nvPr>
          </p:nvSpPr>
          <p:spPr>
            <a:xfrm>
              <a:off x="2172103" y="2025024"/>
              <a:ext cx="288010" cy="287980"/>
            </a:xfrm>
            <a:custGeom>
              <a:avLst/>
              <a:gdLst>
                <a:gd name="connsiteX0" fmla="*/ 48003 w 288010"/>
                <a:gd name="connsiteY0" fmla="*/ 0 h 287980"/>
                <a:gd name="connsiteX1" fmla="*/ 197727 w 288010"/>
                <a:gd name="connsiteY1" fmla="*/ 0 h 287980"/>
                <a:gd name="connsiteX2" fmla="*/ 202458 w 288010"/>
                <a:gd name="connsiteY2" fmla="*/ 16228 h 287980"/>
                <a:gd name="connsiteX3" fmla="*/ 251446 w 288010"/>
                <a:gd name="connsiteY3" fmla="*/ 23314 h 287980"/>
                <a:gd name="connsiteX4" fmla="*/ 283144 w 288010"/>
                <a:gd name="connsiteY4" fmla="*/ 82359 h 287980"/>
                <a:gd name="connsiteX5" fmla="*/ 280262 w 288010"/>
                <a:gd name="connsiteY5" fmla="*/ 105976 h 287980"/>
                <a:gd name="connsiteX6" fmla="*/ 288010 w 288010"/>
                <a:gd name="connsiteY6" fmla="*/ 104333 h 287980"/>
                <a:gd name="connsiteX7" fmla="*/ 288010 w 288010"/>
                <a:gd name="connsiteY7" fmla="*/ 239978 h 287980"/>
                <a:gd name="connsiteX8" fmla="*/ 240009 w 288010"/>
                <a:gd name="connsiteY8" fmla="*/ 287980 h 287980"/>
                <a:gd name="connsiteX9" fmla="*/ 48003 w 288010"/>
                <a:gd name="connsiteY9" fmla="*/ 287980 h 287980"/>
                <a:gd name="connsiteX10" fmla="*/ 0 w 288010"/>
                <a:gd name="connsiteY10" fmla="*/ 239978 h 287980"/>
                <a:gd name="connsiteX11" fmla="*/ 0 w 288010"/>
                <a:gd name="connsiteY11" fmla="*/ 48002 h 287980"/>
                <a:gd name="connsiteX12" fmla="*/ 48003 w 288010"/>
                <a:gd name="connsiteY12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010" h="287980">
                  <a:moveTo>
                    <a:pt x="48003" y="0"/>
                  </a:moveTo>
                  <a:lnTo>
                    <a:pt x="197727" y="0"/>
                  </a:lnTo>
                  <a:lnTo>
                    <a:pt x="202458" y="16228"/>
                  </a:lnTo>
                  <a:cubicBezTo>
                    <a:pt x="222629" y="25676"/>
                    <a:pt x="228392" y="18590"/>
                    <a:pt x="251446" y="23314"/>
                  </a:cubicBezTo>
                  <a:cubicBezTo>
                    <a:pt x="262971" y="32761"/>
                    <a:pt x="277381" y="65826"/>
                    <a:pt x="283144" y="82359"/>
                  </a:cubicBezTo>
                  <a:cubicBezTo>
                    <a:pt x="280262" y="89444"/>
                    <a:pt x="280262" y="98891"/>
                    <a:pt x="280262" y="105976"/>
                  </a:cubicBezTo>
                  <a:lnTo>
                    <a:pt x="288010" y="104333"/>
                  </a:lnTo>
                  <a:lnTo>
                    <a:pt x="288010" y="239978"/>
                  </a:lnTo>
                  <a:cubicBezTo>
                    <a:pt x="288010" y="266488"/>
                    <a:pt x="266519" y="287980"/>
                    <a:pt x="240009" y="287980"/>
                  </a:cubicBezTo>
                  <a:lnTo>
                    <a:pt x="48003" y="287980"/>
                  </a:lnTo>
                  <a:cubicBezTo>
                    <a:pt x="21493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3" y="0"/>
                    <a:pt x="4800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1" name="PA-组合 560">
            <a:extLst>
              <a:ext uri="{FF2B5EF4-FFF2-40B4-BE49-F238E27FC236}">
                <a16:creationId xmlns:a16="http://schemas.microsoft.com/office/drawing/2014/main" id="{095B19E7-7DB7-4A35-998C-D68692E3789F}"/>
              </a:ext>
            </a:extLst>
          </p:cNvPr>
          <p:cNvGrpSpPr/>
          <p:nvPr>
            <p:custDataLst>
              <p:tags r:id="rId118"/>
            </p:custDataLst>
          </p:nvPr>
        </p:nvGrpSpPr>
        <p:grpSpPr>
          <a:xfrm>
            <a:off x="2892000" y="2025000"/>
            <a:ext cx="288095" cy="288004"/>
            <a:chOff x="2892000" y="2025000"/>
            <a:chExt cx="288095" cy="288004"/>
          </a:xfrm>
        </p:grpSpPr>
        <p:sp>
          <p:nvSpPr>
            <p:cNvPr id="350" name="PA-圆角矩形 349">
              <a:extLst>
                <a:ext uri="{FF2B5EF4-FFF2-40B4-BE49-F238E27FC236}">
                  <a16:creationId xmlns:a16="http://schemas.microsoft.com/office/drawing/2014/main" id="{06E95A2C-42F8-40F9-9DE3-B74C32B8C913}"/>
                </a:ext>
              </a:extLst>
            </p:cNvPr>
            <p:cNvSpPr/>
            <p:nvPr>
              <p:custDataLst>
                <p:tags r:id="rId814"/>
              </p:custDataLst>
            </p:nvPr>
          </p:nvSpPr>
          <p:spPr>
            <a:xfrm>
              <a:off x="289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3" name="PA-任意多边形 422">
              <a:extLst>
                <a:ext uri="{FF2B5EF4-FFF2-40B4-BE49-F238E27FC236}">
                  <a16:creationId xmlns:a16="http://schemas.microsoft.com/office/drawing/2014/main" id="{1A46262F-0615-4948-910D-ECCF2AC89176}"/>
                </a:ext>
              </a:extLst>
            </p:cNvPr>
            <p:cNvSpPr/>
            <p:nvPr>
              <p:custDataLst>
                <p:tags r:id="rId815"/>
              </p:custDataLst>
            </p:nvPr>
          </p:nvSpPr>
          <p:spPr>
            <a:xfrm>
              <a:off x="2927831" y="2025024"/>
              <a:ext cx="252264" cy="287980"/>
            </a:xfrm>
            <a:custGeom>
              <a:avLst/>
              <a:gdLst>
                <a:gd name="connsiteX0" fmla="*/ 56073 w 252264"/>
                <a:gd name="connsiteY0" fmla="*/ 0 h 287980"/>
                <a:gd name="connsiteX1" fmla="*/ 204263 w 252264"/>
                <a:gd name="connsiteY1" fmla="*/ 0 h 287980"/>
                <a:gd name="connsiteX2" fmla="*/ 252264 w 252264"/>
                <a:gd name="connsiteY2" fmla="*/ 48002 h 287980"/>
                <a:gd name="connsiteX3" fmla="*/ 252264 w 252264"/>
                <a:gd name="connsiteY3" fmla="*/ 239978 h 287980"/>
                <a:gd name="connsiteX4" fmla="*/ 204263 w 252264"/>
                <a:gd name="connsiteY4" fmla="*/ 287980 h 287980"/>
                <a:gd name="connsiteX5" fmla="*/ 25933 w 252264"/>
                <a:gd name="connsiteY5" fmla="*/ 287980 h 287980"/>
                <a:gd name="connsiteX6" fmla="*/ 25933 w 252264"/>
                <a:gd name="connsiteY6" fmla="*/ 278388 h 287980"/>
                <a:gd name="connsiteX7" fmla="*/ 20171 w 252264"/>
                <a:gd name="connsiteY7" fmla="*/ 257130 h 287980"/>
                <a:gd name="connsiteX8" fmla="*/ 25933 w 252264"/>
                <a:gd name="connsiteY8" fmla="*/ 257130 h 287980"/>
                <a:gd name="connsiteX9" fmla="*/ 8645 w 252264"/>
                <a:gd name="connsiteY9" fmla="*/ 235873 h 287980"/>
                <a:gd name="connsiteX10" fmla="*/ 0 w 252264"/>
                <a:gd name="connsiteY10" fmla="*/ 212257 h 287980"/>
                <a:gd name="connsiteX11" fmla="*/ 100855 w 252264"/>
                <a:gd name="connsiteY11" fmla="*/ 70550 h 287980"/>
                <a:gd name="connsiteX12" fmla="*/ 40343 w 252264"/>
                <a:gd name="connsiteY12" fmla="*/ 20952 h 287980"/>
                <a:gd name="connsiteX13" fmla="*/ 56073 w 252264"/>
                <a:gd name="connsiteY13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2264" h="287980">
                  <a:moveTo>
                    <a:pt x="56073" y="0"/>
                  </a:moveTo>
                  <a:lnTo>
                    <a:pt x="204263" y="0"/>
                  </a:lnTo>
                  <a:cubicBezTo>
                    <a:pt x="230773" y="0"/>
                    <a:pt x="252264" y="21491"/>
                    <a:pt x="252264" y="48002"/>
                  </a:cubicBezTo>
                  <a:lnTo>
                    <a:pt x="252264" y="239978"/>
                  </a:lnTo>
                  <a:cubicBezTo>
                    <a:pt x="252264" y="266488"/>
                    <a:pt x="230773" y="287980"/>
                    <a:pt x="204263" y="287980"/>
                  </a:cubicBezTo>
                  <a:lnTo>
                    <a:pt x="25933" y="287980"/>
                  </a:lnTo>
                  <a:lnTo>
                    <a:pt x="25933" y="278388"/>
                  </a:lnTo>
                  <a:cubicBezTo>
                    <a:pt x="23053" y="271302"/>
                    <a:pt x="20171" y="264216"/>
                    <a:pt x="20171" y="257130"/>
                  </a:cubicBezTo>
                  <a:cubicBezTo>
                    <a:pt x="23053" y="257130"/>
                    <a:pt x="25933" y="257130"/>
                    <a:pt x="25933" y="257130"/>
                  </a:cubicBezTo>
                  <a:cubicBezTo>
                    <a:pt x="25933" y="238235"/>
                    <a:pt x="17290" y="245320"/>
                    <a:pt x="8645" y="235873"/>
                  </a:cubicBezTo>
                  <a:cubicBezTo>
                    <a:pt x="2882" y="231150"/>
                    <a:pt x="2882" y="221704"/>
                    <a:pt x="0" y="212257"/>
                  </a:cubicBezTo>
                  <a:cubicBezTo>
                    <a:pt x="57631" y="205171"/>
                    <a:pt x="149841" y="136679"/>
                    <a:pt x="100855" y="70550"/>
                  </a:cubicBezTo>
                  <a:cubicBezTo>
                    <a:pt x="89330" y="54017"/>
                    <a:pt x="43224" y="37484"/>
                    <a:pt x="40343" y="20952"/>
                  </a:cubicBezTo>
                  <a:lnTo>
                    <a:pt x="5607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24" name="PA-组合 423">
            <a:extLst>
              <a:ext uri="{FF2B5EF4-FFF2-40B4-BE49-F238E27FC236}">
                <a16:creationId xmlns:a16="http://schemas.microsoft.com/office/drawing/2014/main" id="{7AB90985-C09A-40F0-8B96-CFC5475324D2}"/>
              </a:ext>
            </a:extLst>
          </p:cNvPr>
          <p:cNvGrpSpPr/>
          <p:nvPr>
            <p:custDataLst>
              <p:tags r:id="rId119"/>
            </p:custDataLst>
          </p:nvPr>
        </p:nvGrpSpPr>
        <p:grpSpPr>
          <a:xfrm>
            <a:off x="3612000" y="2025000"/>
            <a:ext cx="288000" cy="288005"/>
            <a:chOff x="3612000" y="2025000"/>
            <a:chExt cx="288000" cy="288005"/>
          </a:xfrm>
        </p:grpSpPr>
        <p:sp>
          <p:nvSpPr>
            <p:cNvPr id="425" name="PA-圆角矩形 424">
              <a:extLst>
                <a:ext uri="{FF2B5EF4-FFF2-40B4-BE49-F238E27FC236}">
                  <a16:creationId xmlns:a16="http://schemas.microsoft.com/office/drawing/2014/main" id="{09D05D0C-ADC5-4350-9CF7-A9F872D09D0C}"/>
                </a:ext>
              </a:extLst>
            </p:cNvPr>
            <p:cNvSpPr/>
            <p:nvPr>
              <p:custDataLst>
                <p:tags r:id="rId812"/>
              </p:custDataLst>
            </p:nvPr>
          </p:nvSpPr>
          <p:spPr>
            <a:xfrm>
              <a:off x="36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PA-任意多边形 425">
              <a:extLst>
                <a:ext uri="{FF2B5EF4-FFF2-40B4-BE49-F238E27FC236}">
                  <a16:creationId xmlns:a16="http://schemas.microsoft.com/office/drawing/2014/main" id="{6C3A16AB-83A2-4623-B165-A7E302CEAA4A}"/>
                </a:ext>
              </a:extLst>
            </p:cNvPr>
            <p:cNvSpPr/>
            <p:nvPr>
              <p:custDataLst>
                <p:tags r:id="rId813"/>
              </p:custDataLst>
            </p:nvPr>
          </p:nvSpPr>
          <p:spPr>
            <a:xfrm>
              <a:off x="3612092" y="2180756"/>
              <a:ext cx="188868" cy="132249"/>
            </a:xfrm>
            <a:custGeom>
              <a:avLst/>
              <a:gdLst>
                <a:gd name="connsiteX0" fmla="*/ 0 w 188868"/>
                <a:gd name="connsiteY0" fmla="*/ 0 h 132249"/>
                <a:gd name="connsiteX1" fmla="*/ 4806 w 188868"/>
                <a:gd name="connsiteY1" fmla="*/ 3090 h 132249"/>
                <a:gd name="connsiteX2" fmla="*/ 21735 w 188868"/>
                <a:gd name="connsiteY2" fmla="*/ 23460 h 132249"/>
                <a:gd name="connsiteX3" fmla="*/ 13088 w 188868"/>
                <a:gd name="connsiteY3" fmla="*/ 39993 h 132249"/>
                <a:gd name="connsiteX4" fmla="*/ 44788 w 188868"/>
                <a:gd name="connsiteY4" fmla="*/ 35269 h 132249"/>
                <a:gd name="connsiteX5" fmla="*/ 88012 w 188868"/>
                <a:gd name="connsiteY5" fmla="*/ 54164 h 132249"/>
                <a:gd name="connsiteX6" fmla="*/ 128354 w 188868"/>
                <a:gd name="connsiteY6" fmla="*/ 63611 h 132249"/>
                <a:gd name="connsiteX7" fmla="*/ 90894 w 188868"/>
                <a:gd name="connsiteY7" fmla="*/ 77781 h 132249"/>
                <a:gd name="connsiteX8" fmla="*/ 56316 w 188868"/>
                <a:gd name="connsiteY8" fmla="*/ 96673 h 132249"/>
                <a:gd name="connsiteX9" fmla="*/ 36143 w 188868"/>
                <a:gd name="connsiteY9" fmla="*/ 99036 h 132249"/>
                <a:gd name="connsiteX10" fmla="*/ 27497 w 188868"/>
                <a:gd name="connsiteY10" fmla="*/ 122657 h 132249"/>
                <a:gd name="connsiteX11" fmla="*/ 64956 w 188868"/>
                <a:gd name="connsiteY11" fmla="*/ 110846 h 132249"/>
                <a:gd name="connsiteX12" fmla="*/ 142761 w 188868"/>
                <a:gd name="connsiteY12" fmla="*/ 96673 h 132249"/>
                <a:gd name="connsiteX13" fmla="*/ 134117 w 188868"/>
                <a:gd name="connsiteY13" fmla="*/ 106122 h 132249"/>
                <a:gd name="connsiteX14" fmla="*/ 139880 w 188868"/>
                <a:gd name="connsiteY14" fmla="*/ 113210 h 132249"/>
                <a:gd name="connsiteX15" fmla="*/ 160052 w 188868"/>
                <a:gd name="connsiteY15" fmla="*/ 106122 h 132249"/>
                <a:gd name="connsiteX16" fmla="*/ 188868 w 188868"/>
                <a:gd name="connsiteY16" fmla="*/ 129741 h 132249"/>
                <a:gd name="connsiteX17" fmla="*/ 187643 w 188868"/>
                <a:gd name="connsiteY17" fmla="*/ 132249 h 132249"/>
                <a:gd name="connsiteX18" fmla="*/ 48000 w 188868"/>
                <a:gd name="connsiteY18" fmla="*/ 132249 h 132249"/>
                <a:gd name="connsiteX19" fmla="*/ 0 w 188868"/>
                <a:gd name="connsiteY19" fmla="*/ 84247 h 132249"/>
                <a:gd name="connsiteX20" fmla="*/ 0 w 188868"/>
                <a:gd name="connsiteY20" fmla="*/ 0 h 13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8868" h="132249">
                  <a:moveTo>
                    <a:pt x="0" y="0"/>
                  </a:moveTo>
                  <a:lnTo>
                    <a:pt x="4806" y="3090"/>
                  </a:lnTo>
                  <a:cubicBezTo>
                    <a:pt x="13811" y="9880"/>
                    <a:pt x="21735" y="17556"/>
                    <a:pt x="21735" y="23460"/>
                  </a:cubicBezTo>
                  <a:cubicBezTo>
                    <a:pt x="18853" y="28184"/>
                    <a:pt x="15972" y="35269"/>
                    <a:pt x="13088" y="39993"/>
                  </a:cubicBezTo>
                  <a:cubicBezTo>
                    <a:pt x="24616" y="39993"/>
                    <a:pt x="33262" y="35269"/>
                    <a:pt x="44788" y="35269"/>
                  </a:cubicBezTo>
                  <a:cubicBezTo>
                    <a:pt x="62078" y="37631"/>
                    <a:pt x="73602" y="49440"/>
                    <a:pt x="88012" y="54164"/>
                  </a:cubicBezTo>
                  <a:cubicBezTo>
                    <a:pt x="99538" y="56526"/>
                    <a:pt x="113947" y="58888"/>
                    <a:pt x="128354" y="63611"/>
                  </a:cubicBezTo>
                  <a:cubicBezTo>
                    <a:pt x="122591" y="73058"/>
                    <a:pt x="108183" y="75419"/>
                    <a:pt x="90894" y="77781"/>
                  </a:cubicBezTo>
                  <a:cubicBezTo>
                    <a:pt x="76486" y="80142"/>
                    <a:pt x="70722" y="91950"/>
                    <a:pt x="56316" y="96673"/>
                  </a:cubicBezTo>
                  <a:cubicBezTo>
                    <a:pt x="50551" y="96673"/>
                    <a:pt x="41907" y="96673"/>
                    <a:pt x="36143" y="99036"/>
                  </a:cubicBezTo>
                  <a:cubicBezTo>
                    <a:pt x="30381" y="101399"/>
                    <a:pt x="27497" y="113210"/>
                    <a:pt x="27497" y="122657"/>
                  </a:cubicBezTo>
                  <a:cubicBezTo>
                    <a:pt x="36143" y="117933"/>
                    <a:pt x="53432" y="117933"/>
                    <a:pt x="64956" y="110846"/>
                  </a:cubicBezTo>
                  <a:cubicBezTo>
                    <a:pt x="88012" y="99036"/>
                    <a:pt x="108183" y="68335"/>
                    <a:pt x="142761" y="96673"/>
                  </a:cubicBezTo>
                  <a:cubicBezTo>
                    <a:pt x="139880" y="99036"/>
                    <a:pt x="136999" y="101399"/>
                    <a:pt x="134117" y="106122"/>
                  </a:cubicBezTo>
                  <a:cubicBezTo>
                    <a:pt x="136999" y="108485"/>
                    <a:pt x="136999" y="110846"/>
                    <a:pt x="139880" y="113210"/>
                  </a:cubicBezTo>
                  <a:cubicBezTo>
                    <a:pt x="145644" y="110846"/>
                    <a:pt x="154289" y="106122"/>
                    <a:pt x="160052" y="106122"/>
                  </a:cubicBezTo>
                  <a:cubicBezTo>
                    <a:pt x="171576" y="108485"/>
                    <a:pt x="188868" y="117933"/>
                    <a:pt x="188868" y="129741"/>
                  </a:cubicBezTo>
                  <a:lnTo>
                    <a:pt x="187643" y="132249"/>
                  </a:lnTo>
                  <a:lnTo>
                    <a:pt x="48000" y="132249"/>
                  </a:lnTo>
                  <a:cubicBezTo>
                    <a:pt x="21491" y="132249"/>
                    <a:pt x="0" y="110757"/>
                    <a:pt x="0" y="842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7" name="PA-组合 576">
            <a:extLst>
              <a:ext uri="{FF2B5EF4-FFF2-40B4-BE49-F238E27FC236}">
                <a16:creationId xmlns:a16="http://schemas.microsoft.com/office/drawing/2014/main" id="{479A7E55-212B-4D7B-BC90-E145FA400253}"/>
              </a:ext>
            </a:extLst>
          </p:cNvPr>
          <p:cNvGrpSpPr/>
          <p:nvPr>
            <p:custDataLst>
              <p:tags r:id="rId120"/>
            </p:custDataLst>
          </p:nvPr>
        </p:nvGrpSpPr>
        <p:grpSpPr>
          <a:xfrm>
            <a:off x="2172000" y="2385000"/>
            <a:ext cx="288104" cy="288008"/>
            <a:chOff x="2172000" y="2385000"/>
            <a:chExt cx="288104" cy="288008"/>
          </a:xfrm>
        </p:grpSpPr>
        <p:sp>
          <p:nvSpPr>
            <p:cNvPr id="351" name="PA-圆角矩形 350">
              <a:extLst>
                <a:ext uri="{FF2B5EF4-FFF2-40B4-BE49-F238E27FC236}">
                  <a16:creationId xmlns:a16="http://schemas.microsoft.com/office/drawing/2014/main" id="{C4DD3144-5A02-4325-AE9C-CB49B6467EE8}"/>
                </a:ext>
              </a:extLst>
            </p:cNvPr>
            <p:cNvSpPr/>
            <p:nvPr>
              <p:custDataLst>
                <p:tags r:id="rId810"/>
              </p:custDataLst>
            </p:nvPr>
          </p:nvSpPr>
          <p:spPr>
            <a:xfrm>
              <a:off x="217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PA-任意多边形 426">
              <a:extLst>
                <a:ext uri="{FF2B5EF4-FFF2-40B4-BE49-F238E27FC236}">
                  <a16:creationId xmlns:a16="http://schemas.microsoft.com/office/drawing/2014/main" id="{39B86EBF-F5C3-423C-BFC0-0996E4E2683E}"/>
                </a:ext>
              </a:extLst>
            </p:cNvPr>
            <p:cNvSpPr/>
            <p:nvPr>
              <p:custDataLst>
                <p:tags r:id="rId811"/>
              </p:custDataLst>
            </p:nvPr>
          </p:nvSpPr>
          <p:spPr>
            <a:xfrm>
              <a:off x="2172095" y="2385006"/>
              <a:ext cx="288009" cy="288002"/>
            </a:xfrm>
            <a:custGeom>
              <a:avLst/>
              <a:gdLst>
                <a:gd name="connsiteX0" fmla="*/ 48003 w 288009"/>
                <a:gd name="connsiteY0" fmla="*/ 0 h 288002"/>
                <a:gd name="connsiteX1" fmla="*/ 240009 w 288009"/>
                <a:gd name="connsiteY1" fmla="*/ 0 h 288002"/>
                <a:gd name="connsiteX2" fmla="*/ 288009 w 288009"/>
                <a:gd name="connsiteY2" fmla="*/ 48003 h 288002"/>
                <a:gd name="connsiteX3" fmla="*/ 288009 w 288009"/>
                <a:gd name="connsiteY3" fmla="*/ 240000 h 288002"/>
                <a:gd name="connsiteX4" fmla="*/ 240009 w 288009"/>
                <a:gd name="connsiteY4" fmla="*/ 288002 h 288002"/>
                <a:gd name="connsiteX5" fmla="*/ 48003 w 288009"/>
                <a:gd name="connsiteY5" fmla="*/ 288002 h 288002"/>
                <a:gd name="connsiteX6" fmla="*/ 0 w 288009"/>
                <a:gd name="connsiteY6" fmla="*/ 240000 h 288002"/>
                <a:gd name="connsiteX7" fmla="*/ 0 w 288009"/>
                <a:gd name="connsiteY7" fmla="*/ 48003 h 288002"/>
                <a:gd name="connsiteX8" fmla="*/ 48003 w 288009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9" h="288002">
                  <a:moveTo>
                    <a:pt x="48003" y="0"/>
                  </a:moveTo>
                  <a:lnTo>
                    <a:pt x="240009" y="0"/>
                  </a:lnTo>
                  <a:cubicBezTo>
                    <a:pt x="266518" y="0"/>
                    <a:pt x="288009" y="21492"/>
                    <a:pt x="288009" y="48003"/>
                  </a:cubicBezTo>
                  <a:lnTo>
                    <a:pt x="288009" y="240000"/>
                  </a:lnTo>
                  <a:cubicBezTo>
                    <a:pt x="288009" y="266513"/>
                    <a:pt x="266518" y="288002"/>
                    <a:pt x="240009" y="288002"/>
                  </a:cubicBezTo>
                  <a:lnTo>
                    <a:pt x="48003" y="288002"/>
                  </a:lnTo>
                  <a:cubicBezTo>
                    <a:pt x="21493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3" y="0"/>
                    <a:pt x="4800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2" name="PA-组合 561">
            <a:extLst>
              <a:ext uri="{FF2B5EF4-FFF2-40B4-BE49-F238E27FC236}">
                <a16:creationId xmlns:a16="http://schemas.microsoft.com/office/drawing/2014/main" id="{4C9F7108-4964-46DF-BBE1-DEC1E760A179}"/>
              </a:ext>
            </a:extLst>
          </p:cNvPr>
          <p:cNvGrpSpPr/>
          <p:nvPr>
            <p:custDataLst>
              <p:tags r:id="rId121"/>
            </p:custDataLst>
          </p:nvPr>
        </p:nvGrpSpPr>
        <p:grpSpPr>
          <a:xfrm>
            <a:off x="2892000" y="2385000"/>
            <a:ext cx="288088" cy="288008"/>
            <a:chOff x="2892000" y="2385000"/>
            <a:chExt cx="288088" cy="288008"/>
          </a:xfrm>
        </p:grpSpPr>
        <p:sp>
          <p:nvSpPr>
            <p:cNvPr id="352" name="PA-圆角矩形 351">
              <a:extLst>
                <a:ext uri="{FF2B5EF4-FFF2-40B4-BE49-F238E27FC236}">
                  <a16:creationId xmlns:a16="http://schemas.microsoft.com/office/drawing/2014/main" id="{A1264B03-40F5-463B-9A0D-C2B45A0B82A8}"/>
                </a:ext>
              </a:extLst>
            </p:cNvPr>
            <p:cNvSpPr/>
            <p:nvPr>
              <p:custDataLst>
                <p:tags r:id="rId808"/>
              </p:custDataLst>
            </p:nvPr>
          </p:nvSpPr>
          <p:spPr>
            <a:xfrm>
              <a:off x="289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PA-任意多边形 427">
              <a:extLst>
                <a:ext uri="{FF2B5EF4-FFF2-40B4-BE49-F238E27FC236}">
                  <a16:creationId xmlns:a16="http://schemas.microsoft.com/office/drawing/2014/main" id="{FB0A9ACB-D93F-49EF-AEA0-053564179A5D}"/>
                </a:ext>
              </a:extLst>
            </p:cNvPr>
            <p:cNvSpPr/>
            <p:nvPr>
              <p:custDataLst>
                <p:tags r:id="rId809"/>
              </p:custDataLst>
            </p:nvPr>
          </p:nvSpPr>
          <p:spPr>
            <a:xfrm>
              <a:off x="2892095" y="2385006"/>
              <a:ext cx="287993" cy="288002"/>
            </a:xfrm>
            <a:custGeom>
              <a:avLst/>
              <a:gdLst>
                <a:gd name="connsiteX0" fmla="*/ 47999 w 287993"/>
                <a:gd name="connsiteY0" fmla="*/ 0 h 288002"/>
                <a:gd name="connsiteX1" fmla="*/ 51267 w 287993"/>
                <a:gd name="connsiteY1" fmla="*/ 0 h 288002"/>
                <a:gd name="connsiteX2" fmla="*/ 55187 w 287993"/>
                <a:gd name="connsiteY2" fmla="*/ 3428 h 288002"/>
                <a:gd name="connsiteX3" fmla="*/ 61669 w 287993"/>
                <a:gd name="connsiteY3" fmla="*/ 12875 h 288002"/>
                <a:gd name="connsiteX4" fmla="*/ 63961 w 287993"/>
                <a:gd name="connsiteY4" fmla="*/ 0 h 288002"/>
                <a:gd name="connsiteX5" fmla="*/ 239992 w 287993"/>
                <a:gd name="connsiteY5" fmla="*/ 0 h 288002"/>
                <a:gd name="connsiteX6" fmla="*/ 287993 w 287993"/>
                <a:gd name="connsiteY6" fmla="*/ 48003 h 288002"/>
                <a:gd name="connsiteX7" fmla="*/ 287993 w 287993"/>
                <a:gd name="connsiteY7" fmla="*/ 240000 h 288002"/>
                <a:gd name="connsiteX8" fmla="*/ 239992 w 287993"/>
                <a:gd name="connsiteY8" fmla="*/ 288002 h 288002"/>
                <a:gd name="connsiteX9" fmla="*/ 47999 w 287993"/>
                <a:gd name="connsiteY9" fmla="*/ 288002 h 288002"/>
                <a:gd name="connsiteX10" fmla="*/ 0 w 287993"/>
                <a:gd name="connsiteY10" fmla="*/ 240000 h 288002"/>
                <a:gd name="connsiteX11" fmla="*/ 0 w 287993"/>
                <a:gd name="connsiteY11" fmla="*/ 48003 h 288002"/>
                <a:gd name="connsiteX12" fmla="*/ 14059 w 287993"/>
                <a:gd name="connsiteY12" fmla="*/ 14060 h 288002"/>
                <a:gd name="connsiteX13" fmla="*/ 17532 w 287993"/>
                <a:gd name="connsiteY13" fmla="*/ 11718 h 288002"/>
                <a:gd name="connsiteX14" fmla="*/ 26371 w 287993"/>
                <a:gd name="connsiteY14" fmla="*/ 14054 h 288002"/>
                <a:gd name="connsiteX15" fmla="*/ 44381 w 287993"/>
                <a:gd name="connsiteY15" fmla="*/ 27042 h 288002"/>
                <a:gd name="connsiteX16" fmla="*/ 32855 w 287993"/>
                <a:gd name="connsiteY16" fmla="*/ 8151 h 288002"/>
                <a:gd name="connsiteX17" fmla="*/ 37811 w 287993"/>
                <a:gd name="connsiteY17" fmla="*/ 2057 h 288002"/>
                <a:gd name="connsiteX18" fmla="*/ 47999 w 287993"/>
                <a:gd name="connsiteY1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7993" h="288002">
                  <a:moveTo>
                    <a:pt x="47999" y="0"/>
                  </a:moveTo>
                  <a:lnTo>
                    <a:pt x="51267" y="0"/>
                  </a:lnTo>
                  <a:lnTo>
                    <a:pt x="55187" y="3428"/>
                  </a:lnTo>
                  <a:cubicBezTo>
                    <a:pt x="57348" y="6970"/>
                    <a:pt x="58788" y="10513"/>
                    <a:pt x="61669" y="12875"/>
                  </a:cubicBezTo>
                  <a:lnTo>
                    <a:pt x="63961" y="0"/>
                  </a:lnTo>
                  <a:lnTo>
                    <a:pt x="239992" y="0"/>
                  </a:lnTo>
                  <a:cubicBezTo>
                    <a:pt x="266502" y="0"/>
                    <a:pt x="287993" y="21492"/>
                    <a:pt x="287993" y="48003"/>
                  </a:cubicBezTo>
                  <a:lnTo>
                    <a:pt x="287993" y="240000"/>
                  </a:lnTo>
                  <a:cubicBezTo>
                    <a:pt x="287993" y="266513"/>
                    <a:pt x="266502" y="288002"/>
                    <a:pt x="239992" y="288002"/>
                  </a:cubicBezTo>
                  <a:lnTo>
                    <a:pt x="47999" y="288002"/>
                  </a:lnTo>
                  <a:cubicBezTo>
                    <a:pt x="21489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34748"/>
                    <a:pt x="5373" y="22747"/>
                    <a:pt x="14059" y="14060"/>
                  </a:cubicBezTo>
                  <a:lnTo>
                    <a:pt x="17532" y="11718"/>
                  </a:lnTo>
                  <a:lnTo>
                    <a:pt x="26371" y="14054"/>
                  </a:lnTo>
                  <a:cubicBezTo>
                    <a:pt x="32135" y="18187"/>
                    <a:pt x="37177" y="23500"/>
                    <a:pt x="44381" y="27042"/>
                  </a:cubicBezTo>
                  <a:cubicBezTo>
                    <a:pt x="41499" y="19957"/>
                    <a:pt x="38618" y="15238"/>
                    <a:pt x="32855" y="8151"/>
                  </a:cubicBezTo>
                  <a:lnTo>
                    <a:pt x="37811" y="2057"/>
                  </a:lnTo>
                  <a:lnTo>
                    <a:pt x="4799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29" name="PA-组合 428">
            <a:extLst>
              <a:ext uri="{FF2B5EF4-FFF2-40B4-BE49-F238E27FC236}">
                <a16:creationId xmlns:a16="http://schemas.microsoft.com/office/drawing/2014/main" id="{D66B4F73-46F5-4A62-9ED5-9A889EB6BC89}"/>
              </a:ext>
            </a:extLst>
          </p:cNvPr>
          <p:cNvGrpSpPr/>
          <p:nvPr>
            <p:custDataLst>
              <p:tags r:id="rId122"/>
            </p:custDataLst>
          </p:nvPr>
        </p:nvGrpSpPr>
        <p:grpSpPr>
          <a:xfrm>
            <a:off x="3612000" y="2385000"/>
            <a:ext cx="288087" cy="288000"/>
            <a:chOff x="3612000" y="2385000"/>
            <a:chExt cx="288087" cy="288000"/>
          </a:xfrm>
        </p:grpSpPr>
        <p:sp>
          <p:nvSpPr>
            <p:cNvPr id="430" name="PA-圆角矩形 429">
              <a:extLst>
                <a:ext uri="{FF2B5EF4-FFF2-40B4-BE49-F238E27FC236}">
                  <a16:creationId xmlns:a16="http://schemas.microsoft.com/office/drawing/2014/main" id="{52F1CC60-AA34-4F68-B3CB-F12CE9F2F2D1}"/>
                </a:ext>
              </a:extLst>
            </p:cNvPr>
            <p:cNvSpPr/>
            <p:nvPr>
              <p:custDataLst>
                <p:tags r:id="rId803"/>
              </p:custDataLst>
            </p:nvPr>
          </p:nvSpPr>
          <p:spPr>
            <a:xfrm>
              <a:off x="36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PA-任意多边形 430">
              <a:extLst>
                <a:ext uri="{FF2B5EF4-FFF2-40B4-BE49-F238E27FC236}">
                  <a16:creationId xmlns:a16="http://schemas.microsoft.com/office/drawing/2014/main" id="{519DCA23-151C-4E84-9349-9DACC65235EF}"/>
                </a:ext>
              </a:extLst>
            </p:cNvPr>
            <p:cNvSpPr/>
            <p:nvPr>
              <p:custDataLst>
                <p:tags r:id="rId804"/>
              </p:custDataLst>
            </p:nvPr>
          </p:nvSpPr>
          <p:spPr>
            <a:xfrm>
              <a:off x="3612084" y="2385007"/>
              <a:ext cx="135111" cy="50461"/>
            </a:xfrm>
            <a:custGeom>
              <a:avLst/>
              <a:gdLst>
                <a:gd name="connsiteX0" fmla="*/ 48000 w 135111"/>
                <a:gd name="connsiteY0" fmla="*/ 0 h 50461"/>
                <a:gd name="connsiteX1" fmla="*/ 135111 w 135111"/>
                <a:gd name="connsiteY1" fmla="*/ 0 h 50461"/>
                <a:gd name="connsiteX2" fmla="*/ 88020 w 135111"/>
                <a:gd name="connsiteY2" fmla="*/ 5790 h 50461"/>
                <a:gd name="connsiteX3" fmla="*/ 56324 w 135111"/>
                <a:gd name="connsiteY3" fmla="*/ 36492 h 50461"/>
                <a:gd name="connsiteX4" fmla="*/ 22102 w 135111"/>
                <a:gd name="connsiteY4" fmla="*/ 47415 h 50461"/>
                <a:gd name="connsiteX5" fmla="*/ 0 w 135111"/>
                <a:gd name="connsiteY5" fmla="*/ 50461 h 50461"/>
                <a:gd name="connsiteX6" fmla="*/ 0 w 135111"/>
                <a:gd name="connsiteY6" fmla="*/ 48003 h 50461"/>
                <a:gd name="connsiteX7" fmla="*/ 48000 w 135111"/>
                <a:gd name="connsiteY7" fmla="*/ 0 h 50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111" h="50461">
                  <a:moveTo>
                    <a:pt x="48000" y="0"/>
                  </a:moveTo>
                  <a:lnTo>
                    <a:pt x="135111" y="0"/>
                  </a:lnTo>
                  <a:lnTo>
                    <a:pt x="88020" y="5790"/>
                  </a:lnTo>
                  <a:cubicBezTo>
                    <a:pt x="79375" y="15238"/>
                    <a:pt x="67849" y="24684"/>
                    <a:pt x="56324" y="36492"/>
                  </a:cubicBezTo>
                  <a:cubicBezTo>
                    <a:pt x="47677" y="42396"/>
                    <a:pt x="35430" y="45348"/>
                    <a:pt x="22102" y="47415"/>
                  </a:cubicBezTo>
                  <a:lnTo>
                    <a:pt x="0" y="50461"/>
                  </a:lnTo>
                  <a:lnTo>
                    <a:pt x="0" y="48003"/>
                  </a:lnTo>
                  <a:cubicBezTo>
                    <a:pt x="0" y="21492"/>
                    <a:pt x="21492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2" name="PA-任意多边形 431">
              <a:extLst>
                <a:ext uri="{FF2B5EF4-FFF2-40B4-BE49-F238E27FC236}">
                  <a16:creationId xmlns:a16="http://schemas.microsoft.com/office/drawing/2014/main" id="{7941E6FA-ABC4-42EF-83FD-3AF7293912DB}"/>
                </a:ext>
              </a:extLst>
            </p:cNvPr>
            <p:cNvSpPr/>
            <p:nvPr>
              <p:custDataLst>
                <p:tags r:id="rId805"/>
              </p:custDataLst>
            </p:nvPr>
          </p:nvSpPr>
          <p:spPr>
            <a:xfrm>
              <a:off x="3671797" y="2385006"/>
              <a:ext cx="228290" cy="204354"/>
            </a:xfrm>
            <a:custGeom>
              <a:avLst/>
              <a:gdLst>
                <a:gd name="connsiteX0" fmla="*/ 120682 w 228290"/>
                <a:gd name="connsiteY0" fmla="*/ 0 h 204354"/>
                <a:gd name="connsiteX1" fmla="*/ 142191 w 228290"/>
                <a:gd name="connsiteY1" fmla="*/ 0 h 204354"/>
                <a:gd name="connsiteX2" fmla="*/ 142848 w 228290"/>
                <a:gd name="connsiteY2" fmla="*/ 1077 h 204354"/>
                <a:gd name="connsiteX3" fmla="*/ 142848 w 228290"/>
                <a:gd name="connsiteY3" fmla="*/ 3442 h 204354"/>
                <a:gd name="connsiteX4" fmla="*/ 125503 w 228290"/>
                <a:gd name="connsiteY4" fmla="*/ 8177 h 204354"/>
                <a:gd name="connsiteX5" fmla="*/ 93702 w 228290"/>
                <a:gd name="connsiteY5" fmla="*/ 79193 h 204354"/>
                <a:gd name="connsiteX6" fmla="*/ 119720 w 228290"/>
                <a:gd name="connsiteY6" fmla="*/ 60256 h 204354"/>
                <a:gd name="connsiteX7" fmla="*/ 137066 w 228290"/>
                <a:gd name="connsiteY7" fmla="*/ 64990 h 204354"/>
                <a:gd name="connsiteX8" fmla="*/ 122610 w 228290"/>
                <a:gd name="connsiteY8" fmla="*/ 79193 h 204354"/>
                <a:gd name="connsiteX9" fmla="*/ 122610 w 228290"/>
                <a:gd name="connsiteY9" fmla="*/ 81560 h 204354"/>
                <a:gd name="connsiteX10" fmla="*/ 165975 w 228290"/>
                <a:gd name="connsiteY10" fmla="*/ 95763 h 204354"/>
                <a:gd name="connsiteX11" fmla="*/ 171756 w 228290"/>
                <a:gd name="connsiteY11" fmla="*/ 86294 h 204354"/>
                <a:gd name="connsiteX12" fmla="*/ 212227 w 228290"/>
                <a:gd name="connsiteY12" fmla="*/ 95763 h 204354"/>
                <a:gd name="connsiteX13" fmla="*/ 209338 w 228290"/>
                <a:gd name="connsiteY13" fmla="*/ 102864 h 204354"/>
                <a:gd name="connsiteX14" fmla="*/ 189101 w 228290"/>
                <a:gd name="connsiteY14" fmla="*/ 117067 h 204354"/>
                <a:gd name="connsiteX15" fmla="*/ 191992 w 228290"/>
                <a:gd name="connsiteY15" fmla="*/ 117067 h 204354"/>
                <a:gd name="connsiteX16" fmla="*/ 203555 w 228290"/>
                <a:gd name="connsiteY16" fmla="*/ 128905 h 204354"/>
                <a:gd name="connsiteX17" fmla="*/ 220902 w 228290"/>
                <a:gd name="connsiteY17" fmla="*/ 124169 h 204354"/>
                <a:gd name="connsiteX18" fmla="*/ 226682 w 228290"/>
                <a:gd name="connsiteY18" fmla="*/ 126538 h 204354"/>
                <a:gd name="connsiteX19" fmla="*/ 226682 w 228290"/>
                <a:gd name="connsiteY19" fmla="*/ 128905 h 204354"/>
                <a:gd name="connsiteX20" fmla="*/ 200665 w 228290"/>
                <a:gd name="connsiteY20" fmla="*/ 143108 h 204354"/>
                <a:gd name="connsiteX21" fmla="*/ 209338 w 228290"/>
                <a:gd name="connsiteY21" fmla="*/ 162044 h 204354"/>
                <a:gd name="connsiteX22" fmla="*/ 212227 w 228290"/>
                <a:gd name="connsiteY22" fmla="*/ 162044 h 204354"/>
                <a:gd name="connsiteX23" fmla="*/ 218009 w 228290"/>
                <a:gd name="connsiteY23" fmla="*/ 154943 h 204354"/>
                <a:gd name="connsiteX24" fmla="*/ 226682 w 228290"/>
                <a:gd name="connsiteY24" fmla="*/ 157310 h 204354"/>
                <a:gd name="connsiteX25" fmla="*/ 227405 w 228290"/>
                <a:gd name="connsiteY25" fmla="*/ 168851 h 204354"/>
                <a:gd name="connsiteX26" fmla="*/ 228290 w 228290"/>
                <a:gd name="connsiteY26" fmla="*/ 169022 h 204354"/>
                <a:gd name="connsiteX27" fmla="*/ 228290 w 228290"/>
                <a:gd name="connsiteY27" fmla="*/ 204354 h 204354"/>
                <a:gd name="connsiteX28" fmla="*/ 209338 w 228290"/>
                <a:gd name="connsiteY28" fmla="*/ 199919 h 204354"/>
                <a:gd name="connsiteX29" fmla="*/ 206447 w 228290"/>
                <a:gd name="connsiteY29" fmla="*/ 188085 h 204354"/>
                <a:gd name="connsiteX30" fmla="*/ 197774 w 228290"/>
                <a:gd name="connsiteY30" fmla="*/ 195186 h 204354"/>
                <a:gd name="connsiteX31" fmla="*/ 191992 w 228290"/>
                <a:gd name="connsiteY31" fmla="*/ 195186 h 204354"/>
                <a:gd name="connsiteX32" fmla="*/ 191992 w 228290"/>
                <a:gd name="connsiteY32" fmla="*/ 188085 h 204354"/>
                <a:gd name="connsiteX33" fmla="*/ 197774 w 228290"/>
                <a:gd name="connsiteY33" fmla="*/ 171514 h 204354"/>
                <a:gd name="connsiteX34" fmla="*/ 191992 w 228290"/>
                <a:gd name="connsiteY34" fmla="*/ 162044 h 204354"/>
                <a:gd name="connsiteX35" fmla="*/ 186209 w 228290"/>
                <a:gd name="connsiteY35" fmla="*/ 159678 h 204354"/>
                <a:gd name="connsiteX36" fmla="*/ 142848 w 228290"/>
                <a:gd name="connsiteY36" fmla="*/ 197554 h 204354"/>
                <a:gd name="connsiteX37" fmla="*/ 125503 w 228290"/>
                <a:gd name="connsiteY37" fmla="*/ 195186 h 204354"/>
                <a:gd name="connsiteX38" fmla="*/ 125503 w 228290"/>
                <a:gd name="connsiteY38" fmla="*/ 188085 h 204354"/>
                <a:gd name="connsiteX39" fmla="*/ 165975 w 228290"/>
                <a:gd name="connsiteY39" fmla="*/ 164412 h 204354"/>
                <a:gd name="connsiteX40" fmla="*/ 142848 w 228290"/>
                <a:gd name="connsiteY40" fmla="*/ 162044 h 204354"/>
                <a:gd name="connsiteX41" fmla="*/ 137066 w 228290"/>
                <a:gd name="connsiteY41" fmla="*/ 169147 h 204354"/>
                <a:gd name="connsiteX42" fmla="*/ 131285 w 228290"/>
                <a:gd name="connsiteY42" fmla="*/ 169147 h 204354"/>
                <a:gd name="connsiteX43" fmla="*/ 131285 w 228290"/>
                <a:gd name="connsiteY43" fmla="*/ 166780 h 204354"/>
                <a:gd name="connsiteX44" fmla="*/ 131285 w 228290"/>
                <a:gd name="connsiteY44" fmla="*/ 157310 h 204354"/>
                <a:gd name="connsiteX45" fmla="*/ 116829 w 228290"/>
                <a:gd name="connsiteY45" fmla="*/ 157310 h 204354"/>
                <a:gd name="connsiteX46" fmla="*/ 87923 w 228290"/>
                <a:gd name="connsiteY46" fmla="*/ 166780 h 204354"/>
                <a:gd name="connsiteX47" fmla="*/ 41667 w 228290"/>
                <a:gd name="connsiteY47" fmla="*/ 162044 h 204354"/>
                <a:gd name="connsiteX48" fmla="*/ 4087 w 228290"/>
                <a:gd name="connsiteY48" fmla="*/ 166780 h 204354"/>
                <a:gd name="connsiteX49" fmla="*/ 1198 w 228290"/>
                <a:gd name="connsiteY49" fmla="*/ 152576 h 204354"/>
                <a:gd name="connsiteX50" fmla="*/ 41667 w 228290"/>
                <a:gd name="connsiteY50" fmla="*/ 126538 h 204354"/>
                <a:gd name="connsiteX51" fmla="*/ 24322 w 228290"/>
                <a:gd name="connsiteY51" fmla="*/ 121803 h 204354"/>
                <a:gd name="connsiteX52" fmla="*/ 24322 w 228290"/>
                <a:gd name="connsiteY52" fmla="*/ 119435 h 204354"/>
                <a:gd name="connsiteX53" fmla="*/ 53232 w 228290"/>
                <a:gd name="connsiteY53" fmla="*/ 100497 h 204354"/>
                <a:gd name="connsiteX54" fmla="*/ 41667 w 228290"/>
                <a:gd name="connsiteY54" fmla="*/ 86294 h 204354"/>
                <a:gd name="connsiteX55" fmla="*/ 105269 w 228290"/>
                <a:gd name="connsiteY55" fmla="*/ 3442 h 204354"/>
                <a:gd name="connsiteX56" fmla="*/ 120682 w 228290"/>
                <a:gd name="connsiteY56" fmla="*/ 0 h 20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8290" h="204354">
                  <a:moveTo>
                    <a:pt x="120682" y="0"/>
                  </a:moveTo>
                  <a:lnTo>
                    <a:pt x="142191" y="0"/>
                  </a:lnTo>
                  <a:lnTo>
                    <a:pt x="142848" y="1077"/>
                  </a:lnTo>
                  <a:cubicBezTo>
                    <a:pt x="142848" y="1077"/>
                    <a:pt x="142848" y="3442"/>
                    <a:pt x="142848" y="3442"/>
                  </a:cubicBezTo>
                  <a:cubicBezTo>
                    <a:pt x="137066" y="5812"/>
                    <a:pt x="131285" y="8177"/>
                    <a:pt x="125503" y="8177"/>
                  </a:cubicBezTo>
                  <a:cubicBezTo>
                    <a:pt x="137066" y="31849"/>
                    <a:pt x="93702" y="50786"/>
                    <a:pt x="93702" y="79193"/>
                  </a:cubicBezTo>
                  <a:cubicBezTo>
                    <a:pt x="108158" y="76826"/>
                    <a:pt x="105269" y="62621"/>
                    <a:pt x="119720" y="60256"/>
                  </a:cubicBezTo>
                  <a:cubicBezTo>
                    <a:pt x="125503" y="62621"/>
                    <a:pt x="131285" y="64990"/>
                    <a:pt x="137066" y="64990"/>
                  </a:cubicBezTo>
                  <a:cubicBezTo>
                    <a:pt x="131285" y="69725"/>
                    <a:pt x="128391" y="74459"/>
                    <a:pt x="122610" y="79193"/>
                  </a:cubicBezTo>
                  <a:cubicBezTo>
                    <a:pt x="122610" y="79193"/>
                    <a:pt x="122610" y="79193"/>
                    <a:pt x="122610" y="81560"/>
                  </a:cubicBezTo>
                  <a:cubicBezTo>
                    <a:pt x="134175" y="88662"/>
                    <a:pt x="148630" y="98130"/>
                    <a:pt x="165975" y="95763"/>
                  </a:cubicBezTo>
                  <a:cubicBezTo>
                    <a:pt x="168865" y="93396"/>
                    <a:pt x="168865" y="91029"/>
                    <a:pt x="171756" y="86294"/>
                  </a:cubicBezTo>
                  <a:cubicBezTo>
                    <a:pt x="189101" y="86294"/>
                    <a:pt x="203555" y="91029"/>
                    <a:pt x="212227" y="95763"/>
                  </a:cubicBezTo>
                  <a:cubicBezTo>
                    <a:pt x="212227" y="98130"/>
                    <a:pt x="209338" y="100497"/>
                    <a:pt x="209338" y="102864"/>
                  </a:cubicBezTo>
                  <a:cubicBezTo>
                    <a:pt x="203555" y="107599"/>
                    <a:pt x="197774" y="112333"/>
                    <a:pt x="189101" y="117067"/>
                  </a:cubicBezTo>
                  <a:cubicBezTo>
                    <a:pt x="191992" y="117067"/>
                    <a:pt x="191992" y="117067"/>
                    <a:pt x="191992" y="117067"/>
                  </a:cubicBezTo>
                  <a:cubicBezTo>
                    <a:pt x="194884" y="121803"/>
                    <a:pt x="200665" y="126538"/>
                    <a:pt x="203555" y="128905"/>
                  </a:cubicBezTo>
                  <a:cubicBezTo>
                    <a:pt x="212227" y="128905"/>
                    <a:pt x="218009" y="126538"/>
                    <a:pt x="220902" y="124169"/>
                  </a:cubicBezTo>
                  <a:cubicBezTo>
                    <a:pt x="223792" y="124169"/>
                    <a:pt x="226682" y="126538"/>
                    <a:pt x="226682" y="126538"/>
                  </a:cubicBezTo>
                  <a:cubicBezTo>
                    <a:pt x="226682" y="126538"/>
                    <a:pt x="226682" y="128905"/>
                    <a:pt x="226682" y="128905"/>
                  </a:cubicBezTo>
                  <a:cubicBezTo>
                    <a:pt x="215119" y="140739"/>
                    <a:pt x="215119" y="136006"/>
                    <a:pt x="200665" y="143108"/>
                  </a:cubicBezTo>
                  <a:cubicBezTo>
                    <a:pt x="203555" y="150210"/>
                    <a:pt x="206447" y="157310"/>
                    <a:pt x="209338" y="162044"/>
                  </a:cubicBezTo>
                  <a:cubicBezTo>
                    <a:pt x="212227" y="162044"/>
                    <a:pt x="212227" y="162044"/>
                    <a:pt x="212227" y="162044"/>
                  </a:cubicBezTo>
                  <a:cubicBezTo>
                    <a:pt x="212227" y="157310"/>
                    <a:pt x="215119" y="154943"/>
                    <a:pt x="218009" y="154943"/>
                  </a:cubicBezTo>
                  <a:cubicBezTo>
                    <a:pt x="220902" y="154943"/>
                    <a:pt x="223792" y="154943"/>
                    <a:pt x="226682" y="157310"/>
                  </a:cubicBezTo>
                  <a:cubicBezTo>
                    <a:pt x="225237" y="163229"/>
                    <a:pt x="225237" y="166779"/>
                    <a:pt x="227405" y="168851"/>
                  </a:cubicBezTo>
                  <a:lnTo>
                    <a:pt x="228290" y="169022"/>
                  </a:lnTo>
                  <a:lnTo>
                    <a:pt x="228290" y="204354"/>
                  </a:lnTo>
                  <a:lnTo>
                    <a:pt x="209338" y="199919"/>
                  </a:lnTo>
                  <a:cubicBezTo>
                    <a:pt x="209338" y="195186"/>
                    <a:pt x="209338" y="192819"/>
                    <a:pt x="206447" y="188085"/>
                  </a:cubicBezTo>
                  <a:cubicBezTo>
                    <a:pt x="203555" y="190451"/>
                    <a:pt x="200665" y="192819"/>
                    <a:pt x="197774" y="195186"/>
                  </a:cubicBezTo>
                  <a:cubicBezTo>
                    <a:pt x="194884" y="195186"/>
                    <a:pt x="194884" y="195186"/>
                    <a:pt x="191992" y="195186"/>
                  </a:cubicBezTo>
                  <a:cubicBezTo>
                    <a:pt x="191992" y="192819"/>
                    <a:pt x="191992" y="190451"/>
                    <a:pt x="191992" y="188085"/>
                  </a:cubicBezTo>
                  <a:cubicBezTo>
                    <a:pt x="194884" y="183351"/>
                    <a:pt x="197774" y="178615"/>
                    <a:pt x="197774" y="171514"/>
                  </a:cubicBezTo>
                  <a:cubicBezTo>
                    <a:pt x="194884" y="169147"/>
                    <a:pt x="194884" y="164412"/>
                    <a:pt x="191992" y="162044"/>
                  </a:cubicBezTo>
                  <a:cubicBezTo>
                    <a:pt x="189101" y="162044"/>
                    <a:pt x="189101" y="162044"/>
                    <a:pt x="186209" y="159678"/>
                  </a:cubicBezTo>
                  <a:cubicBezTo>
                    <a:pt x="177538" y="173881"/>
                    <a:pt x="154411" y="183351"/>
                    <a:pt x="142848" y="197554"/>
                  </a:cubicBezTo>
                  <a:cubicBezTo>
                    <a:pt x="137066" y="197554"/>
                    <a:pt x="131285" y="195186"/>
                    <a:pt x="125503" y="195186"/>
                  </a:cubicBezTo>
                  <a:cubicBezTo>
                    <a:pt x="125503" y="190451"/>
                    <a:pt x="125503" y="192819"/>
                    <a:pt x="125503" y="188085"/>
                  </a:cubicBezTo>
                  <a:cubicBezTo>
                    <a:pt x="145738" y="183351"/>
                    <a:pt x="148630" y="171514"/>
                    <a:pt x="165975" y="164412"/>
                  </a:cubicBezTo>
                  <a:cubicBezTo>
                    <a:pt x="157300" y="162044"/>
                    <a:pt x="151521" y="162044"/>
                    <a:pt x="142848" y="162044"/>
                  </a:cubicBezTo>
                  <a:cubicBezTo>
                    <a:pt x="142848" y="164412"/>
                    <a:pt x="139956" y="169147"/>
                    <a:pt x="137066" y="169147"/>
                  </a:cubicBezTo>
                  <a:cubicBezTo>
                    <a:pt x="134175" y="169147"/>
                    <a:pt x="134175" y="169147"/>
                    <a:pt x="131285" y="169147"/>
                  </a:cubicBezTo>
                  <a:cubicBezTo>
                    <a:pt x="131285" y="169147"/>
                    <a:pt x="131285" y="169147"/>
                    <a:pt x="131285" y="166780"/>
                  </a:cubicBezTo>
                  <a:cubicBezTo>
                    <a:pt x="131285" y="164412"/>
                    <a:pt x="131285" y="159678"/>
                    <a:pt x="131285" y="157310"/>
                  </a:cubicBezTo>
                  <a:cubicBezTo>
                    <a:pt x="125503" y="157310"/>
                    <a:pt x="122610" y="157310"/>
                    <a:pt x="116829" y="157310"/>
                  </a:cubicBezTo>
                  <a:cubicBezTo>
                    <a:pt x="116829" y="166780"/>
                    <a:pt x="99486" y="169147"/>
                    <a:pt x="87923" y="166780"/>
                  </a:cubicBezTo>
                  <a:cubicBezTo>
                    <a:pt x="70577" y="166780"/>
                    <a:pt x="56122" y="164412"/>
                    <a:pt x="41667" y="162044"/>
                  </a:cubicBezTo>
                  <a:cubicBezTo>
                    <a:pt x="27214" y="164412"/>
                    <a:pt x="15649" y="164412"/>
                    <a:pt x="4087" y="166780"/>
                  </a:cubicBezTo>
                  <a:cubicBezTo>
                    <a:pt x="1198" y="162044"/>
                    <a:pt x="-1694" y="154943"/>
                    <a:pt x="1198" y="152576"/>
                  </a:cubicBezTo>
                  <a:cubicBezTo>
                    <a:pt x="6980" y="138373"/>
                    <a:pt x="30104" y="136006"/>
                    <a:pt x="41667" y="126538"/>
                  </a:cubicBezTo>
                  <a:cubicBezTo>
                    <a:pt x="35885" y="124169"/>
                    <a:pt x="30104" y="124169"/>
                    <a:pt x="24322" y="121803"/>
                  </a:cubicBezTo>
                  <a:cubicBezTo>
                    <a:pt x="24322" y="121803"/>
                    <a:pt x="24322" y="119435"/>
                    <a:pt x="24322" y="119435"/>
                  </a:cubicBezTo>
                  <a:cubicBezTo>
                    <a:pt x="32995" y="100497"/>
                    <a:pt x="44561" y="109967"/>
                    <a:pt x="53232" y="100497"/>
                  </a:cubicBezTo>
                  <a:cubicBezTo>
                    <a:pt x="50342" y="95763"/>
                    <a:pt x="47449" y="91029"/>
                    <a:pt x="41667" y="86294"/>
                  </a:cubicBezTo>
                  <a:cubicBezTo>
                    <a:pt x="53232" y="60256"/>
                    <a:pt x="82141" y="17648"/>
                    <a:pt x="105269" y="3442"/>
                  </a:cubicBezTo>
                  <a:lnTo>
                    <a:pt x="12068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3" name="PA-任意多边形 432">
              <a:extLst>
                <a:ext uri="{FF2B5EF4-FFF2-40B4-BE49-F238E27FC236}">
                  <a16:creationId xmlns:a16="http://schemas.microsoft.com/office/drawing/2014/main" id="{9B6E9CDA-E42F-47BA-AE2B-149D4C020FFB}"/>
                </a:ext>
              </a:extLst>
            </p:cNvPr>
            <p:cNvSpPr/>
            <p:nvPr>
              <p:custDataLst>
                <p:tags r:id="rId806"/>
              </p:custDataLst>
            </p:nvPr>
          </p:nvSpPr>
          <p:spPr>
            <a:xfrm>
              <a:off x="3612084" y="2572657"/>
              <a:ext cx="23723" cy="42364"/>
            </a:xfrm>
            <a:custGeom>
              <a:avLst/>
              <a:gdLst>
                <a:gd name="connsiteX0" fmla="*/ 9565 w 23723"/>
                <a:gd name="connsiteY0" fmla="*/ 0 h 42364"/>
                <a:gd name="connsiteX1" fmla="*/ 23723 w 23723"/>
                <a:gd name="connsiteY1" fmla="*/ 9447 h 42364"/>
                <a:gd name="connsiteX2" fmla="*/ 12398 w 23723"/>
                <a:gd name="connsiteY2" fmla="*/ 33065 h 42364"/>
                <a:gd name="connsiteX3" fmla="*/ 1780 w 23723"/>
                <a:gd name="connsiteY3" fmla="*/ 39560 h 42364"/>
                <a:gd name="connsiteX4" fmla="*/ 0 w 23723"/>
                <a:gd name="connsiteY4" fmla="*/ 42364 h 42364"/>
                <a:gd name="connsiteX5" fmla="*/ 0 w 23723"/>
                <a:gd name="connsiteY5" fmla="*/ 12299 h 42364"/>
                <a:gd name="connsiteX6" fmla="*/ 9565 w 23723"/>
                <a:gd name="connsiteY6" fmla="*/ 0 h 4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23" h="42364">
                  <a:moveTo>
                    <a:pt x="9565" y="0"/>
                  </a:moveTo>
                  <a:cubicBezTo>
                    <a:pt x="15229" y="4722"/>
                    <a:pt x="18062" y="7085"/>
                    <a:pt x="23723" y="9447"/>
                  </a:cubicBezTo>
                  <a:cubicBezTo>
                    <a:pt x="20892" y="16532"/>
                    <a:pt x="18062" y="28341"/>
                    <a:pt x="12398" y="33065"/>
                  </a:cubicBezTo>
                  <a:cubicBezTo>
                    <a:pt x="9567" y="36608"/>
                    <a:pt x="5320" y="37789"/>
                    <a:pt x="1780" y="39560"/>
                  </a:cubicBezTo>
                  <a:lnTo>
                    <a:pt x="0" y="42364"/>
                  </a:lnTo>
                  <a:lnTo>
                    <a:pt x="0" y="12299"/>
                  </a:lnTo>
                  <a:lnTo>
                    <a:pt x="956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4" name="PA-任意多边形 433">
              <a:extLst>
                <a:ext uri="{FF2B5EF4-FFF2-40B4-BE49-F238E27FC236}">
                  <a16:creationId xmlns:a16="http://schemas.microsoft.com/office/drawing/2014/main" id="{20677386-3143-413B-9966-77D62A4E5D10}"/>
                </a:ext>
              </a:extLst>
            </p:cNvPr>
            <p:cNvSpPr/>
            <p:nvPr>
              <p:custDataLst>
                <p:tags r:id="rId807"/>
              </p:custDataLst>
            </p:nvPr>
          </p:nvSpPr>
          <p:spPr>
            <a:xfrm>
              <a:off x="3612767" y="2608248"/>
              <a:ext cx="40032" cy="26406"/>
            </a:xfrm>
            <a:custGeom>
              <a:avLst/>
              <a:gdLst>
                <a:gd name="connsiteX0" fmla="*/ 29058 w 40032"/>
                <a:gd name="connsiteY0" fmla="*/ 131 h 26406"/>
                <a:gd name="connsiteX1" fmla="*/ 40032 w 40032"/>
                <a:gd name="connsiteY1" fmla="*/ 9284 h 26406"/>
                <a:gd name="connsiteX2" fmla="*/ 11714 w 40032"/>
                <a:gd name="connsiteY2" fmla="*/ 26406 h 26406"/>
                <a:gd name="connsiteX3" fmla="*/ 2795 w 40032"/>
                <a:gd name="connsiteY3" fmla="*/ 25154 h 26406"/>
                <a:gd name="connsiteX4" fmla="*/ 0 w 40032"/>
                <a:gd name="connsiteY4" fmla="*/ 18405 h 26406"/>
                <a:gd name="connsiteX5" fmla="*/ 389 w 40032"/>
                <a:gd name="connsiteY5" fmla="*/ 18730 h 26406"/>
                <a:gd name="connsiteX6" fmla="*/ 29058 w 40032"/>
                <a:gd name="connsiteY6" fmla="*/ 131 h 26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032" h="26406">
                  <a:moveTo>
                    <a:pt x="29058" y="131"/>
                  </a:moveTo>
                  <a:cubicBezTo>
                    <a:pt x="32244" y="722"/>
                    <a:pt x="35784" y="3379"/>
                    <a:pt x="40032" y="9284"/>
                  </a:cubicBezTo>
                  <a:cubicBezTo>
                    <a:pt x="37198" y="18730"/>
                    <a:pt x="24456" y="25225"/>
                    <a:pt x="11714" y="26406"/>
                  </a:cubicBezTo>
                  <a:lnTo>
                    <a:pt x="2795" y="25154"/>
                  </a:lnTo>
                  <a:lnTo>
                    <a:pt x="0" y="18405"/>
                  </a:lnTo>
                  <a:lnTo>
                    <a:pt x="389" y="18730"/>
                  </a:lnTo>
                  <a:cubicBezTo>
                    <a:pt x="13132" y="15188"/>
                    <a:pt x="19501" y="-1640"/>
                    <a:pt x="29058" y="13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35" name="PA-组合 434">
            <a:extLst>
              <a:ext uri="{FF2B5EF4-FFF2-40B4-BE49-F238E27FC236}">
                <a16:creationId xmlns:a16="http://schemas.microsoft.com/office/drawing/2014/main" id="{45F81919-A769-44F9-A96C-A5D50CE875B7}"/>
              </a:ext>
            </a:extLst>
          </p:cNvPr>
          <p:cNvGrpSpPr/>
          <p:nvPr>
            <p:custDataLst>
              <p:tags r:id="rId123"/>
            </p:custDataLst>
          </p:nvPr>
        </p:nvGrpSpPr>
        <p:grpSpPr>
          <a:xfrm>
            <a:off x="2172000" y="2745000"/>
            <a:ext cx="288095" cy="288004"/>
            <a:chOff x="2172000" y="2745000"/>
            <a:chExt cx="288095" cy="288004"/>
          </a:xfrm>
        </p:grpSpPr>
        <p:sp>
          <p:nvSpPr>
            <p:cNvPr id="436" name="PA-圆角矩形 435">
              <a:extLst>
                <a:ext uri="{FF2B5EF4-FFF2-40B4-BE49-F238E27FC236}">
                  <a16:creationId xmlns:a16="http://schemas.microsoft.com/office/drawing/2014/main" id="{28FD938F-F0F5-47DF-B237-01D2CCDE54DA}"/>
                </a:ext>
              </a:extLst>
            </p:cNvPr>
            <p:cNvSpPr/>
            <p:nvPr>
              <p:custDataLst>
                <p:tags r:id="rId801"/>
              </p:custDataLst>
            </p:nvPr>
          </p:nvSpPr>
          <p:spPr>
            <a:xfrm>
              <a:off x="217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PA-任意多边形 436">
              <a:extLst>
                <a:ext uri="{FF2B5EF4-FFF2-40B4-BE49-F238E27FC236}">
                  <a16:creationId xmlns:a16="http://schemas.microsoft.com/office/drawing/2014/main" id="{B4E7F40E-9FBD-425F-AA93-68011013B835}"/>
                </a:ext>
              </a:extLst>
            </p:cNvPr>
            <p:cNvSpPr/>
            <p:nvPr>
              <p:custDataLst>
                <p:tags r:id="rId802"/>
              </p:custDataLst>
            </p:nvPr>
          </p:nvSpPr>
          <p:spPr>
            <a:xfrm>
              <a:off x="2172086" y="2745008"/>
              <a:ext cx="288009" cy="287996"/>
            </a:xfrm>
            <a:custGeom>
              <a:avLst/>
              <a:gdLst>
                <a:gd name="connsiteX0" fmla="*/ 48004 w 288009"/>
                <a:gd name="connsiteY0" fmla="*/ 0 h 287996"/>
                <a:gd name="connsiteX1" fmla="*/ 240009 w 288009"/>
                <a:gd name="connsiteY1" fmla="*/ 0 h 287996"/>
                <a:gd name="connsiteX2" fmla="*/ 288009 w 288009"/>
                <a:gd name="connsiteY2" fmla="*/ 48001 h 287996"/>
                <a:gd name="connsiteX3" fmla="*/ 288009 w 288009"/>
                <a:gd name="connsiteY3" fmla="*/ 239996 h 287996"/>
                <a:gd name="connsiteX4" fmla="*/ 240009 w 288009"/>
                <a:gd name="connsiteY4" fmla="*/ 287996 h 287996"/>
                <a:gd name="connsiteX5" fmla="*/ 48004 w 288009"/>
                <a:gd name="connsiteY5" fmla="*/ 287996 h 287996"/>
                <a:gd name="connsiteX6" fmla="*/ 0 w 288009"/>
                <a:gd name="connsiteY6" fmla="*/ 239996 h 287996"/>
                <a:gd name="connsiteX7" fmla="*/ 0 w 288009"/>
                <a:gd name="connsiteY7" fmla="*/ 48001 h 287996"/>
                <a:gd name="connsiteX8" fmla="*/ 48004 w 288009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9" h="287996">
                  <a:moveTo>
                    <a:pt x="48004" y="0"/>
                  </a:moveTo>
                  <a:lnTo>
                    <a:pt x="240009" y="0"/>
                  </a:lnTo>
                  <a:cubicBezTo>
                    <a:pt x="266518" y="0"/>
                    <a:pt x="288009" y="21489"/>
                    <a:pt x="288009" y="48001"/>
                  </a:cubicBezTo>
                  <a:lnTo>
                    <a:pt x="288009" y="239996"/>
                  </a:lnTo>
                  <a:cubicBezTo>
                    <a:pt x="288009" y="266506"/>
                    <a:pt x="266518" y="287996"/>
                    <a:pt x="240009" y="287996"/>
                  </a:cubicBezTo>
                  <a:lnTo>
                    <a:pt x="48004" y="287996"/>
                  </a:lnTo>
                  <a:cubicBezTo>
                    <a:pt x="21494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4" y="0"/>
                    <a:pt x="4800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8" name="PA-组合 577">
            <a:extLst>
              <a:ext uri="{FF2B5EF4-FFF2-40B4-BE49-F238E27FC236}">
                <a16:creationId xmlns:a16="http://schemas.microsoft.com/office/drawing/2014/main" id="{3234E762-2C88-47A4-B6C3-A2B7CFF43BC5}"/>
              </a:ext>
            </a:extLst>
          </p:cNvPr>
          <p:cNvGrpSpPr/>
          <p:nvPr>
            <p:custDataLst>
              <p:tags r:id="rId124"/>
            </p:custDataLst>
          </p:nvPr>
        </p:nvGrpSpPr>
        <p:grpSpPr>
          <a:xfrm>
            <a:off x="2172000" y="3105000"/>
            <a:ext cx="288087" cy="288002"/>
            <a:chOff x="2172000" y="3105000"/>
            <a:chExt cx="288087" cy="288002"/>
          </a:xfrm>
        </p:grpSpPr>
        <p:sp>
          <p:nvSpPr>
            <p:cNvPr id="354" name="PA-圆角矩形 353">
              <a:extLst>
                <a:ext uri="{FF2B5EF4-FFF2-40B4-BE49-F238E27FC236}">
                  <a16:creationId xmlns:a16="http://schemas.microsoft.com/office/drawing/2014/main" id="{C79677BE-C2A3-4E2B-85D6-EDC408201C38}"/>
                </a:ext>
              </a:extLst>
            </p:cNvPr>
            <p:cNvSpPr/>
            <p:nvPr>
              <p:custDataLst>
                <p:tags r:id="rId799"/>
              </p:custDataLst>
            </p:nvPr>
          </p:nvSpPr>
          <p:spPr>
            <a:xfrm>
              <a:off x="217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PA-任意多边形 440">
              <a:extLst>
                <a:ext uri="{FF2B5EF4-FFF2-40B4-BE49-F238E27FC236}">
                  <a16:creationId xmlns:a16="http://schemas.microsoft.com/office/drawing/2014/main" id="{45BFAD4B-4332-41B3-84D8-A6FA1B578CE0}"/>
                </a:ext>
              </a:extLst>
            </p:cNvPr>
            <p:cNvSpPr/>
            <p:nvPr>
              <p:custDataLst>
                <p:tags r:id="rId800"/>
              </p:custDataLst>
            </p:nvPr>
          </p:nvSpPr>
          <p:spPr>
            <a:xfrm>
              <a:off x="2172079" y="3105003"/>
              <a:ext cx="288008" cy="287999"/>
            </a:xfrm>
            <a:custGeom>
              <a:avLst/>
              <a:gdLst>
                <a:gd name="connsiteX0" fmla="*/ 48002 w 288008"/>
                <a:gd name="connsiteY0" fmla="*/ 0 h 287999"/>
                <a:gd name="connsiteX1" fmla="*/ 240007 w 288008"/>
                <a:gd name="connsiteY1" fmla="*/ 0 h 287999"/>
                <a:gd name="connsiteX2" fmla="*/ 288008 w 288008"/>
                <a:gd name="connsiteY2" fmla="*/ 48002 h 287999"/>
                <a:gd name="connsiteX3" fmla="*/ 288008 w 288008"/>
                <a:gd name="connsiteY3" fmla="*/ 157072 h 287999"/>
                <a:gd name="connsiteX4" fmla="*/ 285689 w 288008"/>
                <a:gd name="connsiteY4" fmla="*/ 157591 h 287999"/>
                <a:gd name="connsiteX5" fmla="*/ 271641 w 288008"/>
                <a:gd name="connsiteY5" fmla="*/ 154934 h 287999"/>
                <a:gd name="connsiteX6" fmla="*/ 216890 w 288008"/>
                <a:gd name="connsiteY6" fmla="*/ 152572 h 287999"/>
                <a:gd name="connsiteX7" fmla="*/ 193840 w 288008"/>
                <a:gd name="connsiteY7" fmla="*/ 157296 h 287999"/>
                <a:gd name="connsiteX8" fmla="*/ 190956 w 288008"/>
                <a:gd name="connsiteY8" fmla="*/ 147849 h 287999"/>
                <a:gd name="connsiteX9" fmla="*/ 185193 w 288008"/>
                <a:gd name="connsiteY9" fmla="*/ 152572 h 287999"/>
                <a:gd name="connsiteX10" fmla="*/ 190956 w 288008"/>
                <a:gd name="connsiteY10" fmla="*/ 166743 h 287999"/>
                <a:gd name="connsiteX11" fmla="*/ 150613 w 288008"/>
                <a:gd name="connsiteY11" fmla="*/ 190361 h 287999"/>
                <a:gd name="connsiteX12" fmla="*/ 121798 w 288008"/>
                <a:gd name="connsiteY12" fmla="*/ 190361 h 287999"/>
                <a:gd name="connsiteX13" fmla="*/ 130442 w 288008"/>
                <a:gd name="connsiteY13" fmla="*/ 197445 h 287999"/>
                <a:gd name="connsiteX14" fmla="*/ 92982 w 288008"/>
                <a:gd name="connsiteY14" fmla="*/ 216339 h 287999"/>
                <a:gd name="connsiteX15" fmla="*/ 95863 w 288008"/>
                <a:gd name="connsiteY15" fmla="*/ 216339 h 287999"/>
                <a:gd name="connsiteX16" fmla="*/ 104507 w 288008"/>
                <a:gd name="connsiteY16" fmla="*/ 225786 h 287999"/>
                <a:gd name="connsiteX17" fmla="*/ 101626 w 288008"/>
                <a:gd name="connsiteY17" fmla="*/ 225786 h 287999"/>
                <a:gd name="connsiteX18" fmla="*/ 90100 w 288008"/>
                <a:gd name="connsiteY18" fmla="*/ 239956 h 287999"/>
                <a:gd name="connsiteX19" fmla="*/ 93342 w 288008"/>
                <a:gd name="connsiteY19" fmla="*/ 267707 h 287999"/>
                <a:gd name="connsiteX20" fmla="*/ 97871 w 288008"/>
                <a:gd name="connsiteY20" fmla="*/ 287999 h 287999"/>
                <a:gd name="connsiteX21" fmla="*/ 48002 w 288008"/>
                <a:gd name="connsiteY21" fmla="*/ 287999 h 287999"/>
                <a:gd name="connsiteX22" fmla="*/ 0 w 288008"/>
                <a:gd name="connsiteY22" fmla="*/ 239998 h 287999"/>
                <a:gd name="connsiteX23" fmla="*/ 0 w 288008"/>
                <a:gd name="connsiteY23" fmla="*/ 48002 h 287999"/>
                <a:gd name="connsiteX24" fmla="*/ 48002 w 288008"/>
                <a:gd name="connsiteY24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8008" h="287999">
                  <a:moveTo>
                    <a:pt x="48002" y="0"/>
                  </a:moveTo>
                  <a:lnTo>
                    <a:pt x="240007" y="0"/>
                  </a:lnTo>
                  <a:cubicBezTo>
                    <a:pt x="266517" y="0"/>
                    <a:pt x="288008" y="21491"/>
                    <a:pt x="288008" y="48002"/>
                  </a:cubicBezTo>
                  <a:lnTo>
                    <a:pt x="288008" y="157072"/>
                  </a:lnTo>
                  <a:lnTo>
                    <a:pt x="285689" y="157591"/>
                  </a:lnTo>
                  <a:cubicBezTo>
                    <a:pt x="281006" y="157295"/>
                    <a:pt x="275963" y="156115"/>
                    <a:pt x="271641" y="154934"/>
                  </a:cubicBezTo>
                  <a:cubicBezTo>
                    <a:pt x="257233" y="152572"/>
                    <a:pt x="237062" y="145487"/>
                    <a:pt x="216890" y="152572"/>
                  </a:cubicBezTo>
                  <a:cubicBezTo>
                    <a:pt x="208245" y="154934"/>
                    <a:pt x="208245" y="157296"/>
                    <a:pt x="193840" y="157296"/>
                  </a:cubicBezTo>
                  <a:cubicBezTo>
                    <a:pt x="190956" y="154934"/>
                    <a:pt x="190956" y="150211"/>
                    <a:pt x="190956" y="147849"/>
                  </a:cubicBezTo>
                  <a:cubicBezTo>
                    <a:pt x="188073" y="150211"/>
                    <a:pt x="188073" y="150211"/>
                    <a:pt x="185193" y="152572"/>
                  </a:cubicBezTo>
                  <a:cubicBezTo>
                    <a:pt x="188073" y="157296"/>
                    <a:pt x="193840" y="162019"/>
                    <a:pt x="190956" y="166743"/>
                  </a:cubicBezTo>
                  <a:cubicBezTo>
                    <a:pt x="176546" y="173827"/>
                    <a:pt x="167902" y="185636"/>
                    <a:pt x="150613" y="190361"/>
                  </a:cubicBezTo>
                  <a:cubicBezTo>
                    <a:pt x="139086" y="192722"/>
                    <a:pt x="127560" y="185636"/>
                    <a:pt x="121798" y="190361"/>
                  </a:cubicBezTo>
                  <a:cubicBezTo>
                    <a:pt x="124679" y="192722"/>
                    <a:pt x="127560" y="195084"/>
                    <a:pt x="130442" y="197445"/>
                  </a:cubicBezTo>
                  <a:cubicBezTo>
                    <a:pt x="121798" y="211615"/>
                    <a:pt x="104507" y="206892"/>
                    <a:pt x="92982" y="216339"/>
                  </a:cubicBezTo>
                  <a:cubicBezTo>
                    <a:pt x="92982" y="216339"/>
                    <a:pt x="92982" y="216339"/>
                    <a:pt x="95863" y="216339"/>
                  </a:cubicBezTo>
                  <a:cubicBezTo>
                    <a:pt x="98745" y="221062"/>
                    <a:pt x="101626" y="223426"/>
                    <a:pt x="104507" y="225786"/>
                  </a:cubicBezTo>
                  <a:cubicBezTo>
                    <a:pt x="101626" y="225786"/>
                    <a:pt x="101626" y="225786"/>
                    <a:pt x="101626" y="225786"/>
                  </a:cubicBezTo>
                  <a:cubicBezTo>
                    <a:pt x="98745" y="230509"/>
                    <a:pt x="95863" y="235232"/>
                    <a:pt x="90100" y="239956"/>
                  </a:cubicBezTo>
                  <a:cubicBezTo>
                    <a:pt x="87219" y="250584"/>
                    <a:pt x="90100" y="259441"/>
                    <a:pt x="93342" y="267707"/>
                  </a:cubicBezTo>
                  <a:lnTo>
                    <a:pt x="97871" y="287999"/>
                  </a:lnTo>
                  <a:lnTo>
                    <a:pt x="48002" y="287999"/>
                  </a:lnTo>
                  <a:cubicBezTo>
                    <a:pt x="21493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3" y="0"/>
                    <a:pt x="4800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42" name="PA-组合 441">
            <a:extLst>
              <a:ext uri="{FF2B5EF4-FFF2-40B4-BE49-F238E27FC236}">
                <a16:creationId xmlns:a16="http://schemas.microsoft.com/office/drawing/2014/main" id="{CE64D26F-E963-4775-8BFB-4925145229AB}"/>
              </a:ext>
            </a:extLst>
          </p:cNvPr>
          <p:cNvGrpSpPr/>
          <p:nvPr>
            <p:custDataLst>
              <p:tags r:id="rId125"/>
            </p:custDataLst>
          </p:nvPr>
        </p:nvGrpSpPr>
        <p:grpSpPr>
          <a:xfrm>
            <a:off x="2892000" y="3105000"/>
            <a:ext cx="288000" cy="288000"/>
            <a:chOff x="2892000" y="3105000"/>
            <a:chExt cx="288000" cy="288000"/>
          </a:xfrm>
        </p:grpSpPr>
        <p:sp>
          <p:nvSpPr>
            <p:cNvPr id="443" name="PA-圆角矩形 442">
              <a:extLst>
                <a:ext uri="{FF2B5EF4-FFF2-40B4-BE49-F238E27FC236}">
                  <a16:creationId xmlns:a16="http://schemas.microsoft.com/office/drawing/2014/main" id="{6B832FD6-08B2-4A4D-BC32-A05BD2600D69}"/>
                </a:ext>
              </a:extLst>
            </p:cNvPr>
            <p:cNvSpPr/>
            <p:nvPr>
              <p:custDataLst>
                <p:tags r:id="rId796"/>
              </p:custDataLst>
            </p:nvPr>
          </p:nvSpPr>
          <p:spPr>
            <a:xfrm>
              <a:off x="289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PA-任意多边形 443">
              <a:extLst>
                <a:ext uri="{FF2B5EF4-FFF2-40B4-BE49-F238E27FC236}">
                  <a16:creationId xmlns:a16="http://schemas.microsoft.com/office/drawing/2014/main" id="{533DC45E-4F63-4B5F-8FC5-47334C6F4C03}"/>
                </a:ext>
              </a:extLst>
            </p:cNvPr>
            <p:cNvSpPr/>
            <p:nvPr>
              <p:custDataLst>
                <p:tags r:id="rId797"/>
              </p:custDataLst>
            </p:nvPr>
          </p:nvSpPr>
          <p:spPr>
            <a:xfrm>
              <a:off x="2892329" y="3105003"/>
              <a:ext cx="72389" cy="47399"/>
            </a:xfrm>
            <a:custGeom>
              <a:avLst/>
              <a:gdLst>
                <a:gd name="connsiteX0" fmla="*/ 47749 w 72389"/>
                <a:gd name="connsiteY0" fmla="*/ 0 h 47399"/>
                <a:gd name="connsiteX1" fmla="*/ 72389 w 72389"/>
                <a:gd name="connsiteY1" fmla="*/ 0 h 47399"/>
                <a:gd name="connsiteX2" fmla="*/ 58555 w 72389"/>
                <a:gd name="connsiteY2" fmla="*/ 3780 h 47399"/>
                <a:gd name="connsiteX3" fmla="*/ 41265 w 72389"/>
                <a:gd name="connsiteY3" fmla="*/ 25036 h 47399"/>
                <a:gd name="connsiteX4" fmla="*/ 23616 w 72389"/>
                <a:gd name="connsiteY4" fmla="*/ 41273 h 47399"/>
                <a:gd name="connsiteX5" fmla="*/ 0 w 72389"/>
                <a:gd name="connsiteY5" fmla="*/ 47399 h 47399"/>
                <a:gd name="connsiteX6" fmla="*/ 13809 w 72389"/>
                <a:gd name="connsiteY6" fmla="*/ 14060 h 47399"/>
                <a:gd name="connsiteX7" fmla="*/ 47749 w 72389"/>
                <a:gd name="connsiteY7" fmla="*/ 0 h 4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89" h="47399">
                  <a:moveTo>
                    <a:pt x="47749" y="0"/>
                  </a:moveTo>
                  <a:lnTo>
                    <a:pt x="72389" y="0"/>
                  </a:lnTo>
                  <a:lnTo>
                    <a:pt x="58555" y="3780"/>
                  </a:lnTo>
                  <a:cubicBezTo>
                    <a:pt x="47029" y="8503"/>
                    <a:pt x="47029" y="15589"/>
                    <a:pt x="41265" y="25036"/>
                  </a:cubicBezTo>
                  <a:cubicBezTo>
                    <a:pt x="38383" y="32121"/>
                    <a:pt x="31900" y="37435"/>
                    <a:pt x="23616" y="41273"/>
                  </a:cubicBezTo>
                  <a:lnTo>
                    <a:pt x="0" y="47399"/>
                  </a:lnTo>
                  <a:lnTo>
                    <a:pt x="13809" y="14060"/>
                  </a:lnTo>
                  <a:cubicBezTo>
                    <a:pt x="22495" y="5373"/>
                    <a:pt x="34494" y="0"/>
                    <a:pt x="4774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5" name="PA-任意多边形 444">
              <a:extLst>
                <a:ext uri="{FF2B5EF4-FFF2-40B4-BE49-F238E27FC236}">
                  <a16:creationId xmlns:a16="http://schemas.microsoft.com/office/drawing/2014/main" id="{13DA7CB4-0638-4D8B-894B-1D0008FE556B}"/>
                </a:ext>
              </a:extLst>
            </p:cNvPr>
            <p:cNvSpPr/>
            <p:nvPr>
              <p:custDataLst>
                <p:tags r:id="rId798"/>
              </p:custDataLst>
            </p:nvPr>
          </p:nvSpPr>
          <p:spPr>
            <a:xfrm>
              <a:off x="2892079" y="3314522"/>
              <a:ext cx="15582" cy="64731"/>
            </a:xfrm>
            <a:custGeom>
              <a:avLst/>
              <a:gdLst>
                <a:gd name="connsiteX0" fmla="*/ 0 w 15582"/>
                <a:gd name="connsiteY0" fmla="*/ 0 h 64731"/>
                <a:gd name="connsiteX1" fmla="*/ 1175 w 15582"/>
                <a:gd name="connsiteY1" fmla="*/ 11543 h 64731"/>
                <a:gd name="connsiteX2" fmla="*/ 15582 w 15582"/>
                <a:gd name="connsiteY2" fmla="*/ 42247 h 64731"/>
                <a:gd name="connsiteX3" fmla="*/ 14518 w 15582"/>
                <a:gd name="connsiteY3" fmla="*/ 64731 h 64731"/>
                <a:gd name="connsiteX4" fmla="*/ 14059 w 15582"/>
                <a:gd name="connsiteY4" fmla="*/ 64421 h 64731"/>
                <a:gd name="connsiteX5" fmla="*/ 0 w 15582"/>
                <a:gd name="connsiteY5" fmla="*/ 30479 h 64731"/>
                <a:gd name="connsiteX6" fmla="*/ 0 w 15582"/>
                <a:gd name="connsiteY6" fmla="*/ 0 h 64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82" h="64731">
                  <a:moveTo>
                    <a:pt x="0" y="0"/>
                  </a:moveTo>
                  <a:lnTo>
                    <a:pt x="1175" y="11543"/>
                  </a:lnTo>
                  <a:cubicBezTo>
                    <a:pt x="4056" y="23352"/>
                    <a:pt x="12701" y="32798"/>
                    <a:pt x="15582" y="42247"/>
                  </a:cubicBezTo>
                  <a:lnTo>
                    <a:pt x="14518" y="64731"/>
                  </a:lnTo>
                  <a:lnTo>
                    <a:pt x="14059" y="64421"/>
                  </a:lnTo>
                  <a:cubicBezTo>
                    <a:pt x="5373" y="55734"/>
                    <a:pt x="0" y="43734"/>
                    <a:pt x="0" y="304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9" name="PA-组合 578">
            <a:extLst>
              <a:ext uri="{FF2B5EF4-FFF2-40B4-BE49-F238E27FC236}">
                <a16:creationId xmlns:a16="http://schemas.microsoft.com/office/drawing/2014/main" id="{22350C38-6B78-40BC-85CF-63143ECC9F9B}"/>
              </a:ext>
            </a:extLst>
          </p:cNvPr>
          <p:cNvGrpSpPr/>
          <p:nvPr>
            <p:custDataLst>
              <p:tags r:id="rId126"/>
            </p:custDataLst>
          </p:nvPr>
        </p:nvGrpSpPr>
        <p:grpSpPr>
          <a:xfrm>
            <a:off x="2172000" y="3465000"/>
            <a:ext cx="288078" cy="288000"/>
            <a:chOff x="2172000" y="3465000"/>
            <a:chExt cx="288078" cy="288000"/>
          </a:xfrm>
        </p:grpSpPr>
        <p:sp>
          <p:nvSpPr>
            <p:cNvPr id="355" name="PA-圆角矩形 354">
              <a:extLst>
                <a:ext uri="{FF2B5EF4-FFF2-40B4-BE49-F238E27FC236}">
                  <a16:creationId xmlns:a16="http://schemas.microsoft.com/office/drawing/2014/main" id="{0D0B6E5D-45A9-4AF4-93FF-94E1EB721A8E}"/>
                </a:ext>
              </a:extLst>
            </p:cNvPr>
            <p:cNvSpPr/>
            <p:nvPr>
              <p:custDataLst>
                <p:tags r:id="rId794"/>
              </p:custDataLst>
            </p:nvPr>
          </p:nvSpPr>
          <p:spPr>
            <a:xfrm>
              <a:off x="217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PA-任意多边形 445">
              <a:extLst>
                <a:ext uri="{FF2B5EF4-FFF2-40B4-BE49-F238E27FC236}">
                  <a16:creationId xmlns:a16="http://schemas.microsoft.com/office/drawing/2014/main" id="{246C8D03-3CE3-4A61-827D-5F467CA18457}"/>
                </a:ext>
              </a:extLst>
            </p:cNvPr>
            <p:cNvSpPr/>
            <p:nvPr>
              <p:custDataLst>
                <p:tags r:id="rId795"/>
              </p:custDataLst>
            </p:nvPr>
          </p:nvSpPr>
          <p:spPr>
            <a:xfrm>
              <a:off x="2172071" y="3465000"/>
              <a:ext cx="288007" cy="288000"/>
            </a:xfrm>
            <a:custGeom>
              <a:avLst/>
              <a:gdLst>
                <a:gd name="connsiteX0" fmla="*/ 48002 w 288007"/>
                <a:gd name="connsiteY0" fmla="*/ 0 h 288000"/>
                <a:gd name="connsiteX1" fmla="*/ 75293 w 288007"/>
                <a:gd name="connsiteY1" fmla="*/ 0 h 288000"/>
                <a:gd name="connsiteX2" fmla="*/ 73899 w 288007"/>
                <a:gd name="connsiteY2" fmla="*/ 47052 h 288000"/>
                <a:gd name="connsiteX3" fmla="*/ 87227 w 288007"/>
                <a:gd name="connsiteY3" fmla="*/ 97240 h 288000"/>
                <a:gd name="connsiteX4" fmla="*/ 121806 w 288007"/>
                <a:gd name="connsiteY4" fmla="*/ 142114 h 288000"/>
                <a:gd name="connsiteX5" fmla="*/ 147739 w 288007"/>
                <a:gd name="connsiteY5" fmla="*/ 179903 h 288000"/>
                <a:gd name="connsiteX6" fmla="*/ 176554 w 288007"/>
                <a:gd name="connsiteY6" fmla="*/ 184627 h 288000"/>
                <a:gd name="connsiteX7" fmla="*/ 199608 w 288007"/>
                <a:gd name="connsiteY7" fmla="*/ 198797 h 288000"/>
                <a:gd name="connsiteX8" fmla="*/ 286057 w 288007"/>
                <a:gd name="connsiteY8" fmla="*/ 182265 h 288000"/>
                <a:gd name="connsiteX9" fmla="*/ 286057 w 288007"/>
                <a:gd name="connsiteY9" fmla="*/ 189351 h 288000"/>
                <a:gd name="connsiteX10" fmla="*/ 288007 w 288007"/>
                <a:gd name="connsiteY10" fmla="*/ 189670 h 288000"/>
                <a:gd name="connsiteX11" fmla="*/ 288007 w 288007"/>
                <a:gd name="connsiteY11" fmla="*/ 239999 h 288000"/>
                <a:gd name="connsiteX12" fmla="*/ 240006 w 288007"/>
                <a:gd name="connsiteY12" fmla="*/ 288000 h 288000"/>
                <a:gd name="connsiteX13" fmla="*/ 236814 w 288007"/>
                <a:gd name="connsiteY13" fmla="*/ 288000 h 288000"/>
                <a:gd name="connsiteX14" fmla="*/ 228785 w 288007"/>
                <a:gd name="connsiteY14" fmla="*/ 282050 h 288000"/>
                <a:gd name="connsiteX15" fmla="*/ 202490 w 288007"/>
                <a:gd name="connsiteY15" fmla="*/ 269651 h 288000"/>
                <a:gd name="connsiteX16" fmla="*/ 130450 w 288007"/>
                <a:gd name="connsiteY16" fmla="*/ 286184 h 288000"/>
                <a:gd name="connsiteX17" fmla="*/ 69937 w 288007"/>
                <a:gd name="connsiteY17" fmla="*/ 274375 h 288000"/>
                <a:gd name="connsiteX18" fmla="*/ 26712 w 288007"/>
                <a:gd name="connsiteY18" fmla="*/ 250757 h 288000"/>
                <a:gd name="connsiteX19" fmla="*/ 2992 w 288007"/>
                <a:gd name="connsiteY19" fmla="*/ 247222 h 288000"/>
                <a:gd name="connsiteX20" fmla="*/ 0 w 288007"/>
                <a:gd name="connsiteY20" fmla="*/ 239999 h 288000"/>
                <a:gd name="connsiteX21" fmla="*/ 0 w 288007"/>
                <a:gd name="connsiteY21" fmla="*/ 48001 h 288000"/>
                <a:gd name="connsiteX22" fmla="*/ 48002 w 288007"/>
                <a:gd name="connsiteY22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8007" h="288000">
                  <a:moveTo>
                    <a:pt x="48002" y="0"/>
                  </a:moveTo>
                  <a:lnTo>
                    <a:pt x="75293" y="0"/>
                  </a:lnTo>
                  <a:lnTo>
                    <a:pt x="73899" y="47052"/>
                  </a:lnTo>
                  <a:cubicBezTo>
                    <a:pt x="75700" y="67718"/>
                    <a:pt x="80023" y="86612"/>
                    <a:pt x="87227" y="97240"/>
                  </a:cubicBezTo>
                  <a:cubicBezTo>
                    <a:pt x="95871" y="113773"/>
                    <a:pt x="110280" y="127944"/>
                    <a:pt x="121806" y="142114"/>
                  </a:cubicBezTo>
                  <a:cubicBezTo>
                    <a:pt x="130450" y="153923"/>
                    <a:pt x="139094" y="168094"/>
                    <a:pt x="147739" y="179903"/>
                  </a:cubicBezTo>
                  <a:cubicBezTo>
                    <a:pt x="159265" y="179903"/>
                    <a:pt x="170792" y="179903"/>
                    <a:pt x="176554" y="184627"/>
                  </a:cubicBezTo>
                  <a:cubicBezTo>
                    <a:pt x="185201" y="186989"/>
                    <a:pt x="188081" y="196435"/>
                    <a:pt x="199608" y="198797"/>
                  </a:cubicBezTo>
                  <a:cubicBezTo>
                    <a:pt x="222661" y="201159"/>
                    <a:pt x="263003" y="184627"/>
                    <a:pt x="286057" y="182265"/>
                  </a:cubicBezTo>
                  <a:cubicBezTo>
                    <a:pt x="286057" y="184627"/>
                    <a:pt x="286057" y="186989"/>
                    <a:pt x="286057" y="189351"/>
                  </a:cubicBezTo>
                  <a:lnTo>
                    <a:pt x="288007" y="189670"/>
                  </a:lnTo>
                  <a:lnTo>
                    <a:pt x="288007" y="239999"/>
                  </a:lnTo>
                  <a:cubicBezTo>
                    <a:pt x="288007" y="266509"/>
                    <a:pt x="266516" y="288000"/>
                    <a:pt x="240006" y="288000"/>
                  </a:cubicBezTo>
                  <a:lnTo>
                    <a:pt x="236814" y="288000"/>
                  </a:lnTo>
                  <a:lnTo>
                    <a:pt x="228785" y="282050"/>
                  </a:lnTo>
                  <a:cubicBezTo>
                    <a:pt x="219960" y="276441"/>
                    <a:pt x="211135" y="272013"/>
                    <a:pt x="202490" y="269651"/>
                  </a:cubicBezTo>
                  <a:cubicBezTo>
                    <a:pt x="170792" y="260204"/>
                    <a:pt x="156384" y="281460"/>
                    <a:pt x="130450" y="286184"/>
                  </a:cubicBezTo>
                  <a:cubicBezTo>
                    <a:pt x="121806" y="286184"/>
                    <a:pt x="75701" y="276737"/>
                    <a:pt x="69937" y="274375"/>
                  </a:cubicBezTo>
                  <a:cubicBezTo>
                    <a:pt x="55530" y="267289"/>
                    <a:pt x="41122" y="260204"/>
                    <a:pt x="26712" y="250757"/>
                  </a:cubicBezTo>
                  <a:lnTo>
                    <a:pt x="2992" y="247222"/>
                  </a:lnTo>
                  <a:lnTo>
                    <a:pt x="0" y="239999"/>
                  </a:lnTo>
                  <a:lnTo>
                    <a:pt x="0" y="48001"/>
                  </a:lnTo>
                  <a:cubicBezTo>
                    <a:pt x="0" y="21491"/>
                    <a:pt x="21492" y="0"/>
                    <a:pt x="4800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47" name="PA-组合 446">
            <a:extLst>
              <a:ext uri="{FF2B5EF4-FFF2-40B4-BE49-F238E27FC236}">
                <a16:creationId xmlns:a16="http://schemas.microsoft.com/office/drawing/2014/main" id="{57D8FBD9-AEC0-46CB-B543-C5058145AA74}"/>
              </a:ext>
            </a:extLst>
          </p:cNvPr>
          <p:cNvGrpSpPr/>
          <p:nvPr>
            <p:custDataLst>
              <p:tags r:id="rId127"/>
            </p:custDataLst>
          </p:nvPr>
        </p:nvGrpSpPr>
        <p:grpSpPr>
          <a:xfrm>
            <a:off x="2892000" y="3465000"/>
            <a:ext cx="288065" cy="288000"/>
            <a:chOff x="2892000" y="3465000"/>
            <a:chExt cx="288065" cy="288000"/>
          </a:xfrm>
        </p:grpSpPr>
        <p:sp>
          <p:nvSpPr>
            <p:cNvPr id="448" name="PA-圆角矩形 447">
              <a:extLst>
                <a:ext uri="{FF2B5EF4-FFF2-40B4-BE49-F238E27FC236}">
                  <a16:creationId xmlns:a16="http://schemas.microsoft.com/office/drawing/2014/main" id="{C105386A-5349-4BB1-AC7D-BC14B1D94EDF}"/>
                </a:ext>
              </a:extLst>
            </p:cNvPr>
            <p:cNvSpPr/>
            <p:nvPr>
              <p:custDataLst>
                <p:tags r:id="rId789"/>
              </p:custDataLst>
            </p:nvPr>
          </p:nvSpPr>
          <p:spPr>
            <a:xfrm>
              <a:off x="289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PA-任意多边形 448">
              <a:extLst>
                <a:ext uri="{FF2B5EF4-FFF2-40B4-BE49-F238E27FC236}">
                  <a16:creationId xmlns:a16="http://schemas.microsoft.com/office/drawing/2014/main" id="{7FD891D8-3AB8-4A20-90DD-DD487283CF38}"/>
                </a:ext>
              </a:extLst>
            </p:cNvPr>
            <p:cNvSpPr/>
            <p:nvPr>
              <p:custDataLst>
                <p:tags r:id="rId790"/>
              </p:custDataLst>
            </p:nvPr>
          </p:nvSpPr>
          <p:spPr>
            <a:xfrm>
              <a:off x="2892071" y="3500834"/>
              <a:ext cx="226019" cy="106281"/>
            </a:xfrm>
            <a:custGeom>
              <a:avLst/>
              <a:gdLst>
                <a:gd name="connsiteX0" fmla="*/ 5040 w 226019"/>
                <a:gd name="connsiteY0" fmla="*/ 0 h 106281"/>
                <a:gd name="connsiteX1" fmla="*/ 12918 w 226019"/>
                <a:gd name="connsiteY1" fmla="*/ 0 h 106281"/>
                <a:gd name="connsiteX2" fmla="*/ 38834 w 226019"/>
                <a:gd name="connsiteY2" fmla="*/ 18895 h 106281"/>
                <a:gd name="connsiteX3" fmla="*/ 96428 w 226019"/>
                <a:gd name="connsiteY3" fmla="*/ 35428 h 106281"/>
                <a:gd name="connsiteX4" fmla="*/ 113708 w 226019"/>
                <a:gd name="connsiteY4" fmla="*/ 51960 h 106281"/>
                <a:gd name="connsiteX5" fmla="*/ 174182 w 226019"/>
                <a:gd name="connsiteY5" fmla="*/ 68493 h 106281"/>
                <a:gd name="connsiteX6" fmla="*/ 168423 w 226019"/>
                <a:gd name="connsiteY6" fmla="*/ 77940 h 106281"/>
                <a:gd name="connsiteX7" fmla="*/ 171302 w 226019"/>
                <a:gd name="connsiteY7" fmla="*/ 77940 h 106281"/>
                <a:gd name="connsiteX8" fmla="*/ 226019 w 226019"/>
                <a:gd name="connsiteY8" fmla="*/ 96834 h 106281"/>
                <a:gd name="connsiteX9" fmla="*/ 182822 w 226019"/>
                <a:gd name="connsiteY9" fmla="*/ 106281 h 106281"/>
                <a:gd name="connsiteX10" fmla="*/ 148265 w 226019"/>
                <a:gd name="connsiteY10" fmla="*/ 101557 h 106281"/>
                <a:gd name="connsiteX11" fmla="*/ 96428 w 226019"/>
                <a:gd name="connsiteY11" fmla="*/ 106281 h 106281"/>
                <a:gd name="connsiteX12" fmla="*/ 105069 w 226019"/>
                <a:gd name="connsiteY12" fmla="*/ 96834 h 106281"/>
                <a:gd name="connsiteX13" fmla="*/ 116588 w 226019"/>
                <a:gd name="connsiteY13" fmla="*/ 82664 h 106281"/>
                <a:gd name="connsiteX14" fmla="*/ 67633 w 226019"/>
                <a:gd name="connsiteY14" fmla="*/ 68493 h 106281"/>
                <a:gd name="connsiteX15" fmla="*/ 58993 w 226019"/>
                <a:gd name="connsiteY15" fmla="*/ 47236 h 106281"/>
                <a:gd name="connsiteX16" fmla="*/ 27315 w 226019"/>
                <a:gd name="connsiteY16" fmla="*/ 44874 h 106281"/>
                <a:gd name="connsiteX17" fmla="*/ 4638 w 226019"/>
                <a:gd name="connsiteY17" fmla="*/ 37494 h 106281"/>
                <a:gd name="connsiteX18" fmla="*/ 0 w 226019"/>
                <a:gd name="connsiteY18" fmla="*/ 35425 h 106281"/>
                <a:gd name="connsiteX19" fmla="*/ 0 w 226019"/>
                <a:gd name="connsiteY19" fmla="*/ 12168 h 106281"/>
                <a:gd name="connsiteX20" fmla="*/ 5040 w 226019"/>
                <a:gd name="connsiteY20" fmla="*/ 0 h 106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6019" h="106281">
                  <a:moveTo>
                    <a:pt x="5040" y="0"/>
                  </a:moveTo>
                  <a:lnTo>
                    <a:pt x="12918" y="0"/>
                  </a:lnTo>
                  <a:cubicBezTo>
                    <a:pt x="21557" y="7086"/>
                    <a:pt x="30195" y="14171"/>
                    <a:pt x="38834" y="18895"/>
                  </a:cubicBezTo>
                  <a:cubicBezTo>
                    <a:pt x="56112" y="28342"/>
                    <a:pt x="82030" y="25981"/>
                    <a:pt x="96428" y="35428"/>
                  </a:cubicBezTo>
                  <a:cubicBezTo>
                    <a:pt x="102188" y="40151"/>
                    <a:pt x="107949" y="47236"/>
                    <a:pt x="113708" y="51960"/>
                  </a:cubicBezTo>
                  <a:cubicBezTo>
                    <a:pt x="128106" y="56683"/>
                    <a:pt x="162663" y="59045"/>
                    <a:pt x="174182" y="68493"/>
                  </a:cubicBezTo>
                  <a:cubicBezTo>
                    <a:pt x="171302" y="70854"/>
                    <a:pt x="171302" y="73216"/>
                    <a:pt x="168423" y="77940"/>
                  </a:cubicBezTo>
                  <a:cubicBezTo>
                    <a:pt x="168423" y="77940"/>
                    <a:pt x="171302" y="77940"/>
                    <a:pt x="171302" y="77940"/>
                  </a:cubicBezTo>
                  <a:cubicBezTo>
                    <a:pt x="200101" y="77940"/>
                    <a:pt x="208739" y="85025"/>
                    <a:pt x="226019" y="96834"/>
                  </a:cubicBezTo>
                  <a:cubicBezTo>
                    <a:pt x="208739" y="99196"/>
                    <a:pt x="197220" y="103919"/>
                    <a:pt x="182822" y="106281"/>
                  </a:cubicBezTo>
                  <a:cubicBezTo>
                    <a:pt x="171302" y="103919"/>
                    <a:pt x="159784" y="103919"/>
                    <a:pt x="148265" y="101557"/>
                  </a:cubicBezTo>
                  <a:cubicBezTo>
                    <a:pt x="130986" y="99196"/>
                    <a:pt x="116588" y="106281"/>
                    <a:pt x="96428" y="106281"/>
                  </a:cubicBezTo>
                  <a:cubicBezTo>
                    <a:pt x="99310" y="103919"/>
                    <a:pt x="102188" y="101557"/>
                    <a:pt x="105069" y="96834"/>
                  </a:cubicBezTo>
                  <a:cubicBezTo>
                    <a:pt x="110827" y="94473"/>
                    <a:pt x="116588" y="89749"/>
                    <a:pt x="116588" y="82664"/>
                  </a:cubicBezTo>
                  <a:cubicBezTo>
                    <a:pt x="105069" y="75578"/>
                    <a:pt x="82030" y="75578"/>
                    <a:pt x="67633" y="68493"/>
                  </a:cubicBezTo>
                  <a:cubicBezTo>
                    <a:pt x="67633" y="61407"/>
                    <a:pt x="64752" y="49598"/>
                    <a:pt x="58993" y="47236"/>
                  </a:cubicBezTo>
                  <a:cubicBezTo>
                    <a:pt x="53233" y="42512"/>
                    <a:pt x="35955" y="47236"/>
                    <a:pt x="27315" y="44874"/>
                  </a:cubicBezTo>
                  <a:cubicBezTo>
                    <a:pt x="18676" y="43693"/>
                    <a:pt x="11477" y="40741"/>
                    <a:pt x="4638" y="37494"/>
                  </a:cubicBezTo>
                  <a:lnTo>
                    <a:pt x="0" y="35425"/>
                  </a:lnTo>
                  <a:lnTo>
                    <a:pt x="0" y="12168"/>
                  </a:lnTo>
                  <a:lnTo>
                    <a:pt x="504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0" name="PA-任意多边形 449">
              <a:extLst>
                <a:ext uri="{FF2B5EF4-FFF2-40B4-BE49-F238E27FC236}">
                  <a16:creationId xmlns:a16="http://schemas.microsoft.com/office/drawing/2014/main" id="{2F296AD9-B2DF-4025-B87D-F2F449CEFB31}"/>
                </a:ext>
              </a:extLst>
            </p:cNvPr>
            <p:cNvSpPr/>
            <p:nvPr>
              <p:custDataLst>
                <p:tags r:id="rId791"/>
              </p:custDataLst>
            </p:nvPr>
          </p:nvSpPr>
          <p:spPr>
            <a:xfrm>
              <a:off x="3143954" y="3605698"/>
              <a:ext cx="36111" cy="40431"/>
            </a:xfrm>
            <a:custGeom>
              <a:avLst/>
              <a:gdLst>
                <a:gd name="connsiteX0" fmla="*/ 11507 w 36111"/>
                <a:gd name="connsiteY0" fmla="*/ 0 h 40431"/>
                <a:gd name="connsiteX1" fmla="*/ 36111 w 36111"/>
                <a:gd name="connsiteY1" fmla="*/ 4329 h 40431"/>
                <a:gd name="connsiteX2" fmla="*/ 36111 w 36111"/>
                <a:gd name="connsiteY2" fmla="*/ 40431 h 40431"/>
                <a:gd name="connsiteX3" fmla="*/ 29575 w 36111"/>
                <a:gd name="connsiteY3" fmla="*/ 37161 h 40431"/>
                <a:gd name="connsiteX4" fmla="*/ 28764 w 36111"/>
                <a:gd name="connsiteY4" fmla="*/ 18894 h 40431"/>
                <a:gd name="connsiteX5" fmla="*/ 0 w 36111"/>
                <a:gd name="connsiteY5" fmla="*/ 7085 h 40431"/>
                <a:gd name="connsiteX6" fmla="*/ 0 w 36111"/>
                <a:gd name="connsiteY6" fmla="*/ 4724 h 40431"/>
                <a:gd name="connsiteX7" fmla="*/ 2877 w 36111"/>
                <a:gd name="connsiteY7" fmla="*/ 2362 h 40431"/>
                <a:gd name="connsiteX8" fmla="*/ 11507 w 36111"/>
                <a:gd name="connsiteY8" fmla="*/ 0 h 4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11" h="40431">
                  <a:moveTo>
                    <a:pt x="11507" y="0"/>
                  </a:moveTo>
                  <a:lnTo>
                    <a:pt x="36111" y="4329"/>
                  </a:lnTo>
                  <a:lnTo>
                    <a:pt x="36111" y="40431"/>
                  </a:lnTo>
                  <a:lnTo>
                    <a:pt x="29575" y="37161"/>
                  </a:lnTo>
                  <a:cubicBezTo>
                    <a:pt x="24451" y="31737"/>
                    <a:pt x="33080" y="25980"/>
                    <a:pt x="28764" y="18894"/>
                  </a:cubicBezTo>
                  <a:cubicBezTo>
                    <a:pt x="23012" y="11809"/>
                    <a:pt x="8630" y="11809"/>
                    <a:pt x="0" y="7085"/>
                  </a:cubicBezTo>
                  <a:cubicBezTo>
                    <a:pt x="0" y="7085"/>
                    <a:pt x="0" y="7085"/>
                    <a:pt x="0" y="4724"/>
                  </a:cubicBezTo>
                  <a:cubicBezTo>
                    <a:pt x="0" y="4724"/>
                    <a:pt x="0" y="2362"/>
                    <a:pt x="2877" y="2362"/>
                  </a:cubicBezTo>
                  <a:cubicBezTo>
                    <a:pt x="5754" y="2362"/>
                    <a:pt x="8630" y="2362"/>
                    <a:pt x="1150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1" name="PA-任意多边形 450">
              <a:extLst>
                <a:ext uri="{FF2B5EF4-FFF2-40B4-BE49-F238E27FC236}">
                  <a16:creationId xmlns:a16="http://schemas.microsoft.com/office/drawing/2014/main" id="{B309A1CD-0D34-45B2-AEAD-E4902462BD42}"/>
                </a:ext>
              </a:extLst>
            </p:cNvPr>
            <p:cNvSpPr/>
            <p:nvPr>
              <p:custDataLst>
                <p:tags r:id="rId792"/>
              </p:custDataLst>
            </p:nvPr>
          </p:nvSpPr>
          <p:spPr>
            <a:xfrm>
              <a:off x="3109436" y="3650572"/>
              <a:ext cx="70629" cy="18895"/>
            </a:xfrm>
            <a:custGeom>
              <a:avLst/>
              <a:gdLst>
                <a:gd name="connsiteX0" fmla="*/ 2876 w 70629"/>
                <a:gd name="connsiteY0" fmla="*/ 0 h 18895"/>
                <a:gd name="connsiteX1" fmla="*/ 42429 w 70629"/>
                <a:gd name="connsiteY1" fmla="*/ 5314 h 18895"/>
                <a:gd name="connsiteX2" fmla="*/ 70629 w 70629"/>
                <a:gd name="connsiteY2" fmla="*/ 1061 h 18895"/>
                <a:gd name="connsiteX3" fmla="*/ 70629 w 70629"/>
                <a:gd name="connsiteY3" fmla="*/ 15693 h 18895"/>
                <a:gd name="connsiteX4" fmla="*/ 60407 w 70629"/>
                <a:gd name="connsiteY4" fmla="*/ 16533 h 18895"/>
                <a:gd name="connsiteX5" fmla="*/ 31641 w 70629"/>
                <a:gd name="connsiteY5" fmla="*/ 11809 h 18895"/>
                <a:gd name="connsiteX6" fmla="*/ 17260 w 70629"/>
                <a:gd name="connsiteY6" fmla="*/ 18895 h 18895"/>
                <a:gd name="connsiteX7" fmla="*/ 0 w 70629"/>
                <a:gd name="connsiteY7" fmla="*/ 4724 h 18895"/>
                <a:gd name="connsiteX8" fmla="*/ 2876 w 70629"/>
                <a:gd name="connsiteY8" fmla="*/ 0 h 18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629" h="18895">
                  <a:moveTo>
                    <a:pt x="2876" y="0"/>
                  </a:moveTo>
                  <a:cubicBezTo>
                    <a:pt x="14383" y="2362"/>
                    <a:pt x="28765" y="4724"/>
                    <a:pt x="42429" y="5314"/>
                  </a:cubicBezTo>
                  <a:lnTo>
                    <a:pt x="70629" y="1061"/>
                  </a:lnTo>
                  <a:lnTo>
                    <a:pt x="70629" y="15693"/>
                  </a:lnTo>
                  <a:lnTo>
                    <a:pt x="60407" y="16533"/>
                  </a:lnTo>
                  <a:cubicBezTo>
                    <a:pt x="48901" y="14171"/>
                    <a:pt x="40272" y="14171"/>
                    <a:pt x="31641" y="11809"/>
                  </a:cubicBezTo>
                  <a:cubicBezTo>
                    <a:pt x="25889" y="14171"/>
                    <a:pt x="23012" y="18895"/>
                    <a:pt x="17260" y="18895"/>
                  </a:cubicBezTo>
                  <a:cubicBezTo>
                    <a:pt x="11505" y="14171"/>
                    <a:pt x="2876" y="14171"/>
                    <a:pt x="0" y="4724"/>
                  </a:cubicBezTo>
                  <a:cubicBezTo>
                    <a:pt x="0" y="2362"/>
                    <a:pt x="2876" y="0"/>
                    <a:pt x="287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2" name="PA-任意多边形 451">
              <a:extLst>
                <a:ext uri="{FF2B5EF4-FFF2-40B4-BE49-F238E27FC236}">
                  <a16:creationId xmlns:a16="http://schemas.microsoft.com/office/drawing/2014/main" id="{4D732F6D-EB37-49D3-939D-8F43B13BC0E7}"/>
                </a:ext>
              </a:extLst>
            </p:cNvPr>
            <p:cNvSpPr/>
            <p:nvPr>
              <p:custDataLst>
                <p:tags r:id="rId793"/>
              </p:custDataLst>
            </p:nvPr>
          </p:nvSpPr>
          <p:spPr>
            <a:xfrm>
              <a:off x="2965812" y="3657170"/>
              <a:ext cx="74409" cy="23633"/>
            </a:xfrm>
            <a:custGeom>
              <a:avLst/>
              <a:gdLst>
                <a:gd name="connsiteX0" fmla="*/ 8586 w 74409"/>
                <a:gd name="connsiteY0" fmla="*/ 445 h 23633"/>
                <a:gd name="connsiteX1" fmla="*/ 74409 w 74409"/>
                <a:gd name="connsiteY1" fmla="*/ 16677 h 23633"/>
                <a:gd name="connsiteX2" fmla="*/ 71547 w 74409"/>
                <a:gd name="connsiteY2" fmla="*/ 21314 h 23633"/>
                <a:gd name="connsiteX3" fmla="*/ 57237 w 74409"/>
                <a:gd name="connsiteY3" fmla="*/ 16677 h 23633"/>
                <a:gd name="connsiteX4" fmla="*/ 40066 w 74409"/>
                <a:gd name="connsiteY4" fmla="*/ 23633 h 23633"/>
                <a:gd name="connsiteX5" fmla="*/ 0 w 74409"/>
                <a:gd name="connsiteY5" fmla="*/ 5082 h 23633"/>
                <a:gd name="connsiteX6" fmla="*/ 8586 w 74409"/>
                <a:gd name="connsiteY6" fmla="*/ 445 h 23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409" h="23633">
                  <a:moveTo>
                    <a:pt x="8586" y="445"/>
                  </a:moveTo>
                  <a:cubicBezTo>
                    <a:pt x="31481" y="-1874"/>
                    <a:pt x="62963" y="5082"/>
                    <a:pt x="74409" y="16677"/>
                  </a:cubicBezTo>
                  <a:cubicBezTo>
                    <a:pt x="74409" y="18995"/>
                    <a:pt x="71547" y="18995"/>
                    <a:pt x="71547" y="21314"/>
                  </a:cubicBezTo>
                  <a:cubicBezTo>
                    <a:pt x="65824" y="21314"/>
                    <a:pt x="62963" y="16677"/>
                    <a:pt x="57237" y="16677"/>
                  </a:cubicBezTo>
                  <a:cubicBezTo>
                    <a:pt x="45791" y="14358"/>
                    <a:pt x="45791" y="21314"/>
                    <a:pt x="40066" y="23633"/>
                  </a:cubicBezTo>
                  <a:cubicBezTo>
                    <a:pt x="31481" y="23633"/>
                    <a:pt x="2862" y="7401"/>
                    <a:pt x="0" y="5082"/>
                  </a:cubicBezTo>
                  <a:cubicBezTo>
                    <a:pt x="2862" y="2763"/>
                    <a:pt x="5724" y="445"/>
                    <a:pt x="8586" y="44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53" name="PA-组合 452">
            <a:extLst>
              <a:ext uri="{FF2B5EF4-FFF2-40B4-BE49-F238E27FC236}">
                <a16:creationId xmlns:a16="http://schemas.microsoft.com/office/drawing/2014/main" id="{E0035529-50D4-4918-94FA-0E2D144831C1}"/>
              </a:ext>
            </a:extLst>
          </p:cNvPr>
          <p:cNvGrpSpPr/>
          <p:nvPr>
            <p:custDataLst>
              <p:tags r:id="rId128"/>
            </p:custDataLst>
          </p:nvPr>
        </p:nvGrpSpPr>
        <p:grpSpPr>
          <a:xfrm>
            <a:off x="2892000" y="3825000"/>
            <a:ext cx="288000" cy="288001"/>
            <a:chOff x="2892000" y="3825000"/>
            <a:chExt cx="288000" cy="288001"/>
          </a:xfrm>
        </p:grpSpPr>
        <p:sp>
          <p:nvSpPr>
            <p:cNvPr id="454" name="PA-圆角矩形 453">
              <a:extLst>
                <a:ext uri="{FF2B5EF4-FFF2-40B4-BE49-F238E27FC236}">
                  <a16:creationId xmlns:a16="http://schemas.microsoft.com/office/drawing/2014/main" id="{45A359ED-C29E-4455-B0FF-7E3F1E2929B8}"/>
                </a:ext>
              </a:extLst>
            </p:cNvPr>
            <p:cNvSpPr/>
            <p:nvPr>
              <p:custDataLst>
                <p:tags r:id="rId785"/>
              </p:custDataLst>
            </p:nvPr>
          </p:nvSpPr>
          <p:spPr>
            <a:xfrm>
              <a:off x="289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PA-任意多边形 454">
              <a:extLst>
                <a:ext uri="{FF2B5EF4-FFF2-40B4-BE49-F238E27FC236}">
                  <a16:creationId xmlns:a16="http://schemas.microsoft.com/office/drawing/2014/main" id="{B87EFE77-1559-488E-BBE4-66E7589A992C}"/>
                </a:ext>
              </a:extLst>
            </p:cNvPr>
            <p:cNvSpPr/>
            <p:nvPr>
              <p:custDataLst>
                <p:tags r:id="rId786"/>
              </p:custDataLst>
            </p:nvPr>
          </p:nvSpPr>
          <p:spPr>
            <a:xfrm>
              <a:off x="2892063" y="3959022"/>
              <a:ext cx="156794" cy="153979"/>
            </a:xfrm>
            <a:custGeom>
              <a:avLst/>
              <a:gdLst>
                <a:gd name="connsiteX0" fmla="*/ 27125 w 156794"/>
                <a:gd name="connsiteY0" fmla="*/ 0 h 153979"/>
                <a:gd name="connsiteX1" fmla="*/ 47295 w 156794"/>
                <a:gd name="connsiteY1" fmla="*/ 4724 h 153979"/>
                <a:gd name="connsiteX2" fmla="*/ 73230 w 156794"/>
                <a:gd name="connsiteY2" fmla="*/ 7086 h 153979"/>
                <a:gd name="connsiteX3" fmla="*/ 116453 w 156794"/>
                <a:gd name="connsiteY3" fmla="*/ 54322 h 153979"/>
                <a:gd name="connsiteX4" fmla="*/ 102045 w 156794"/>
                <a:gd name="connsiteY4" fmla="*/ 68492 h 153979"/>
                <a:gd name="connsiteX5" fmla="*/ 99163 w 156794"/>
                <a:gd name="connsiteY5" fmla="*/ 68492 h 153979"/>
                <a:gd name="connsiteX6" fmla="*/ 96282 w 156794"/>
                <a:gd name="connsiteY6" fmla="*/ 63769 h 153979"/>
                <a:gd name="connsiteX7" fmla="*/ 90519 w 156794"/>
                <a:gd name="connsiteY7" fmla="*/ 75578 h 153979"/>
                <a:gd name="connsiteX8" fmla="*/ 107808 w 156794"/>
                <a:gd name="connsiteY8" fmla="*/ 70854 h 153979"/>
                <a:gd name="connsiteX9" fmla="*/ 142387 w 156794"/>
                <a:gd name="connsiteY9" fmla="*/ 49599 h 153979"/>
                <a:gd name="connsiteX10" fmla="*/ 156794 w 156794"/>
                <a:gd name="connsiteY10" fmla="*/ 63769 h 153979"/>
                <a:gd name="connsiteX11" fmla="*/ 151032 w 156794"/>
                <a:gd name="connsiteY11" fmla="*/ 68492 h 153979"/>
                <a:gd name="connsiteX12" fmla="*/ 122215 w 156794"/>
                <a:gd name="connsiteY12" fmla="*/ 77940 h 153979"/>
                <a:gd name="connsiteX13" fmla="*/ 133742 w 156794"/>
                <a:gd name="connsiteY13" fmla="*/ 108644 h 153979"/>
                <a:gd name="connsiteX14" fmla="*/ 116453 w 156794"/>
                <a:gd name="connsiteY14" fmla="*/ 136985 h 153979"/>
                <a:gd name="connsiteX15" fmla="*/ 125457 w 156794"/>
                <a:gd name="connsiteY15" fmla="*/ 150860 h 153979"/>
                <a:gd name="connsiteX16" fmla="*/ 128334 w 156794"/>
                <a:gd name="connsiteY16" fmla="*/ 153979 h 153979"/>
                <a:gd name="connsiteX17" fmla="*/ 47999 w 156794"/>
                <a:gd name="connsiteY17" fmla="*/ 153979 h 153979"/>
                <a:gd name="connsiteX18" fmla="*/ 14058 w 156794"/>
                <a:gd name="connsiteY18" fmla="*/ 139920 h 153979"/>
                <a:gd name="connsiteX19" fmla="*/ 1851 w 156794"/>
                <a:gd name="connsiteY19" fmla="*/ 110447 h 153979"/>
                <a:gd name="connsiteX20" fmla="*/ 9835 w 156794"/>
                <a:gd name="connsiteY20" fmla="*/ 101558 h 153979"/>
                <a:gd name="connsiteX21" fmla="*/ 21361 w 156794"/>
                <a:gd name="connsiteY21" fmla="*/ 96834 h 153979"/>
                <a:gd name="connsiteX22" fmla="*/ 30006 w 156794"/>
                <a:gd name="connsiteY22" fmla="*/ 106282 h 153979"/>
                <a:gd name="connsiteX23" fmla="*/ 35768 w 156794"/>
                <a:gd name="connsiteY23" fmla="*/ 101558 h 153979"/>
                <a:gd name="connsiteX24" fmla="*/ 44413 w 156794"/>
                <a:gd name="connsiteY24" fmla="*/ 85025 h 153979"/>
                <a:gd name="connsiteX25" fmla="*/ 84755 w 156794"/>
                <a:gd name="connsiteY25" fmla="*/ 77940 h 153979"/>
                <a:gd name="connsiteX26" fmla="*/ 73230 w 156794"/>
                <a:gd name="connsiteY26" fmla="*/ 51960 h 153979"/>
                <a:gd name="connsiteX27" fmla="*/ 90519 w 156794"/>
                <a:gd name="connsiteY27" fmla="*/ 47237 h 153979"/>
                <a:gd name="connsiteX28" fmla="*/ 87637 w 156794"/>
                <a:gd name="connsiteY28" fmla="*/ 44875 h 153979"/>
                <a:gd name="connsiteX29" fmla="*/ 84755 w 156794"/>
                <a:gd name="connsiteY29" fmla="*/ 35428 h 153979"/>
                <a:gd name="connsiteX30" fmla="*/ 70346 w 156794"/>
                <a:gd name="connsiteY30" fmla="*/ 40151 h 153979"/>
                <a:gd name="connsiteX31" fmla="*/ 24242 w 156794"/>
                <a:gd name="connsiteY31" fmla="*/ 25980 h 153979"/>
                <a:gd name="connsiteX32" fmla="*/ 21361 w 156794"/>
                <a:gd name="connsiteY32" fmla="*/ 35428 h 153979"/>
                <a:gd name="connsiteX33" fmla="*/ 0 w 156794"/>
                <a:gd name="connsiteY33" fmla="*/ 47099 h 153979"/>
                <a:gd name="connsiteX34" fmla="*/ 0 w 156794"/>
                <a:gd name="connsiteY34" fmla="*/ 13824 h 153979"/>
                <a:gd name="connsiteX35" fmla="*/ 9835 w 156794"/>
                <a:gd name="connsiteY35" fmla="*/ 11809 h 153979"/>
                <a:gd name="connsiteX36" fmla="*/ 27125 w 156794"/>
                <a:gd name="connsiteY36" fmla="*/ 0 h 15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56794" h="153979">
                  <a:moveTo>
                    <a:pt x="27125" y="0"/>
                  </a:moveTo>
                  <a:cubicBezTo>
                    <a:pt x="32887" y="0"/>
                    <a:pt x="44413" y="4724"/>
                    <a:pt x="47295" y="4724"/>
                  </a:cubicBezTo>
                  <a:cubicBezTo>
                    <a:pt x="55939" y="7086"/>
                    <a:pt x="67465" y="4724"/>
                    <a:pt x="73230" y="7086"/>
                  </a:cubicBezTo>
                  <a:cubicBezTo>
                    <a:pt x="96282" y="16533"/>
                    <a:pt x="107808" y="35428"/>
                    <a:pt x="116453" y="54322"/>
                  </a:cubicBezTo>
                  <a:cubicBezTo>
                    <a:pt x="110690" y="59045"/>
                    <a:pt x="107808" y="66131"/>
                    <a:pt x="102045" y="68492"/>
                  </a:cubicBezTo>
                  <a:cubicBezTo>
                    <a:pt x="102045" y="68492"/>
                    <a:pt x="102045" y="68492"/>
                    <a:pt x="99163" y="68492"/>
                  </a:cubicBezTo>
                  <a:cubicBezTo>
                    <a:pt x="99163" y="66131"/>
                    <a:pt x="99163" y="66131"/>
                    <a:pt x="96282" y="63769"/>
                  </a:cubicBezTo>
                  <a:cubicBezTo>
                    <a:pt x="96282" y="68492"/>
                    <a:pt x="93399" y="70854"/>
                    <a:pt x="90519" y="75578"/>
                  </a:cubicBezTo>
                  <a:cubicBezTo>
                    <a:pt x="96282" y="73216"/>
                    <a:pt x="102045" y="73216"/>
                    <a:pt x="107808" y="70854"/>
                  </a:cubicBezTo>
                  <a:cubicBezTo>
                    <a:pt x="116453" y="66131"/>
                    <a:pt x="122215" y="42513"/>
                    <a:pt x="142387" y="49599"/>
                  </a:cubicBezTo>
                  <a:cubicBezTo>
                    <a:pt x="148149" y="51960"/>
                    <a:pt x="153914" y="56683"/>
                    <a:pt x="156794" y="63769"/>
                  </a:cubicBezTo>
                  <a:cubicBezTo>
                    <a:pt x="153914" y="66131"/>
                    <a:pt x="153914" y="66131"/>
                    <a:pt x="151032" y="68492"/>
                  </a:cubicBezTo>
                  <a:cubicBezTo>
                    <a:pt x="139505" y="68492"/>
                    <a:pt x="127979" y="70854"/>
                    <a:pt x="122215" y="77940"/>
                  </a:cubicBezTo>
                  <a:cubicBezTo>
                    <a:pt x="125098" y="89749"/>
                    <a:pt x="130860" y="96834"/>
                    <a:pt x="133742" y="108644"/>
                  </a:cubicBezTo>
                  <a:cubicBezTo>
                    <a:pt x="125098" y="115728"/>
                    <a:pt x="119334" y="125175"/>
                    <a:pt x="116453" y="136985"/>
                  </a:cubicBezTo>
                  <a:cubicBezTo>
                    <a:pt x="119334" y="140528"/>
                    <a:pt x="122216" y="145842"/>
                    <a:pt x="125457" y="150860"/>
                  </a:cubicBezTo>
                  <a:lnTo>
                    <a:pt x="128334" y="153979"/>
                  </a:lnTo>
                  <a:lnTo>
                    <a:pt x="47999" y="153979"/>
                  </a:lnTo>
                  <a:cubicBezTo>
                    <a:pt x="34744" y="153979"/>
                    <a:pt x="22745" y="148606"/>
                    <a:pt x="14058" y="139920"/>
                  </a:cubicBezTo>
                  <a:lnTo>
                    <a:pt x="1851" y="110447"/>
                  </a:lnTo>
                  <a:lnTo>
                    <a:pt x="9835" y="101558"/>
                  </a:lnTo>
                  <a:cubicBezTo>
                    <a:pt x="12717" y="99196"/>
                    <a:pt x="18480" y="94473"/>
                    <a:pt x="21361" y="96834"/>
                  </a:cubicBezTo>
                  <a:cubicBezTo>
                    <a:pt x="27125" y="99196"/>
                    <a:pt x="30006" y="99196"/>
                    <a:pt x="30006" y="106282"/>
                  </a:cubicBezTo>
                  <a:cubicBezTo>
                    <a:pt x="32887" y="103920"/>
                    <a:pt x="32887" y="103920"/>
                    <a:pt x="35768" y="101558"/>
                  </a:cubicBezTo>
                  <a:cubicBezTo>
                    <a:pt x="35768" y="92111"/>
                    <a:pt x="38650" y="87387"/>
                    <a:pt x="44413" y="85025"/>
                  </a:cubicBezTo>
                  <a:cubicBezTo>
                    <a:pt x="55939" y="89749"/>
                    <a:pt x="78992" y="87387"/>
                    <a:pt x="84755" y="77940"/>
                  </a:cubicBezTo>
                  <a:cubicBezTo>
                    <a:pt x="81875" y="73216"/>
                    <a:pt x="70346" y="59045"/>
                    <a:pt x="73230" y="51960"/>
                  </a:cubicBezTo>
                  <a:cubicBezTo>
                    <a:pt x="76111" y="44875"/>
                    <a:pt x="81875" y="47237"/>
                    <a:pt x="90519" y="47237"/>
                  </a:cubicBezTo>
                  <a:cubicBezTo>
                    <a:pt x="90519" y="47237"/>
                    <a:pt x="87637" y="47237"/>
                    <a:pt x="87637" y="44875"/>
                  </a:cubicBezTo>
                  <a:cubicBezTo>
                    <a:pt x="84755" y="44875"/>
                    <a:pt x="84755" y="42513"/>
                    <a:pt x="84755" y="35428"/>
                  </a:cubicBezTo>
                  <a:cubicBezTo>
                    <a:pt x="78992" y="40151"/>
                    <a:pt x="76111" y="42513"/>
                    <a:pt x="70346" y="40151"/>
                  </a:cubicBezTo>
                  <a:cubicBezTo>
                    <a:pt x="61701" y="23619"/>
                    <a:pt x="47295" y="16533"/>
                    <a:pt x="24242" y="25980"/>
                  </a:cubicBezTo>
                  <a:cubicBezTo>
                    <a:pt x="21361" y="28342"/>
                    <a:pt x="21361" y="30704"/>
                    <a:pt x="21361" y="35428"/>
                  </a:cubicBezTo>
                  <a:lnTo>
                    <a:pt x="0" y="47099"/>
                  </a:lnTo>
                  <a:lnTo>
                    <a:pt x="0" y="13824"/>
                  </a:lnTo>
                  <a:lnTo>
                    <a:pt x="9835" y="11809"/>
                  </a:lnTo>
                  <a:cubicBezTo>
                    <a:pt x="15598" y="7086"/>
                    <a:pt x="21361" y="4724"/>
                    <a:pt x="2712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6" name="PA-任意多边形 455">
              <a:extLst>
                <a:ext uri="{FF2B5EF4-FFF2-40B4-BE49-F238E27FC236}">
                  <a16:creationId xmlns:a16="http://schemas.microsoft.com/office/drawing/2014/main" id="{68B48BDC-5030-4610-9A9E-06FE1D21B5E1}"/>
                </a:ext>
              </a:extLst>
            </p:cNvPr>
            <p:cNvSpPr/>
            <p:nvPr>
              <p:custDataLst>
                <p:tags r:id="rId787"/>
              </p:custDataLst>
            </p:nvPr>
          </p:nvSpPr>
          <p:spPr>
            <a:xfrm>
              <a:off x="2892063" y="4013341"/>
              <a:ext cx="12717" cy="21503"/>
            </a:xfrm>
            <a:custGeom>
              <a:avLst/>
              <a:gdLst>
                <a:gd name="connsiteX0" fmla="*/ 0 w 12717"/>
                <a:gd name="connsiteY0" fmla="*/ 0 h 21503"/>
                <a:gd name="connsiteX1" fmla="*/ 5152 w 12717"/>
                <a:gd name="connsiteY1" fmla="*/ 5317 h 21503"/>
                <a:gd name="connsiteX2" fmla="*/ 12717 w 12717"/>
                <a:gd name="connsiteY2" fmla="*/ 18897 h 21503"/>
                <a:gd name="connsiteX3" fmla="*/ 0 w 12717"/>
                <a:gd name="connsiteY3" fmla="*/ 21503 h 21503"/>
                <a:gd name="connsiteX4" fmla="*/ 0 w 12717"/>
                <a:gd name="connsiteY4" fmla="*/ 0 h 2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17" h="21503">
                  <a:moveTo>
                    <a:pt x="0" y="0"/>
                  </a:moveTo>
                  <a:lnTo>
                    <a:pt x="5152" y="5317"/>
                  </a:lnTo>
                  <a:cubicBezTo>
                    <a:pt x="8394" y="8269"/>
                    <a:pt x="11276" y="11812"/>
                    <a:pt x="12717" y="18897"/>
                  </a:cubicBezTo>
                  <a:lnTo>
                    <a:pt x="0" y="215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7" name="PA-任意多边形 456">
              <a:extLst>
                <a:ext uri="{FF2B5EF4-FFF2-40B4-BE49-F238E27FC236}">
                  <a16:creationId xmlns:a16="http://schemas.microsoft.com/office/drawing/2014/main" id="{7CAB5131-8E5B-471D-8824-4A0EA4747AB6}"/>
                </a:ext>
              </a:extLst>
            </p:cNvPr>
            <p:cNvSpPr/>
            <p:nvPr>
              <p:custDataLst>
                <p:tags r:id="rId788"/>
              </p:custDataLst>
            </p:nvPr>
          </p:nvSpPr>
          <p:spPr>
            <a:xfrm>
              <a:off x="3028686" y="4015704"/>
              <a:ext cx="148828" cy="97296"/>
            </a:xfrm>
            <a:custGeom>
              <a:avLst/>
              <a:gdLst>
                <a:gd name="connsiteX0" fmla="*/ 60514 w 148828"/>
                <a:gd name="connsiteY0" fmla="*/ 0 h 97296"/>
                <a:gd name="connsiteX1" fmla="*/ 72039 w 148828"/>
                <a:gd name="connsiteY1" fmla="*/ 23619 h 97296"/>
                <a:gd name="connsiteX2" fmla="*/ 118145 w 148828"/>
                <a:gd name="connsiteY2" fmla="*/ 42513 h 97296"/>
                <a:gd name="connsiteX3" fmla="*/ 126789 w 148828"/>
                <a:gd name="connsiteY3" fmla="*/ 54322 h 97296"/>
                <a:gd name="connsiteX4" fmla="*/ 148828 w 148828"/>
                <a:gd name="connsiteY4" fmla="*/ 55437 h 97296"/>
                <a:gd name="connsiteX5" fmla="*/ 137313 w 148828"/>
                <a:gd name="connsiteY5" fmla="*/ 83237 h 97296"/>
                <a:gd name="connsiteX6" fmla="*/ 103371 w 148828"/>
                <a:gd name="connsiteY6" fmla="*/ 97296 h 97296"/>
                <a:gd name="connsiteX7" fmla="*/ 16445 w 148828"/>
                <a:gd name="connsiteY7" fmla="*/ 97296 h 97296"/>
                <a:gd name="connsiteX8" fmla="*/ 17291 w 148828"/>
                <a:gd name="connsiteY8" fmla="*/ 96834 h 97296"/>
                <a:gd name="connsiteX9" fmla="*/ 0 w 148828"/>
                <a:gd name="connsiteY9" fmla="*/ 51961 h 97296"/>
                <a:gd name="connsiteX10" fmla="*/ 2882 w 148828"/>
                <a:gd name="connsiteY10" fmla="*/ 44875 h 97296"/>
                <a:gd name="connsiteX11" fmla="*/ 66276 w 148828"/>
                <a:gd name="connsiteY11" fmla="*/ 18895 h 97296"/>
                <a:gd name="connsiteX12" fmla="*/ 60514 w 148828"/>
                <a:gd name="connsiteY12" fmla="*/ 16533 h 97296"/>
                <a:gd name="connsiteX13" fmla="*/ 51869 w 148828"/>
                <a:gd name="connsiteY13" fmla="*/ 16533 h 97296"/>
                <a:gd name="connsiteX14" fmla="*/ 46106 w 148828"/>
                <a:gd name="connsiteY14" fmla="*/ 7086 h 97296"/>
                <a:gd name="connsiteX15" fmla="*/ 60514 w 148828"/>
                <a:gd name="connsiteY15" fmla="*/ 0 h 97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8828" h="97296">
                  <a:moveTo>
                    <a:pt x="60514" y="0"/>
                  </a:moveTo>
                  <a:cubicBezTo>
                    <a:pt x="63395" y="7086"/>
                    <a:pt x="66276" y="16533"/>
                    <a:pt x="72039" y="23619"/>
                  </a:cubicBezTo>
                  <a:cubicBezTo>
                    <a:pt x="92211" y="23619"/>
                    <a:pt x="112382" y="25980"/>
                    <a:pt x="118145" y="42513"/>
                  </a:cubicBezTo>
                  <a:cubicBezTo>
                    <a:pt x="121027" y="49599"/>
                    <a:pt x="121027" y="51961"/>
                    <a:pt x="126789" y="54322"/>
                  </a:cubicBezTo>
                  <a:lnTo>
                    <a:pt x="148828" y="55437"/>
                  </a:lnTo>
                  <a:lnTo>
                    <a:pt x="137313" y="83237"/>
                  </a:lnTo>
                  <a:cubicBezTo>
                    <a:pt x="128627" y="91923"/>
                    <a:pt x="116626" y="97296"/>
                    <a:pt x="103371" y="97296"/>
                  </a:cubicBezTo>
                  <a:lnTo>
                    <a:pt x="16445" y="97296"/>
                  </a:lnTo>
                  <a:lnTo>
                    <a:pt x="17291" y="96834"/>
                  </a:lnTo>
                  <a:cubicBezTo>
                    <a:pt x="23054" y="85025"/>
                    <a:pt x="5764" y="54322"/>
                    <a:pt x="0" y="51961"/>
                  </a:cubicBezTo>
                  <a:cubicBezTo>
                    <a:pt x="2882" y="49599"/>
                    <a:pt x="2882" y="49599"/>
                    <a:pt x="2882" y="44875"/>
                  </a:cubicBezTo>
                  <a:cubicBezTo>
                    <a:pt x="11526" y="40151"/>
                    <a:pt x="63395" y="25980"/>
                    <a:pt x="66276" y="18895"/>
                  </a:cubicBezTo>
                  <a:cubicBezTo>
                    <a:pt x="63395" y="18895"/>
                    <a:pt x="63395" y="16533"/>
                    <a:pt x="60514" y="16533"/>
                  </a:cubicBezTo>
                  <a:cubicBezTo>
                    <a:pt x="57631" y="16533"/>
                    <a:pt x="54750" y="16533"/>
                    <a:pt x="51869" y="16533"/>
                  </a:cubicBezTo>
                  <a:cubicBezTo>
                    <a:pt x="48986" y="14171"/>
                    <a:pt x="46106" y="11809"/>
                    <a:pt x="46106" y="7086"/>
                  </a:cubicBezTo>
                  <a:cubicBezTo>
                    <a:pt x="48986" y="2362"/>
                    <a:pt x="54750" y="0"/>
                    <a:pt x="6051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4" name="PA-组合 563">
            <a:extLst>
              <a:ext uri="{FF2B5EF4-FFF2-40B4-BE49-F238E27FC236}">
                <a16:creationId xmlns:a16="http://schemas.microsoft.com/office/drawing/2014/main" id="{C47D1DFB-479A-4068-AB12-C59477C4FACC}"/>
              </a:ext>
            </a:extLst>
          </p:cNvPr>
          <p:cNvGrpSpPr/>
          <p:nvPr>
            <p:custDataLst>
              <p:tags r:id="rId129"/>
            </p:custDataLst>
          </p:nvPr>
        </p:nvGrpSpPr>
        <p:grpSpPr>
          <a:xfrm>
            <a:off x="2892000" y="4185000"/>
            <a:ext cx="288050" cy="288000"/>
            <a:chOff x="2892000" y="4185000"/>
            <a:chExt cx="288050" cy="288000"/>
          </a:xfrm>
        </p:grpSpPr>
        <p:sp>
          <p:nvSpPr>
            <p:cNvPr id="356" name="PA-圆角矩形 355">
              <a:extLst>
                <a:ext uri="{FF2B5EF4-FFF2-40B4-BE49-F238E27FC236}">
                  <a16:creationId xmlns:a16="http://schemas.microsoft.com/office/drawing/2014/main" id="{4DD7B37D-848D-4B5D-BAAF-DB5073E52289}"/>
                </a:ext>
              </a:extLst>
            </p:cNvPr>
            <p:cNvSpPr/>
            <p:nvPr>
              <p:custDataLst>
                <p:tags r:id="rId783"/>
              </p:custDataLst>
            </p:nvPr>
          </p:nvSpPr>
          <p:spPr>
            <a:xfrm>
              <a:off x="289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PA-任意多边形 457">
              <a:extLst>
                <a:ext uri="{FF2B5EF4-FFF2-40B4-BE49-F238E27FC236}">
                  <a16:creationId xmlns:a16="http://schemas.microsoft.com/office/drawing/2014/main" id="{E1DFBC9D-2928-4202-834C-197A67A6BCE7}"/>
                </a:ext>
              </a:extLst>
            </p:cNvPr>
            <p:cNvSpPr/>
            <p:nvPr>
              <p:custDataLst>
                <p:tags r:id="rId784"/>
              </p:custDataLst>
            </p:nvPr>
          </p:nvSpPr>
          <p:spPr>
            <a:xfrm>
              <a:off x="2892055" y="4185000"/>
              <a:ext cx="287995" cy="288000"/>
            </a:xfrm>
            <a:custGeom>
              <a:avLst/>
              <a:gdLst>
                <a:gd name="connsiteX0" fmla="*/ 47999 w 287995"/>
                <a:gd name="connsiteY0" fmla="*/ 0 h 288000"/>
                <a:gd name="connsiteX1" fmla="*/ 239994 w 287995"/>
                <a:gd name="connsiteY1" fmla="*/ 0 h 288000"/>
                <a:gd name="connsiteX2" fmla="*/ 287995 w 287995"/>
                <a:gd name="connsiteY2" fmla="*/ 48001 h 288000"/>
                <a:gd name="connsiteX3" fmla="*/ 287995 w 287995"/>
                <a:gd name="connsiteY3" fmla="*/ 239999 h 288000"/>
                <a:gd name="connsiteX4" fmla="*/ 239994 w 287995"/>
                <a:gd name="connsiteY4" fmla="*/ 288000 h 288000"/>
                <a:gd name="connsiteX5" fmla="*/ 47999 w 287995"/>
                <a:gd name="connsiteY5" fmla="*/ 288000 h 288000"/>
                <a:gd name="connsiteX6" fmla="*/ 0 w 287995"/>
                <a:gd name="connsiteY6" fmla="*/ 239999 h 288000"/>
                <a:gd name="connsiteX7" fmla="*/ 0 w 287995"/>
                <a:gd name="connsiteY7" fmla="*/ 48001 h 288000"/>
                <a:gd name="connsiteX8" fmla="*/ 47999 w 287995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5" h="288000">
                  <a:moveTo>
                    <a:pt x="47999" y="0"/>
                  </a:moveTo>
                  <a:lnTo>
                    <a:pt x="239994" y="0"/>
                  </a:lnTo>
                  <a:cubicBezTo>
                    <a:pt x="266505" y="0"/>
                    <a:pt x="287995" y="21491"/>
                    <a:pt x="287995" y="48001"/>
                  </a:cubicBezTo>
                  <a:lnTo>
                    <a:pt x="287995" y="239999"/>
                  </a:lnTo>
                  <a:cubicBezTo>
                    <a:pt x="287995" y="266509"/>
                    <a:pt x="266505" y="288000"/>
                    <a:pt x="239994" y="288000"/>
                  </a:cubicBezTo>
                  <a:lnTo>
                    <a:pt x="47999" y="288000"/>
                  </a:lnTo>
                  <a:cubicBezTo>
                    <a:pt x="21489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89" y="0"/>
                    <a:pt x="479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0" name="PA-组合 569">
            <a:extLst>
              <a:ext uri="{FF2B5EF4-FFF2-40B4-BE49-F238E27FC236}">
                <a16:creationId xmlns:a16="http://schemas.microsoft.com/office/drawing/2014/main" id="{AB853C16-389C-4D0D-A9A3-C7371DF8F4EA}"/>
              </a:ext>
            </a:extLst>
          </p:cNvPr>
          <p:cNvGrpSpPr/>
          <p:nvPr>
            <p:custDataLst>
              <p:tags r:id="rId130"/>
            </p:custDataLst>
          </p:nvPr>
        </p:nvGrpSpPr>
        <p:grpSpPr>
          <a:xfrm>
            <a:off x="3612000" y="4185000"/>
            <a:ext cx="288000" cy="288001"/>
            <a:chOff x="3612000" y="4185000"/>
            <a:chExt cx="288000" cy="288001"/>
          </a:xfrm>
        </p:grpSpPr>
        <p:sp>
          <p:nvSpPr>
            <p:cNvPr id="357" name="PA-圆角矩形 356">
              <a:extLst>
                <a:ext uri="{FF2B5EF4-FFF2-40B4-BE49-F238E27FC236}">
                  <a16:creationId xmlns:a16="http://schemas.microsoft.com/office/drawing/2014/main" id="{DC4F796A-0C48-451A-BC83-22AA5366DBC9}"/>
                </a:ext>
              </a:extLst>
            </p:cNvPr>
            <p:cNvSpPr/>
            <p:nvPr>
              <p:custDataLst>
                <p:tags r:id="rId779"/>
              </p:custDataLst>
            </p:nvPr>
          </p:nvSpPr>
          <p:spPr>
            <a:xfrm>
              <a:off x="361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PA-任意多边形 458">
              <a:extLst>
                <a:ext uri="{FF2B5EF4-FFF2-40B4-BE49-F238E27FC236}">
                  <a16:creationId xmlns:a16="http://schemas.microsoft.com/office/drawing/2014/main" id="{90E6F84E-471A-4785-909F-9E0BCDC1D7F1}"/>
                </a:ext>
              </a:extLst>
            </p:cNvPr>
            <p:cNvSpPr/>
            <p:nvPr>
              <p:custDataLst>
                <p:tags r:id="rId780"/>
              </p:custDataLst>
            </p:nvPr>
          </p:nvSpPr>
          <p:spPr>
            <a:xfrm>
              <a:off x="3612048" y="4226200"/>
              <a:ext cx="215291" cy="246800"/>
            </a:xfrm>
            <a:custGeom>
              <a:avLst/>
              <a:gdLst>
                <a:gd name="connsiteX0" fmla="*/ 28262 w 215291"/>
                <a:gd name="connsiteY0" fmla="*/ 0 h 246800"/>
                <a:gd name="connsiteX1" fmla="*/ 56360 w 215291"/>
                <a:gd name="connsiteY1" fmla="*/ 6790 h 246800"/>
                <a:gd name="connsiteX2" fmla="*/ 99582 w 215291"/>
                <a:gd name="connsiteY2" fmla="*/ 18599 h 246800"/>
                <a:gd name="connsiteX3" fmla="*/ 148569 w 215291"/>
                <a:gd name="connsiteY3" fmla="*/ 61111 h 246800"/>
                <a:gd name="connsiteX4" fmla="*/ 160096 w 215291"/>
                <a:gd name="connsiteY4" fmla="*/ 56387 h 246800"/>
                <a:gd name="connsiteX5" fmla="*/ 168744 w 215291"/>
                <a:gd name="connsiteY5" fmla="*/ 77644 h 246800"/>
                <a:gd name="connsiteX6" fmla="*/ 211964 w 215291"/>
                <a:gd name="connsiteY6" fmla="*/ 143774 h 246800"/>
                <a:gd name="connsiteX7" fmla="*/ 211964 w 215291"/>
                <a:gd name="connsiteY7" fmla="*/ 162668 h 246800"/>
                <a:gd name="connsiteX8" fmla="*/ 188912 w 215291"/>
                <a:gd name="connsiteY8" fmla="*/ 191010 h 246800"/>
                <a:gd name="connsiteX9" fmla="*/ 151450 w 215291"/>
                <a:gd name="connsiteY9" fmla="*/ 216989 h 246800"/>
                <a:gd name="connsiteX10" fmla="*/ 134477 w 215291"/>
                <a:gd name="connsiteY10" fmla="*/ 246800 h 246800"/>
                <a:gd name="connsiteX11" fmla="*/ 48001 w 215291"/>
                <a:gd name="connsiteY11" fmla="*/ 246800 h 246800"/>
                <a:gd name="connsiteX12" fmla="*/ 0 w 215291"/>
                <a:gd name="connsiteY12" fmla="*/ 198799 h 246800"/>
                <a:gd name="connsiteX13" fmla="*/ 0 w 215291"/>
                <a:gd name="connsiteY13" fmla="*/ 6801 h 246800"/>
                <a:gd name="connsiteX14" fmla="*/ 2128 w 215291"/>
                <a:gd name="connsiteY14" fmla="*/ 1666 h 246800"/>
                <a:gd name="connsiteX15" fmla="*/ 28262 w 215291"/>
                <a:gd name="connsiteY15" fmla="*/ 0 h 24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5291" h="246800">
                  <a:moveTo>
                    <a:pt x="28262" y="0"/>
                  </a:moveTo>
                  <a:cubicBezTo>
                    <a:pt x="39789" y="1476"/>
                    <a:pt x="50596" y="4428"/>
                    <a:pt x="56360" y="6790"/>
                  </a:cubicBezTo>
                  <a:cubicBezTo>
                    <a:pt x="70766" y="11514"/>
                    <a:pt x="85173" y="16237"/>
                    <a:pt x="99582" y="18599"/>
                  </a:cubicBezTo>
                  <a:cubicBezTo>
                    <a:pt x="108227" y="23323"/>
                    <a:pt x="148569" y="58749"/>
                    <a:pt x="148569" y="61111"/>
                  </a:cubicBezTo>
                  <a:cubicBezTo>
                    <a:pt x="154333" y="61111"/>
                    <a:pt x="154333" y="56387"/>
                    <a:pt x="160096" y="56387"/>
                  </a:cubicBezTo>
                  <a:cubicBezTo>
                    <a:pt x="165859" y="61111"/>
                    <a:pt x="165859" y="68197"/>
                    <a:pt x="168744" y="77644"/>
                  </a:cubicBezTo>
                  <a:cubicBezTo>
                    <a:pt x="177382" y="101261"/>
                    <a:pt x="180266" y="139051"/>
                    <a:pt x="211964" y="143774"/>
                  </a:cubicBezTo>
                  <a:cubicBezTo>
                    <a:pt x="214846" y="150859"/>
                    <a:pt x="217728" y="155583"/>
                    <a:pt x="211964" y="162668"/>
                  </a:cubicBezTo>
                  <a:cubicBezTo>
                    <a:pt x="200438" y="167392"/>
                    <a:pt x="197556" y="181563"/>
                    <a:pt x="188912" y="191010"/>
                  </a:cubicBezTo>
                  <a:cubicBezTo>
                    <a:pt x="177382" y="202819"/>
                    <a:pt x="160096" y="205180"/>
                    <a:pt x="151450" y="216989"/>
                  </a:cubicBezTo>
                  <a:lnTo>
                    <a:pt x="134477" y="246800"/>
                  </a:lnTo>
                  <a:lnTo>
                    <a:pt x="48001" y="246800"/>
                  </a:lnTo>
                  <a:cubicBezTo>
                    <a:pt x="21491" y="246800"/>
                    <a:pt x="0" y="225309"/>
                    <a:pt x="0" y="198799"/>
                  </a:cubicBezTo>
                  <a:lnTo>
                    <a:pt x="0" y="6801"/>
                  </a:lnTo>
                  <a:lnTo>
                    <a:pt x="2128" y="1666"/>
                  </a:lnTo>
                  <a:lnTo>
                    <a:pt x="2826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0" name="PA-任意多边形 459">
              <a:extLst>
                <a:ext uri="{FF2B5EF4-FFF2-40B4-BE49-F238E27FC236}">
                  <a16:creationId xmlns:a16="http://schemas.microsoft.com/office/drawing/2014/main" id="{C0D7189F-816E-4FA0-A3DC-EDE50B8978E2}"/>
                </a:ext>
              </a:extLst>
            </p:cNvPr>
            <p:cNvSpPr/>
            <p:nvPr>
              <p:custDataLst>
                <p:tags r:id="rId781"/>
              </p:custDataLst>
            </p:nvPr>
          </p:nvSpPr>
          <p:spPr>
            <a:xfrm>
              <a:off x="3798297" y="4436110"/>
              <a:ext cx="82919" cy="36891"/>
            </a:xfrm>
            <a:custGeom>
              <a:avLst/>
              <a:gdLst>
                <a:gd name="connsiteX0" fmla="*/ 25734 w 82919"/>
                <a:gd name="connsiteY0" fmla="*/ 4 h 36891"/>
                <a:gd name="connsiteX1" fmla="*/ 48671 w 82919"/>
                <a:gd name="connsiteY1" fmla="*/ 626 h 36891"/>
                <a:gd name="connsiteX2" fmla="*/ 82919 w 82919"/>
                <a:gd name="connsiteY2" fmla="*/ 5601 h 36891"/>
                <a:gd name="connsiteX3" fmla="*/ 77151 w 82919"/>
                <a:gd name="connsiteY3" fmla="*/ 21698 h 36891"/>
                <a:gd name="connsiteX4" fmla="*/ 72601 w 82919"/>
                <a:gd name="connsiteY4" fmla="*/ 33008 h 36891"/>
                <a:gd name="connsiteX5" fmla="*/ 72437 w 82919"/>
                <a:gd name="connsiteY5" fmla="*/ 33119 h 36891"/>
                <a:gd name="connsiteX6" fmla="*/ 53753 w 82919"/>
                <a:gd name="connsiteY6" fmla="*/ 36891 h 36891"/>
                <a:gd name="connsiteX7" fmla="*/ 2339 w 82919"/>
                <a:gd name="connsiteY7" fmla="*/ 36891 h 36891"/>
                <a:gd name="connsiteX8" fmla="*/ 0 w 82919"/>
                <a:gd name="connsiteY8" fmla="*/ 25502 h 36891"/>
                <a:gd name="connsiteX9" fmla="*/ 7933 w 82919"/>
                <a:gd name="connsiteY9" fmla="*/ 919 h 36891"/>
                <a:gd name="connsiteX10" fmla="*/ 25734 w 82919"/>
                <a:gd name="connsiteY10" fmla="*/ 4 h 3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919" h="36891">
                  <a:moveTo>
                    <a:pt x="25734" y="4"/>
                  </a:moveTo>
                  <a:cubicBezTo>
                    <a:pt x="32899" y="-32"/>
                    <a:pt x="40920" y="187"/>
                    <a:pt x="48671" y="626"/>
                  </a:cubicBezTo>
                  <a:cubicBezTo>
                    <a:pt x="64173" y="1504"/>
                    <a:pt x="78593" y="3260"/>
                    <a:pt x="82919" y="5601"/>
                  </a:cubicBezTo>
                  <a:cubicBezTo>
                    <a:pt x="80035" y="9113"/>
                    <a:pt x="78593" y="15552"/>
                    <a:pt x="77151" y="21698"/>
                  </a:cubicBezTo>
                  <a:lnTo>
                    <a:pt x="72601" y="33008"/>
                  </a:lnTo>
                  <a:lnTo>
                    <a:pt x="72437" y="33119"/>
                  </a:lnTo>
                  <a:cubicBezTo>
                    <a:pt x="66694" y="35548"/>
                    <a:pt x="60381" y="36891"/>
                    <a:pt x="53753" y="36891"/>
                  </a:cubicBezTo>
                  <a:lnTo>
                    <a:pt x="2339" y="36891"/>
                  </a:lnTo>
                  <a:lnTo>
                    <a:pt x="0" y="25502"/>
                  </a:lnTo>
                  <a:cubicBezTo>
                    <a:pt x="0" y="16723"/>
                    <a:pt x="2164" y="7943"/>
                    <a:pt x="7933" y="919"/>
                  </a:cubicBezTo>
                  <a:cubicBezTo>
                    <a:pt x="12260" y="334"/>
                    <a:pt x="18569" y="41"/>
                    <a:pt x="25734" y="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1" name="PA-任意多边形 460">
              <a:extLst>
                <a:ext uri="{FF2B5EF4-FFF2-40B4-BE49-F238E27FC236}">
                  <a16:creationId xmlns:a16="http://schemas.microsoft.com/office/drawing/2014/main" id="{84C34242-68EC-4E8E-996C-04DBFB625ACF}"/>
                </a:ext>
              </a:extLst>
            </p:cNvPr>
            <p:cNvSpPr/>
            <p:nvPr>
              <p:custDataLst>
                <p:tags r:id="rId782"/>
              </p:custDataLst>
            </p:nvPr>
          </p:nvSpPr>
          <p:spPr>
            <a:xfrm>
              <a:off x="3771186" y="4464446"/>
              <a:ext cx="19161" cy="8554"/>
            </a:xfrm>
            <a:custGeom>
              <a:avLst/>
              <a:gdLst>
                <a:gd name="connsiteX0" fmla="*/ 15367 w 19161"/>
                <a:gd name="connsiteY0" fmla="*/ 0 h 8554"/>
                <a:gd name="connsiteX1" fmla="*/ 19161 w 19161"/>
                <a:gd name="connsiteY1" fmla="*/ 8554 h 8554"/>
                <a:gd name="connsiteX2" fmla="*/ 0 w 19161"/>
                <a:gd name="connsiteY2" fmla="*/ 8554 h 8554"/>
                <a:gd name="connsiteX3" fmla="*/ 15367 w 19161"/>
                <a:gd name="connsiteY3" fmla="*/ 0 h 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61" h="8554">
                  <a:moveTo>
                    <a:pt x="15367" y="0"/>
                  </a:moveTo>
                  <a:lnTo>
                    <a:pt x="19161" y="8554"/>
                  </a:lnTo>
                  <a:lnTo>
                    <a:pt x="0" y="8554"/>
                  </a:lnTo>
                  <a:lnTo>
                    <a:pt x="1536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5" name="PA-组合 564">
            <a:extLst>
              <a:ext uri="{FF2B5EF4-FFF2-40B4-BE49-F238E27FC236}">
                <a16:creationId xmlns:a16="http://schemas.microsoft.com/office/drawing/2014/main" id="{F8330D59-0894-4961-9D13-BF22CAB941CB}"/>
              </a:ext>
            </a:extLst>
          </p:cNvPr>
          <p:cNvGrpSpPr/>
          <p:nvPr>
            <p:custDataLst>
              <p:tags r:id="rId131"/>
            </p:custDataLst>
          </p:nvPr>
        </p:nvGrpSpPr>
        <p:grpSpPr>
          <a:xfrm>
            <a:off x="2892000" y="4545000"/>
            <a:ext cx="288043" cy="288000"/>
            <a:chOff x="2892000" y="4545000"/>
            <a:chExt cx="288043" cy="288000"/>
          </a:xfrm>
        </p:grpSpPr>
        <p:sp>
          <p:nvSpPr>
            <p:cNvPr id="358" name="PA-圆角矩形 357">
              <a:extLst>
                <a:ext uri="{FF2B5EF4-FFF2-40B4-BE49-F238E27FC236}">
                  <a16:creationId xmlns:a16="http://schemas.microsoft.com/office/drawing/2014/main" id="{1F0D8166-F4AC-43DC-AEC2-B8C6A8F4CFC9}"/>
                </a:ext>
              </a:extLst>
            </p:cNvPr>
            <p:cNvSpPr/>
            <p:nvPr>
              <p:custDataLst>
                <p:tags r:id="rId777"/>
              </p:custDataLst>
            </p:nvPr>
          </p:nvSpPr>
          <p:spPr>
            <a:xfrm>
              <a:off x="289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PA-任意多边形 461">
              <a:extLst>
                <a:ext uri="{FF2B5EF4-FFF2-40B4-BE49-F238E27FC236}">
                  <a16:creationId xmlns:a16="http://schemas.microsoft.com/office/drawing/2014/main" id="{A15EF2F0-D8FC-48F8-874C-E7CCADD4468E}"/>
                </a:ext>
              </a:extLst>
            </p:cNvPr>
            <p:cNvSpPr/>
            <p:nvPr>
              <p:custDataLst>
                <p:tags r:id="rId778"/>
              </p:custDataLst>
            </p:nvPr>
          </p:nvSpPr>
          <p:spPr>
            <a:xfrm>
              <a:off x="2892047" y="4545000"/>
              <a:ext cx="287996" cy="288000"/>
            </a:xfrm>
            <a:custGeom>
              <a:avLst/>
              <a:gdLst>
                <a:gd name="connsiteX0" fmla="*/ 47999 w 287996"/>
                <a:gd name="connsiteY0" fmla="*/ 0 h 288000"/>
                <a:gd name="connsiteX1" fmla="*/ 239995 w 287996"/>
                <a:gd name="connsiteY1" fmla="*/ 0 h 288000"/>
                <a:gd name="connsiteX2" fmla="*/ 287996 w 287996"/>
                <a:gd name="connsiteY2" fmla="*/ 48001 h 288000"/>
                <a:gd name="connsiteX3" fmla="*/ 287996 w 287996"/>
                <a:gd name="connsiteY3" fmla="*/ 239999 h 288000"/>
                <a:gd name="connsiteX4" fmla="*/ 239995 w 287996"/>
                <a:gd name="connsiteY4" fmla="*/ 288000 h 288000"/>
                <a:gd name="connsiteX5" fmla="*/ 47999 w 287996"/>
                <a:gd name="connsiteY5" fmla="*/ 288000 h 288000"/>
                <a:gd name="connsiteX6" fmla="*/ 0 w 287996"/>
                <a:gd name="connsiteY6" fmla="*/ 239999 h 288000"/>
                <a:gd name="connsiteX7" fmla="*/ 0 w 287996"/>
                <a:gd name="connsiteY7" fmla="*/ 48001 h 288000"/>
                <a:gd name="connsiteX8" fmla="*/ 47999 w 287996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6" h="288000">
                  <a:moveTo>
                    <a:pt x="47999" y="0"/>
                  </a:moveTo>
                  <a:lnTo>
                    <a:pt x="239995" y="0"/>
                  </a:lnTo>
                  <a:cubicBezTo>
                    <a:pt x="266505" y="0"/>
                    <a:pt x="287996" y="21491"/>
                    <a:pt x="287996" y="48001"/>
                  </a:cubicBezTo>
                  <a:lnTo>
                    <a:pt x="287996" y="239999"/>
                  </a:lnTo>
                  <a:cubicBezTo>
                    <a:pt x="287996" y="266509"/>
                    <a:pt x="266505" y="288000"/>
                    <a:pt x="239995" y="288000"/>
                  </a:cubicBezTo>
                  <a:lnTo>
                    <a:pt x="47999" y="288000"/>
                  </a:lnTo>
                  <a:cubicBezTo>
                    <a:pt x="21489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89" y="0"/>
                    <a:pt x="479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1" name="PA-组合 570">
            <a:extLst>
              <a:ext uri="{FF2B5EF4-FFF2-40B4-BE49-F238E27FC236}">
                <a16:creationId xmlns:a16="http://schemas.microsoft.com/office/drawing/2014/main" id="{032C9A78-03AE-4981-962D-58AD942E9172}"/>
              </a:ext>
            </a:extLst>
          </p:cNvPr>
          <p:cNvGrpSpPr/>
          <p:nvPr>
            <p:custDataLst>
              <p:tags r:id="rId132"/>
            </p:custDataLst>
          </p:nvPr>
        </p:nvGrpSpPr>
        <p:grpSpPr>
          <a:xfrm>
            <a:off x="3612000" y="4545000"/>
            <a:ext cx="288042" cy="288000"/>
            <a:chOff x="3612000" y="4545000"/>
            <a:chExt cx="288042" cy="288000"/>
          </a:xfrm>
        </p:grpSpPr>
        <p:sp>
          <p:nvSpPr>
            <p:cNvPr id="359" name="PA-圆角矩形 358">
              <a:extLst>
                <a:ext uri="{FF2B5EF4-FFF2-40B4-BE49-F238E27FC236}">
                  <a16:creationId xmlns:a16="http://schemas.microsoft.com/office/drawing/2014/main" id="{E5206B87-3EA7-4137-9F51-99ECD69763AF}"/>
                </a:ext>
              </a:extLst>
            </p:cNvPr>
            <p:cNvSpPr/>
            <p:nvPr>
              <p:custDataLst>
                <p:tags r:id="rId775"/>
              </p:custDataLst>
            </p:nvPr>
          </p:nvSpPr>
          <p:spPr>
            <a:xfrm>
              <a:off x="361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PA-任意多边形 462">
              <a:extLst>
                <a:ext uri="{FF2B5EF4-FFF2-40B4-BE49-F238E27FC236}">
                  <a16:creationId xmlns:a16="http://schemas.microsoft.com/office/drawing/2014/main" id="{A276809D-5E2D-4A86-B52E-4E3741A297C1}"/>
                </a:ext>
              </a:extLst>
            </p:cNvPr>
            <p:cNvSpPr/>
            <p:nvPr>
              <p:custDataLst>
                <p:tags r:id="rId776"/>
              </p:custDataLst>
            </p:nvPr>
          </p:nvSpPr>
          <p:spPr>
            <a:xfrm>
              <a:off x="3612041" y="4545000"/>
              <a:ext cx="288001" cy="288000"/>
            </a:xfrm>
            <a:custGeom>
              <a:avLst/>
              <a:gdLst>
                <a:gd name="connsiteX0" fmla="*/ 48001 w 288001"/>
                <a:gd name="connsiteY0" fmla="*/ 0 h 288000"/>
                <a:gd name="connsiteX1" fmla="*/ 240001 w 288001"/>
                <a:gd name="connsiteY1" fmla="*/ 0 h 288000"/>
                <a:gd name="connsiteX2" fmla="*/ 288001 w 288001"/>
                <a:gd name="connsiteY2" fmla="*/ 48001 h 288000"/>
                <a:gd name="connsiteX3" fmla="*/ 288001 w 288001"/>
                <a:gd name="connsiteY3" fmla="*/ 239999 h 288000"/>
                <a:gd name="connsiteX4" fmla="*/ 240001 w 288001"/>
                <a:gd name="connsiteY4" fmla="*/ 288000 h 288000"/>
                <a:gd name="connsiteX5" fmla="*/ 48001 w 288001"/>
                <a:gd name="connsiteY5" fmla="*/ 288000 h 288000"/>
                <a:gd name="connsiteX6" fmla="*/ 0 w 288001"/>
                <a:gd name="connsiteY6" fmla="*/ 239999 h 288000"/>
                <a:gd name="connsiteX7" fmla="*/ 0 w 288001"/>
                <a:gd name="connsiteY7" fmla="*/ 48001 h 288000"/>
                <a:gd name="connsiteX8" fmla="*/ 48001 w 288001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1" h="288000">
                  <a:moveTo>
                    <a:pt x="48001" y="0"/>
                  </a:moveTo>
                  <a:lnTo>
                    <a:pt x="240001" y="0"/>
                  </a:lnTo>
                  <a:cubicBezTo>
                    <a:pt x="266510" y="0"/>
                    <a:pt x="288001" y="21491"/>
                    <a:pt x="288001" y="48001"/>
                  </a:cubicBezTo>
                  <a:lnTo>
                    <a:pt x="288001" y="239999"/>
                  </a:lnTo>
                  <a:cubicBezTo>
                    <a:pt x="288001" y="266509"/>
                    <a:pt x="266510" y="288000"/>
                    <a:pt x="240001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6" name="PA-组合 565">
            <a:extLst>
              <a:ext uri="{FF2B5EF4-FFF2-40B4-BE49-F238E27FC236}">
                <a16:creationId xmlns:a16="http://schemas.microsoft.com/office/drawing/2014/main" id="{36689CBD-F376-4435-B37A-EA51BC8EB671}"/>
              </a:ext>
            </a:extLst>
          </p:cNvPr>
          <p:cNvGrpSpPr/>
          <p:nvPr>
            <p:custDataLst>
              <p:tags r:id="rId133"/>
            </p:custDataLst>
          </p:nvPr>
        </p:nvGrpSpPr>
        <p:grpSpPr>
          <a:xfrm>
            <a:off x="2892000" y="4905000"/>
            <a:ext cx="288035" cy="288000"/>
            <a:chOff x="2892000" y="4905000"/>
            <a:chExt cx="288035" cy="288000"/>
          </a:xfrm>
        </p:grpSpPr>
        <p:sp>
          <p:nvSpPr>
            <p:cNvPr id="360" name="PA-圆角矩形 359">
              <a:extLst>
                <a:ext uri="{FF2B5EF4-FFF2-40B4-BE49-F238E27FC236}">
                  <a16:creationId xmlns:a16="http://schemas.microsoft.com/office/drawing/2014/main" id="{6666CFFA-1103-4036-ACA2-6C56296C139D}"/>
                </a:ext>
              </a:extLst>
            </p:cNvPr>
            <p:cNvSpPr/>
            <p:nvPr>
              <p:custDataLst>
                <p:tags r:id="rId773"/>
              </p:custDataLst>
            </p:nvPr>
          </p:nvSpPr>
          <p:spPr>
            <a:xfrm>
              <a:off x="289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PA-任意多边形 463">
              <a:extLst>
                <a:ext uri="{FF2B5EF4-FFF2-40B4-BE49-F238E27FC236}">
                  <a16:creationId xmlns:a16="http://schemas.microsoft.com/office/drawing/2014/main" id="{517DAF36-BA45-4869-957D-663C35DD07C0}"/>
                </a:ext>
              </a:extLst>
            </p:cNvPr>
            <p:cNvSpPr/>
            <p:nvPr>
              <p:custDataLst>
                <p:tags r:id="rId774"/>
              </p:custDataLst>
            </p:nvPr>
          </p:nvSpPr>
          <p:spPr>
            <a:xfrm>
              <a:off x="2896579" y="4905000"/>
              <a:ext cx="283456" cy="288000"/>
            </a:xfrm>
            <a:custGeom>
              <a:avLst/>
              <a:gdLst>
                <a:gd name="connsiteX0" fmla="*/ 43459 w 283456"/>
                <a:gd name="connsiteY0" fmla="*/ 0 h 288000"/>
                <a:gd name="connsiteX1" fmla="*/ 235456 w 283456"/>
                <a:gd name="connsiteY1" fmla="*/ 0 h 288000"/>
                <a:gd name="connsiteX2" fmla="*/ 283456 w 283456"/>
                <a:gd name="connsiteY2" fmla="*/ 48001 h 288000"/>
                <a:gd name="connsiteX3" fmla="*/ 283456 w 283456"/>
                <a:gd name="connsiteY3" fmla="*/ 239999 h 288000"/>
                <a:gd name="connsiteX4" fmla="*/ 235456 w 283456"/>
                <a:gd name="connsiteY4" fmla="*/ 288000 h 288000"/>
                <a:gd name="connsiteX5" fmla="*/ 180558 w 283456"/>
                <a:gd name="connsiteY5" fmla="*/ 288000 h 288000"/>
                <a:gd name="connsiteX6" fmla="*/ 182580 w 283456"/>
                <a:gd name="connsiteY6" fmla="*/ 270641 h 288000"/>
                <a:gd name="connsiteX7" fmla="*/ 172450 w 283456"/>
                <a:gd name="connsiteY7" fmla="*/ 140447 h 288000"/>
                <a:gd name="connsiteX8" fmla="*/ 140752 w 283456"/>
                <a:gd name="connsiteY8" fmla="*/ 123915 h 288000"/>
                <a:gd name="connsiteX9" fmla="*/ 129226 w 283456"/>
                <a:gd name="connsiteY9" fmla="*/ 105020 h 288000"/>
                <a:gd name="connsiteX10" fmla="*/ 91766 w 283456"/>
                <a:gd name="connsiteY10" fmla="*/ 88487 h 288000"/>
                <a:gd name="connsiteX11" fmla="*/ 29812 w 283456"/>
                <a:gd name="connsiteY11" fmla="*/ 58670 h 288000"/>
                <a:gd name="connsiteX12" fmla="*/ 0 w 283456"/>
                <a:gd name="connsiteY12" fmla="*/ 37042 h 288000"/>
                <a:gd name="connsiteX13" fmla="*/ 9519 w 283456"/>
                <a:gd name="connsiteY13" fmla="*/ 14060 h 288000"/>
                <a:gd name="connsiteX14" fmla="*/ 43459 w 283456"/>
                <a:gd name="connsiteY14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3456" h="288000">
                  <a:moveTo>
                    <a:pt x="43459" y="0"/>
                  </a:moveTo>
                  <a:lnTo>
                    <a:pt x="235456" y="0"/>
                  </a:lnTo>
                  <a:cubicBezTo>
                    <a:pt x="261966" y="0"/>
                    <a:pt x="283456" y="21491"/>
                    <a:pt x="283456" y="48001"/>
                  </a:cubicBezTo>
                  <a:lnTo>
                    <a:pt x="283456" y="239999"/>
                  </a:lnTo>
                  <a:cubicBezTo>
                    <a:pt x="283456" y="266509"/>
                    <a:pt x="261966" y="288000"/>
                    <a:pt x="235456" y="288000"/>
                  </a:cubicBezTo>
                  <a:lnTo>
                    <a:pt x="180558" y="288000"/>
                  </a:lnTo>
                  <a:lnTo>
                    <a:pt x="182580" y="270641"/>
                  </a:lnTo>
                  <a:cubicBezTo>
                    <a:pt x="186498" y="224586"/>
                    <a:pt x="187578" y="159932"/>
                    <a:pt x="172450" y="140447"/>
                  </a:cubicBezTo>
                  <a:cubicBezTo>
                    <a:pt x="166686" y="130999"/>
                    <a:pt x="149398" y="130999"/>
                    <a:pt x="140752" y="123915"/>
                  </a:cubicBezTo>
                  <a:cubicBezTo>
                    <a:pt x="137871" y="116829"/>
                    <a:pt x="134989" y="112106"/>
                    <a:pt x="129226" y="105020"/>
                  </a:cubicBezTo>
                  <a:cubicBezTo>
                    <a:pt x="117699" y="100297"/>
                    <a:pt x="106174" y="93211"/>
                    <a:pt x="91766" y="88487"/>
                  </a:cubicBezTo>
                  <a:cubicBezTo>
                    <a:pt x="71595" y="79040"/>
                    <a:pt x="49983" y="69593"/>
                    <a:pt x="29812" y="58670"/>
                  </a:cubicBezTo>
                  <a:lnTo>
                    <a:pt x="0" y="37042"/>
                  </a:lnTo>
                  <a:lnTo>
                    <a:pt x="9519" y="14060"/>
                  </a:lnTo>
                  <a:cubicBezTo>
                    <a:pt x="18205" y="5373"/>
                    <a:pt x="30205" y="0"/>
                    <a:pt x="4345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2" name="PA-组合 571">
            <a:extLst>
              <a:ext uri="{FF2B5EF4-FFF2-40B4-BE49-F238E27FC236}">
                <a16:creationId xmlns:a16="http://schemas.microsoft.com/office/drawing/2014/main" id="{CD1A97C0-6314-4FE5-94E7-86FAA17EEFAC}"/>
              </a:ext>
            </a:extLst>
          </p:cNvPr>
          <p:cNvGrpSpPr/>
          <p:nvPr>
            <p:custDataLst>
              <p:tags r:id="rId134"/>
            </p:custDataLst>
          </p:nvPr>
        </p:nvGrpSpPr>
        <p:grpSpPr>
          <a:xfrm>
            <a:off x="3612000" y="4905000"/>
            <a:ext cx="288035" cy="288000"/>
            <a:chOff x="3612000" y="4905000"/>
            <a:chExt cx="288035" cy="288000"/>
          </a:xfrm>
        </p:grpSpPr>
        <p:sp>
          <p:nvSpPr>
            <p:cNvPr id="361" name="PA-圆角矩形 360">
              <a:extLst>
                <a:ext uri="{FF2B5EF4-FFF2-40B4-BE49-F238E27FC236}">
                  <a16:creationId xmlns:a16="http://schemas.microsoft.com/office/drawing/2014/main" id="{0819AE63-AC4F-4523-B11B-6317EE702FCA}"/>
                </a:ext>
              </a:extLst>
            </p:cNvPr>
            <p:cNvSpPr/>
            <p:nvPr>
              <p:custDataLst>
                <p:tags r:id="rId771"/>
              </p:custDataLst>
            </p:nvPr>
          </p:nvSpPr>
          <p:spPr>
            <a:xfrm>
              <a:off x="361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PA-任意多边形 464">
              <a:extLst>
                <a:ext uri="{FF2B5EF4-FFF2-40B4-BE49-F238E27FC236}">
                  <a16:creationId xmlns:a16="http://schemas.microsoft.com/office/drawing/2014/main" id="{AB78E841-D616-4DFE-B046-CB6F0E6B7BB2}"/>
                </a:ext>
              </a:extLst>
            </p:cNvPr>
            <p:cNvSpPr/>
            <p:nvPr>
              <p:custDataLst>
                <p:tags r:id="rId772"/>
              </p:custDataLst>
            </p:nvPr>
          </p:nvSpPr>
          <p:spPr>
            <a:xfrm>
              <a:off x="3612034" y="4905000"/>
              <a:ext cx="288001" cy="288000"/>
            </a:xfrm>
            <a:custGeom>
              <a:avLst/>
              <a:gdLst>
                <a:gd name="connsiteX0" fmla="*/ 48001 w 288001"/>
                <a:gd name="connsiteY0" fmla="*/ 0 h 288000"/>
                <a:gd name="connsiteX1" fmla="*/ 240000 w 288001"/>
                <a:gd name="connsiteY1" fmla="*/ 0 h 288000"/>
                <a:gd name="connsiteX2" fmla="*/ 288001 w 288001"/>
                <a:gd name="connsiteY2" fmla="*/ 48001 h 288000"/>
                <a:gd name="connsiteX3" fmla="*/ 288001 w 288001"/>
                <a:gd name="connsiteY3" fmla="*/ 239999 h 288000"/>
                <a:gd name="connsiteX4" fmla="*/ 240000 w 288001"/>
                <a:gd name="connsiteY4" fmla="*/ 288000 h 288000"/>
                <a:gd name="connsiteX5" fmla="*/ 48001 w 288001"/>
                <a:gd name="connsiteY5" fmla="*/ 288000 h 288000"/>
                <a:gd name="connsiteX6" fmla="*/ 0 w 288001"/>
                <a:gd name="connsiteY6" fmla="*/ 239999 h 288000"/>
                <a:gd name="connsiteX7" fmla="*/ 0 w 288001"/>
                <a:gd name="connsiteY7" fmla="*/ 48001 h 288000"/>
                <a:gd name="connsiteX8" fmla="*/ 48001 w 288001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1" h="288000">
                  <a:moveTo>
                    <a:pt x="48001" y="0"/>
                  </a:moveTo>
                  <a:lnTo>
                    <a:pt x="240000" y="0"/>
                  </a:lnTo>
                  <a:cubicBezTo>
                    <a:pt x="266509" y="0"/>
                    <a:pt x="288001" y="21491"/>
                    <a:pt x="288001" y="48001"/>
                  </a:cubicBezTo>
                  <a:lnTo>
                    <a:pt x="288001" y="239999"/>
                  </a:lnTo>
                  <a:cubicBezTo>
                    <a:pt x="288001" y="266509"/>
                    <a:pt x="266509" y="288000"/>
                    <a:pt x="240000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7" name="PA-组合 566">
            <a:extLst>
              <a:ext uri="{FF2B5EF4-FFF2-40B4-BE49-F238E27FC236}">
                <a16:creationId xmlns:a16="http://schemas.microsoft.com/office/drawing/2014/main" id="{8423DB80-69ED-4723-925B-D088C1A8CAD1}"/>
              </a:ext>
            </a:extLst>
          </p:cNvPr>
          <p:cNvGrpSpPr/>
          <p:nvPr>
            <p:custDataLst>
              <p:tags r:id="rId135"/>
            </p:custDataLst>
          </p:nvPr>
        </p:nvGrpSpPr>
        <p:grpSpPr>
          <a:xfrm>
            <a:off x="2892000" y="5265000"/>
            <a:ext cx="288028" cy="288000"/>
            <a:chOff x="2892000" y="5265000"/>
            <a:chExt cx="288028" cy="288000"/>
          </a:xfrm>
        </p:grpSpPr>
        <p:sp>
          <p:nvSpPr>
            <p:cNvPr id="362" name="PA-圆角矩形 361">
              <a:extLst>
                <a:ext uri="{FF2B5EF4-FFF2-40B4-BE49-F238E27FC236}">
                  <a16:creationId xmlns:a16="http://schemas.microsoft.com/office/drawing/2014/main" id="{01360B30-AC14-438A-9EC9-608306E37B95}"/>
                </a:ext>
              </a:extLst>
            </p:cNvPr>
            <p:cNvSpPr/>
            <p:nvPr>
              <p:custDataLst>
                <p:tags r:id="rId769"/>
              </p:custDataLst>
            </p:nvPr>
          </p:nvSpPr>
          <p:spPr>
            <a:xfrm>
              <a:off x="289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PA-任意多边形 465">
              <a:extLst>
                <a:ext uri="{FF2B5EF4-FFF2-40B4-BE49-F238E27FC236}">
                  <a16:creationId xmlns:a16="http://schemas.microsoft.com/office/drawing/2014/main" id="{F113C7A9-C094-49D7-9AD4-38C3AF0B0FBB}"/>
                </a:ext>
              </a:extLst>
            </p:cNvPr>
            <p:cNvSpPr/>
            <p:nvPr>
              <p:custDataLst>
                <p:tags r:id="rId770"/>
              </p:custDataLst>
            </p:nvPr>
          </p:nvSpPr>
          <p:spPr>
            <a:xfrm>
              <a:off x="3023866" y="5265000"/>
              <a:ext cx="156162" cy="288000"/>
            </a:xfrm>
            <a:custGeom>
              <a:avLst/>
              <a:gdLst>
                <a:gd name="connsiteX0" fmla="*/ 44942 w 156162"/>
                <a:gd name="connsiteY0" fmla="*/ 0 h 288000"/>
                <a:gd name="connsiteX1" fmla="*/ 108161 w 156162"/>
                <a:gd name="connsiteY1" fmla="*/ 0 h 288000"/>
                <a:gd name="connsiteX2" fmla="*/ 156162 w 156162"/>
                <a:gd name="connsiteY2" fmla="*/ 48001 h 288000"/>
                <a:gd name="connsiteX3" fmla="*/ 156162 w 156162"/>
                <a:gd name="connsiteY3" fmla="*/ 239999 h 288000"/>
                <a:gd name="connsiteX4" fmla="*/ 108161 w 156162"/>
                <a:gd name="connsiteY4" fmla="*/ 288000 h 288000"/>
                <a:gd name="connsiteX5" fmla="*/ 7655 w 156162"/>
                <a:gd name="connsiteY5" fmla="*/ 288000 h 288000"/>
                <a:gd name="connsiteX6" fmla="*/ 4776 w 156162"/>
                <a:gd name="connsiteY6" fmla="*/ 273877 h 288000"/>
                <a:gd name="connsiteX7" fmla="*/ 1939 w 156162"/>
                <a:gd name="connsiteY7" fmla="*/ 219741 h 288000"/>
                <a:gd name="connsiteX8" fmla="*/ 16346 w 156162"/>
                <a:gd name="connsiteY8" fmla="*/ 196122 h 288000"/>
                <a:gd name="connsiteX9" fmla="*/ 10584 w 156162"/>
                <a:gd name="connsiteY9" fmla="*/ 163058 h 288000"/>
                <a:gd name="connsiteX10" fmla="*/ 19229 w 156162"/>
                <a:gd name="connsiteY10" fmla="*/ 127630 h 288000"/>
                <a:gd name="connsiteX11" fmla="*/ 27874 w 156162"/>
                <a:gd name="connsiteY11" fmla="*/ 115822 h 288000"/>
                <a:gd name="connsiteX12" fmla="*/ 36518 w 156162"/>
                <a:gd name="connsiteY12" fmla="*/ 47330 h 288000"/>
                <a:gd name="connsiteX13" fmla="*/ 48044 w 156162"/>
                <a:gd name="connsiteY13" fmla="*/ 28435 h 288000"/>
                <a:gd name="connsiteX14" fmla="*/ 45163 w 156162"/>
                <a:gd name="connsiteY14" fmla="*/ 14264 h 288000"/>
                <a:gd name="connsiteX15" fmla="*/ 44942 w 156162"/>
                <a:gd name="connsiteY15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62" h="288000">
                  <a:moveTo>
                    <a:pt x="44942" y="0"/>
                  </a:moveTo>
                  <a:lnTo>
                    <a:pt x="108161" y="0"/>
                  </a:lnTo>
                  <a:cubicBezTo>
                    <a:pt x="134671" y="0"/>
                    <a:pt x="156162" y="21491"/>
                    <a:pt x="156162" y="48001"/>
                  </a:cubicBezTo>
                  <a:lnTo>
                    <a:pt x="156162" y="239999"/>
                  </a:lnTo>
                  <a:cubicBezTo>
                    <a:pt x="156162" y="266509"/>
                    <a:pt x="134671" y="288000"/>
                    <a:pt x="108161" y="288000"/>
                  </a:cubicBezTo>
                  <a:lnTo>
                    <a:pt x="7655" y="288000"/>
                  </a:lnTo>
                  <a:lnTo>
                    <a:pt x="4776" y="273877"/>
                  </a:lnTo>
                  <a:cubicBezTo>
                    <a:pt x="1399" y="255168"/>
                    <a:pt x="-2383" y="226826"/>
                    <a:pt x="1939" y="219741"/>
                  </a:cubicBezTo>
                  <a:cubicBezTo>
                    <a:pt x="4820" y="212655"/>
                    <a:pt x="13465" y="205570"/>
                    <a:pt x="16346" y="196122"/>
                  </a:cubicBezTo>
                  <a:cubicBezTo>
                    <a:pt x="22111" y="179590"/>
                    <a:pt x="7702" y="174867"/>
                    <a:pt x="10584" y="163058"/>
                  </a:cubicBezTo>
                  <a:cubicBezTo>
                    <a:pt x="13465" y="151248"/>
                    <a:pt x="16346" y="139439"/>
                    <a:pt x="19229" y="127630"/>
                  </a:cubicBezTo>
                  <a:cubicBezTo>
                    <a:pt x="22111" y="122907"/>
                    <a:pt x="24991" y="120546"/>
                    <a:pt x="27874" y="115822"/>
                  </a:cubicBezTo>
                  <a:cubicBezTo>
                    <a:pt x="33635" y="101651"/>
                    <a:pt x="42281" y="61501"/>
                    <a:pt x="36518" y="47330"/>
                  </a:cubicBezTo>
                  <a:cubicBezTo>
                    <a:pt x="39399" y="40244"/>
                    <a:pt x="45163" y="35521"/>
                    <a:pt x="48044" y="28435"/>
                  </a:cubicBezTo>
                  <a:cubicBezTo>
                    <a:pt x="48044" y="23711"/>
                    <a:pt x="45163" y="18988"/>
                    <a:pt x="45163" y="14264"/>
                  </a:cubicBezTo>
                  <a:lnTo>
                    <a:pt x="4494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3" name="PA-组合 572">
            <a:extLst>
              <a:ext uri="{FF2B5EF4-FFF2-40B4-BE49-F238E27FC236}">
                <a16:creationId xmlns:a16="http://schemas.microsoft.com/office/drawing/2014/main" id="{ECF015DF-39DD-4792-85FE-CCB3ACFE5D4C}"/>
              </a:ext>
            </a:extLst>
          </p:cNvPr>
          <p:cNvGrpSpPr/>
          <p:nvPr>
            <p:custDataLst>
              <p:tags r:id="rId136"/>
            </p:custDataLst>
          </p:nvPr>
        </p:nvGrpSpPr>
        <p:grpSpPr>
          <a:xfrm>
            <a:off x="3612000" y="5265000"/>
            <a:ext cx="288000" cy="288000"/>
            <a:chOff x="3612000" y="5265000"/>
            <a:chExt cx="288000" cy="288000"/>
          </a:xfrm>
        </p:grpSpPr>
        <p:sp>
          <p:nvSpPr>
            <p:cNvPr id="363" name="PA-圆角矩形 362">
              <a:extLst>
                <a:ext uri="{FF2B5EF4-FFF2-40B4-BE49-F238E27FC236}">
                  <a16:creationId xmlns:a16="http://schemas.microsoft.com/office/drawing/2014/main" id="{C1910369-FE64-4C1B-9436-C7F94FB5D846}"/>
                </a:ext>
              </a:extLst>
            </p:cNvPr>
            <p:cNvSpPr/>
            <p:nvPr>
              <p:custDataLst>
                <p:tags r:id="rId767"/>
              </p:custDataLst>
            </p:nvPr>
          </p:nvSpPr>
          <p:spPr>
            <a:xfrm>
              <a:off x="361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PA-任意多边形 466">
              <a:extLst>
                <a:ext uri="{FF2B5EF4-FFF2-40B4-BE49-F238E27FC236}">
                  <a16:creationId xmlns:a16="http://schemas.microsoft.com/office/drawing/2014/main" id="{12905C64-65C7-4FDE-ACC7-AD0C3F524862}"/>
                </a:ext>
              </a:extLst>
            </p:cNvPr>
            <p:cNvSpPr/>
            <p:nvPr>
              <p:custDataLst>
                <p:tags r:id="rId768"/>
              </p:custDataLst>
            </p:nvPr>
          </p:nvSpPr>
          <p:spPr>
            <a:xfrm>
              <a:off x="3612026" y="5265000"/>
              <a:ext cx="279303" cy="288000"/>
            </a:xfrm>
            <a:custGeom>
              <a:avLst/>
              <a:gdLst>
                <a:gd name="connsiteX0" fmla="*/ 48002 w 279303"/>
                <a:gd name="connsiteY0" fmla="*/ 0 h 288000"/>
                <a:gd name="connsiteX1" fmla="*/ 240001 w 279303"/>
                <a:gd name="connsiteY1" fmla="*/ 0 h 288000"/>
                <a:gd name="connsiteX2" fmla="*/ 273942 w 279303"/>
                <a:gd name="connsiteY2" fmla="*/ 14060 h 288000"/>
                <a:gd name="connsiteX3" fmla="*/ 279303 w 279303"/>
                <a:gd name="connsiteY3" fmla="*/ 27003 h 288000"/>
                <a:gd name="connsiteX4" fmla="*/ 276824 w 279303"/>
                <a:gd name="connsiteY4" fmla="*/ 29616 h 288000"/>
                <a:gd name="connsiteX5" fmla="*/ 258092 w 279303"/>
                <a:gd name="connsiteY5" fmla="*/ 33159 h 288000"/>
                <a:gd name="connsiteX6" fmla="*/ 258092 w 279303"/>
                <a:gd name="connsiteY6" fmla="*/ 37882 h 288000"/>
                <a:gd name="connsiteX7" fmla="*/ 255209 w 279303"/>
                <a:gd name="connsiteY7" fmla="*/ 68585 h 288000"/>
                <a:gd name="connsiteX8" fmla="*/ 263855 w 279303"/>
                <a:gd name="connsiteY8" fmla="*/ 87480 h 288000"/>
                <a:gd name="connsiteX9" fmla="*/ 214868 w 279303"/>
                <a:gd name="connsiteY9" fmla="*/ 184314 h 288000"/>
                <a:gd name="connsiteX10" fmla="*/ 194695 w 279303"/>
                <a:gd name="connsiteY10" fmla="*/ 226827 h 288000"/>
                <a:gd name="connsiteX11" fmla="*/ 157235 w 279303"/>
                <a:gd name="connsiteY11" fmla="*/ 266977 h 288000"/>
                <a:gd name="connsiteX12" fmla="*/ 188934 w 279303"/>
                <a:gd name="connsiteY12" fmla="*/ 210293 h 288000"/>
                <a:gd name="connsiteX13" fmla="*/ 186049 w 279303"/>
                <a:gd name="connsiteY13" fmla="*/ 210293 h 288000"/>
                <a:gd name="connsiteX14" fmla="*/ 165881 w 279303"/>
                <a:gd name="connsiteY14" fmla="*/ 210293 h 288000"/>
                <a:gd name="connsiteX15" fmla="*/ 157235 w 279303"/>
                <a:gd name="connsiteY15" fmla="*/ 238636 h 288000"/>
                <a:gd name="connsiteX16" fmla="*/ 134183 w 279303"/>
                <a:gd name="connsiteY16" fmla="*/ 259891 h 288000"/>
                <a:gd name="connsiteX17" fmla="*/ 128131 w 279303"/>
                <a:gd name="connsiteY17" fmla="*/ 288000 h 288000"/>
                <a:gd name="connsiteX18" fmla="*/ 48002 w 279303"/>
                <a:gd name="connsiteY18" fmla="*/ 288000 h 288000"/>
                <a:gd name="connsiteX19" fmla="*/ 0 w 279303"/>
                <a:gd name="connsiteY19" fmla="*/ 239999 h 288000"/>
                <a:gd name="connsiteX20" fmla="*/ 0 w 279303"/>
                <a:gd name="connsiteY20" fmla="*/ 48001 h 288000"/>
                <a:gd name="connsiteX21" fmla="*/ 48002 w 279303"/>
                <a:gd name="connsiteY21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9303" h="288000">
                  <a:moveTo>
                    <a:pt x="48002" y="0"/>
                  </a:moveTo>
                  <a:lnTo>
                    <a:pt x="240001" y="0"/>
                  </a:lnTo>
                  <a:cubicBezTo>
                    <a:pt x="253256" y="0"/>
                    <a:pt x="265256" y="5373"/>
                    <a:pt x="273942" y="14060"/>
                  </a:cubicBezTo>
                  <a:lnTo>
                    <a:pt x="279303" y="27003"/>
                  </a:lnTo>
                  <a:lnTo>
                    <a:pt x="276824" y="29616"/>
                  </a:lnTo>
                  <a:cubicBezTo>
                    <a:pt x="273222" y="32568"/>
                    <a:pt x="268179" y="34340"/>
                    <a:pt x="258092" y="33159"/>
                  </a:cubicBezTo>
                  <a:cubicBezTo>
                    <a:pt x="258092" y="35521"/>
                    <a:pt x="258092" y="37882"/>
                    <a:pt x="258092" y="37882"/>
                  </a:cubicBezTo>
                  <a:cubicBezTo>
                    <a:pt x="272499" y="44968"/>
                    <a:pt x="260974" y="61501"/>
                    <a:pt x="255209" y="68585"/>
                  </a:cubicBezTo>
                  <a:cubicBezTo>
                    <a:pt x="258092" y="73309"/>
                    <a:pt x="260974" y="78033"/>
                    <a:pt x="263855" y="87480"/>
                  </a:cubicBezTo>
                  <a:cubicBezTo>
                    <a:pt x="275382" y="151248"/>
                    <a:pt x="235039" y="153610"/>
                    <a:pt x="214868" y="184314"/>
                  </a:cubicBezTo>
                  <a:cubicBezTo>
                    <a:pt x="206222" y="198484"/>
                    <a:pt x="200460" y="212655"/>
                    <a:pt x="194695" y="226827"/>
                  </a:cubicBezTo>
                  <a:cubicBezTo>
                    <a:pt x="186049" y="240997"/>
                    <a:pt x="168766" y="255168"/>
                    <a:pt x="157235" y="266977"/>
                  </a:cubicBezTo>
                  <a:cubicBezTo>
                    <a:pt x="162998" y="245720"/>
                    <a:pt x="188934" y="233912"/>
                    <a:pt x="188934" y="210293"/>
                  </a:cubicBezTo>
                  <a:cubicBezTo>
                    <a:pt x="188934" y="210293"/>
                    <a:pt x="188934" y="210293"/>
                    <a:pt x="186049" y="210293"/>
                  </a:cubicBezTo>
                  <a:cubicBezTo>
                    <a:pt x="180288" y="215017"/>
                    <a:pt x="171642" y="212655"/>
                    <a:pt x="165881" y="210293"/>
                  </a:cubicBezTo>
                  <a:cubicBezTo>
                    <a:pt x="162998" y="219741"/>
                    <a:pt x="160118" y="229188"/>
                    <a:pt x="157235" y="238636"/>
                  </a:cubicBezTo>
                  <a:cubicBezTo>
                    <a:pt x="154355" y="248082"/>
                    <a:pt x="137065" y="250444"/>
                    <a:pt x="134183" y="259891"/>
                  </a:cubicBezTo>
                  <a:lnTo>
                    <a:pt x="128131" y="288000"/>
                  </a:lnTo>
                  <a:lnTo>
                    <a:pt x="48002" y="288000"/>
                  </a:lnTo>
                  <a:cubicBezTo>
                    <a:pt x="21492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2" y="0"/>
                    <a:pt x="4800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8" name="PA-组合 567">
            <a:extLst>
              <a:ext uri="{FF2B5EF4-FFF2-40B4-BE49-F238E27FC236}">
                <a16:creationId xmlns:a16="http://schemas.microsoft.com/office/drawing/2014/main" id="{5A2E9F8B-BA1E-4948-BE9E-AA1FCAEB8BA8}"/>
              </a:ext>
            </a:extLst>
          </p:cNvPr>
          <p:cNvGrpSpPr/>
          <p:nvPr>
            <p:custDataLst>
              <p:tags r:id="rId137"/>
            </p:custDataLst>
          </p:nvPr>
        </p:nvGrpSpPr>
        <p:grpSpPr>
          <a:xfrm>
            <a:off x="2892000" y="5625000"/>
            <a:ext cx="288020" cy="288000"/>
            <a:chOff x="2892000" y="5625000"/>
            <a:chExt cx="288020" cy="288000"/>
          </a:xfrm>
        </p:grpSpPr>
        <p:sp>
          <p:nvSpPr>
            <p:cNvPr id="364" name="PA-圆角矩形 363">
              <a:extLst>
                <a:ext uri="{FF2B5EF4-FFF2-40B4-BE49-F238E27FC236}">
                  <a16:creationId xmlns:a16="http://schemas.microsoft.com/office/drawing/2014/main" id="{5F505266-3FCB-477C-9FA3-5F2FA808C588}"/>
                </a:ext>
              </a:extLst>
            </p:cNvPr>
            <p:cNvSpPr/>
            <p:nvPr>
              <p:custDataLst>
                <p:tags r:id="rId765"/>
              </p:custDataLst>
            </p:nvPr>
          </p:nvSpPr>
          <p:spPr>
            <a:xfrm>
              <a:off x="289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PA-任意多边形 467">
              <a:extLst>
                <a:ext uri="{FF2B5EF4-FFF2-40B4-BE49-F238E27FC236}">
                  <a16:creationId xmlns:a16="http://schemas.microsoft.com/office/drawing/2014/main" id="{B3C9FF0B-C8A6-402A-82DB-0103B596CB3C}"/>
                </a:ext>
              </a:extLst>
            </p:cNvPr>
            <p:cNvSpPr/>
            <p:nvPr>
              <p:custDataLst>
                <p:tags r:id="rId766"/>
              </p:custDataLst>
            </p:nvPr>
          </p:nvSpPr>
          <p:spPr>
            <a:xfrm>
              <a:off x="2942425" y="5625000"/>
              <a:ext cx="237595" cy="288000"/>
            </a:xfrm>
            <a:custGeom>
              <a:avLst/>
              <a:gdLst>
                <a:gd name="connsiteX0" fmla="*/ 71464 w 237595"/>
                <a:gd name="connsiteY0" fmla="*/ 0 h 288000"/>
                <a:gd name="connsiteX1" fmla="*/ 189595 w 237595"/>
                <a:gd name="connsiteY1" fmla="*/ 0 h 288000"/>
                <a:gd name="connsiteX2" fmla="*/ 237595 w 237595"/>
                <a:gd name="connsiteY2" fmla="*/ 48001 h 288000"/>
                <a:gd name="connsiteX3" fmla="*/ 237595 w 237595"/>
                <a:gd name="connsiteY3" fmla="*/ 239999 h 288000"/>
                <a:gd name="connsiteX4" fmla="*/ 189595 w 237595"/>
                <a:gd name="connsiteY4" fmla="*/ 288000 h 288000"/>
                <a:gd name="connsiteX5" fmla="*/ 48036 w 237595"/>
                <a:gd name="connsiteY5" fmla="*/ 288000 h 288000"/>
                <a:gd name="connsiteX6" fmla="*/ 48801 w 237595"/>
                <a:gd name="connsiteY6" fmla="*/ 284864 h 288000"/>
                <a:gd name="connsiteX7" fmla="*/ 37275 w 237595"/>
                <a:gd name="connsiteY7" fmla="*/ 282502 h 288000"/>
                <a:gd name="connsiteX8" fmla="*/ 27986 w 237595"/>
                <a:gd name="connsiteY8" fmla="*/ 288000 h 288000"/>
                <a:gd name="connsiteX9" fmla="*/ 14741 w 237595"/>
                <a:gd name="connsiteY9" fmla="*/ 288000 h 288000"/>
                <a:gd name="connsiteX10" fmla="*/ 11339 w 237595"/>
                <a:gd name="connsiteY10" fmla="*/ 287226 h 288000"/>
                <a:gd name="connsiteX11" fmla="*/ 2696 w 237595"/>
                <a:gd name="connsiteY11" fmla="*/ 265970 h 288000"/>
                <a:gd name="connsiteX12" fmla="*/ 25749 w 237595"/>
                <a:gd name="connsiteY12" fmla="*/ 204563 h 288000"/>
                <a:gd name="connsiteX13" fmla="*/ 25749 w 237595"/>
                <a:gd name="connsiteY13" fmla="*/ 202201 h 288000"/>
                <a:gd name="connsiteX14" fmla="*/ 17103 w 237595"/>
                <a:gd name="connsiteY14" fmla="*/ 166775 h 288000"/>
                <a:gd name="connsiteX15" fmla="*/ 17103 w 237595"/>
                <a:gd name="connsiteY15" fmla="*/ 136071 h 288000"/>
                <a:gd name="connsiteX16" fmla="*/ 8459 w 237595"/>
                <a:gd name="connsiteY16" fmla="*/ 117177 h 288000"/>
                <a:gd name="connsiteX17" fmla="*/ 8459 w 237595"/>
                <a:gd name="connsiteY17" fmla="*/ 114815 h 288000"/>
                <a:gd name="connsiteX18" fmla="*/ 28630 w 237595"/>
                <a:gd name="connsiteY18" fmla="*/ 112453 h 288000"/>
                <a:gd name="connsiteX19" fmla="*/ 48080 w 237595"/>
                <a:gd name="connsiteY19" fmla="*/ 54884 h 288000"/>
                <a:gd name="connsiteX20" fmla="*/ 71464 w 237595"/>
                <a:gd name="connsiteY20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7595" h="288000">
                  <a:moveTo>
                    <a:pt x="71464" y="0"/>
                  </a:moveTo>
                  <a:lnTo>
                    <a:pt x="189595" y="0"/>
                  </a:lnTo>
                  <a:cubicBezTo>
                    <a:pt x="216105" y="0"/>
                    <a:pt x="237595" y="21491"/>
                    <a:pt x="237595" y="48001"/>
                  </a:cubicBezTo>
                  <a:lnTo>
                    <a:pt x="237595" y="239999"/>
                  </a:lnTo>
                  <a:cubicBezTo>
                    <a:pt x="237595" y="266509"/>
                    <a:pt x="216105" y="288000"/>
                    <a:pt x="189595" y="288000"/>
                  </a:cubicBezTo>
                  <a:lnTo>
                    <a:pt x="48036" y="288000"/>
                  </a:lnTo>
                  <a:lnTo>
                    <a:pt x="48801" y="284864"/>
                  </a:lnTo>
                  <a:cubicBezTo>
                    <a:pt x="45920" y="282502"/>
                    <a:pt x="43037" y="282502"/>
                    <a:pt x="37275" y="282502"/>
                  </a:cubicBezTo>
                  <a:lnTo>
                    <a:pt x="27986" y="288000"/>
                  </a:lnTo>
                  <a:lnTo>
                    <a:pt x="14741" y="288000"/>
                  </a:lnTo>
                  <a:lnTo>
                    <a:pt x="11339" y="287226"/>
                  </a:lnTo>
                  <a:cubicBezTo>
                    <a:pt x="11339" y="277779"/>
                    <a:pt x="2696" y="273055"/>
                    <a:pt x="2696" y="265970"/>
                  </a:cubicBezTo>
                  <a:cubicBezTo>
                    <a:pt x="-8831" y="235267"/>
                    <a:pt x="19984" y="221096"/>
                    <a:pt x="25749" y="204563"/>
                  </a:cubicBezTo>
                  <a:cubicBezTo>
                    <a:pt x="25749" y="202201"/>
                    <a:pt x="25749" y="202201"/>
                    <a:pt x="25749" y="202201"/>
                  </a:cubicBezTo>
                  <a:cubicBezTo>
                    <a:pt x="28630" y="188030"/>
                    <a:pt x="19984" y="178583"/>
                    <a:pt x="17103" y="166775"/>
                  </a:cubicBezTo>
                  <a:cubicBezTo>
                    <a:pt x="17103" y="157327"/>
                    <a:pt x="17103" y="147880"/>
                    <a:pt x="17103" y="136071"/>
                  </a:cubicBezTo>
                  <a:cubicBezTo>
                    <a:pt x="14222" y="128985"/>
                    <a:pt x="11339" y="124262"/>
                    <a:pt x="8459" y="117177"/>
                  </a:cubicBezTo>
                  <a:cubicBezTo>
                    <a:pt x="8459" y="114815"/>
                    <a:pt x="8459" y="114815"/>
                    <a:pt x="8459" y="114815"/>
                  </a:cubicBezTo>
                  <a:cubicBezTo>
                    <a:pt x="14222" y="114815"/>
                    <a:pt x="22868" y="114815"/>
                    <a:pt x="28630" y="112453"/>
                  </a:cubicBezTo>
                  <a:cubicBezTo>
                    <a:pt x="32952" y="91197"/>
                    <a:pt x="40156" y="72893"/>
                    <a:pt x="48080" y="54884"/>
                  </a:cubicBezTo>
                  <a:lnTo>
                    <a:pt x="7146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69" name="PA-组合 468">
            <a:extLst>
              <a:ext uri="{FF2B5EF4-FFF2-40B4-BE49-F238E27FC236}">
                <a16:creationId xmlns:a16="http://schemas.microsoft.com/office/drawing/2014/main" id="{46AFF738-16F4-455E-8B81-9F5526872376}"/>
              </a:ext>
            </a:extLst>
          </p:cNvPr>
          <p:cNvGrpSpPr/>
          <p:nvPr>
            <p:custDataLst>
              <p:tags r:id="rId138"/>
            </p:custDataLst>
          </p:nvPr>
        </p:nvGrpSpPr>
        <p:grpSpPr>
          <a:xfrm>
            <a:off x="3612000" y="5625000"/>
            <a:ext cx="288000" cy="288000"/>
            <a:chOff x="3612000" y="5625000"/>
            <a:chExt cx="288000" cy="288000"/>
          </a:xfrm>
        </p:grpSpPr>
        <p:sp>
          <p:nvSpPr>
            <p:cNvPr id="470" name="PA-圆角矩形 469">
              <a:extLst>
                <a:ext uri="{FF2B5EF4-FFF2-40B4-BE49-F238E27FC236}">
                  <a16:creationId xmlns:a16="http://schemas.microsoft.com/office/drawing/2014/main" id="{61F50339-6813-4384-B46C-4060864E48AC}"/>
                </a:ext>
              </a:extLst>
            </p:cNvPr>
            <p:cNvSpPr/>
            <p:nvPr>
              <p:custDataLst>
                <p:tags r:id="rId763"/>
              </p:custDataLst>
            </p:nvPr>
          </p:nvSpPr>
          <p:spPr>
            <a:xfrm>
              <a:off x="361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PA-任意多边形 470">
              <a:extLst>
                <a:ext uri="{FF2B5EF4-FFF2-40B4-BE49-F238E27FC236}">
                  <a16:creationId xmlns:a16="http://schemas.microsoft.com/office/drawing/2014/main" id="{097CBB29-6FC4-4DEF-BE53-60E809A45F58}"/>
                </a:ext>
              </a:extLst>
            </p:cNvPr>
            <p:cNvSpPr/>
            <p:nvPr>
              <p:custDataLst>
                <p:tags r:id="rId764"/>
              </p:custDataLst>
            </p:nvPr>
          </p:nvSpPr>
          <p:spPr>
            <a:xfrm>
              <a:off x="3623407" y="5625001"/>
              <a:ext cx="60738" cy="24047"/>
            </a:xfrm>
            <a:custGeom>
              <a:avLst/>
              <a:gdLst>
                <a:gd name="connsiteX0" fmla="*/ 36613 w 60738"/>
                <a:gd name="connsiteY0" fmla="*/ 0 h 24047"/>
                <a:gd name="connsiteX1" fmla="*/ 60738 w 60738"/>
                <a:gd name="connsiteY1" fmla="*/ 0 h 24047"/>
                <a:gd name="connsiteX2" fmla="*/ 54364 w 60738"/>
                <a:gd name="connsiteY2" fmla="*/ 7353 h 24047"/>
                <a:gd name="connsiteX3" fmla="*/ 30592 w 60738"/>
                <a:gd name="connsiteY3" fmla="*/ 22705 h 24047"/>
                <a:gd name="connsiteX4" fmla="*/ 12581 w 60738"/>
                <a:gd name="connsiteY4" fmla="*/ 22410 h 24047"/>
                <a:gd name="connsiteX5" fmla="*/ 0 w 60738"/>
                <a:gd name="connsiteY5" fmla="*/ 20510 h 24047"/>
                <a:gd name="connsiteX6" fmla="*/ 2672 w 60738"/>
                <a:gd name="connsiteY6" fmla="*/ 14059 h 24047"/>
                <a:gd name="connsiteX7" fmla="*/ 36613 w 60738"/>
                <a:gd name="connsiteY7" fmla="*/ 0 h 24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738" h="24047">
                  <a:moveTo>
                    <a:pt x="36613" y="0"/>
                  </a:moveTo>
                  <a:lnTo>
                    <a:pt x="60738" y="0"/>
                  </a:lnTo>
                  <a:lnTo>
                    <a:pt x="54364" y="7353"/>
                  </a:lnTo>
                  <a:cubicBezTo>
                    <a:pt x="47881" y="14439"/>
                    <a:pt x="40677" y="20343"/>
                    <a:pt x="30592" y="22705"/>
                  </a:cubicBezTo>
                  <a:cubicBezTo>
                    <a:pt x="23387" y="25067"/>
                    <a:pt x="17624" y="23886"/>
                    <a:pt x="12581" y="22410"/>
                  </a:cubicBezTo>
                  <a:lnTo>
                    <a:pt x="0" y="20510"/>
                  </a:lnTo>
                  <a:lnTo>
                    <a:pt x="2672" y="14059"/>
                  </a:lnTo>
                  <a:cubicBezTo>
                    <a:pt x="11358" y="5373"/>
                    <a:pt x="23358" y="0"/>
                    <a:pt x="3661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9" name="PA-组合 568">
            <a:extLst>
              <a:ext uri="{FF2B5EF4-FFF2-40B4-BE49-F238E27FC236}">
                <a16:creationId xmlns:a16="http://schemas.microsoft.com/office/drawing/2014/main" id="{B5B1E920-BFAD-4963-981F-0DC066FB77CB}"/>
              </a:ext>
            </a:extLst>
          </p:cNvPr>
          <p:cNvGrpSpPr/>
          <p:nvPr>
            <p:custDataLst>
              <p:tags r:id="rId139"/>
            </p:custDataLst>
          </p:nvPr>
        </p:nvGrpSpPr>
        <p:grpSpPr>
          <a:xfrm>
            <a:off x="2892000" y="5985000"/>
            <a:ext cx="288013" cy="288000"/>
            <a:chOff x="2892000" y="5985000"/>
            <a:chExt cx="288013" cy="288000"/>
          </a:xfrm>
        </p:grpSpPr>
        <p:sp>
          <p:nvSpPr>
            <p:cNvPr id="365" name="PA-圆角矩形 364">
              <a:extLst>
                <a:ext uri="{FF2B5EF4-FFF2-40B4-BE49-F238E27FC236}">
                  <a16:creationId xmlns:a16="http://schemas.microsoft.com/office/drawing/2014/main" id="{4A61636F-D71D-4D23-BA0A-A1BDE898FC65}"/>
                </a:ext>
              </a:extLst>
            </p:cNvPr>
            <p:cNvSpPr/>
            <p:nvPr>
              <p:custDataLst>
                <p:tags r:id="rId760"/>
              </p:custDataLst>
            </p:nvPr>
          </p:nvSpPr>
          <p:spPr>
            <a:xfrm>
              <a:off x="2892000" y="59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PA-任意多边形 471">
              <a:extLst>
                <a:ext uri="{FF2B5EF4-FFF2-40B4-BE49-F238E27FC236}">
                  <a16:creationId xmlns:a16="http://schemas.microsoft.com/office/drawing/2014/main" id="{1157868A-7CD8-4503-B619-46C0EEB605A7}"/>
                </a:ext>
              </a:extLst>
            </p:cNvPr>
            <p:cNvSpPr/>
            <p:nvPr>
              <p:custDataLst>
                <p:tags r:id="rId761"/>
              </p:custDataLst>
            </p:nvPr>
          </p:nvSpPr>
          <p:spPr>
            <a:xfrm>
              <a:off x="2942002" y="5985001"/>
              <a:ext cx="5887" cy="1385"/>
            </a:xfrm>
            <a:custGeom>
              <a:avLst/>
              <a:gdLst>
                <a:gd name="connsiteX0" fmla="*/ 0 w 5887"/>
                <a:gd name="connsiteY0" fmla="*/ 0 h 1385"/>
                <a:gd name="connsiteX1" fmla="*/ 5887 w 5887"/>
                <a:gd name="connsiteY1" fmla="*/ 0 h 1385"/>
                <a:gd name="connsiteX2" fmla="*/ 5560 w 5887"/>
                <a:gd name="connsiteY2" fmla="*/ 1385 h 1385"/>
                <a:gd name="connsiteX3" fmla="*/ 0 w 5887"/>
                <a:gd name="connsiteY3" fmla="*/ 0 h 1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87" h="1385">
                  <a:moveTo>
                    <a:pt x="0" y="0"/>
                  </a:moveTo>
                  <a:lnTo>
                    <a:pt x="5887" y="0"/>
                  </a:lnTo>
                  <a:lnTo>
                    <a:pt x="5560" y="13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3" name="PA-任意多边形 472">
              <a:extLst>
                <a:ext uri="{FF2B5EF4-FFF2-40B4-BE49-F238E27FC236}">
                  <a16:creationId xmlns:a16="http://schemas.microsoft.com/office/drawing/2014/main" id="{0DC7727E-B7F3-4F9B-9F06-30288066E468}"/>
                </a:ext>
              </a:extLst>
            </p:cNvPr>
            <p:cNvSpPr/>
            <p:nvPr>
              <p:custDataLst>
                <p:tags r:id="rId762"/>
              </p:custDataLst>
            </p:nvPr>
          </p:nvSpPr>
          <p:spPr>
            <a:xfrm>
              <a:off x="2892014" y="5985000"/>
              <a:ext cx="287999" cy="288000"/>
            </a:xfrm>
            <a:custGeom>
              <a:avLst/>
              <a:gdLst>
                <a:gd name="connsiteX0" fmla="*/ 86163 w 287999"/>
                <a:gd name="connsiteY0" fmla="*/ 0 h 288000"/>
                <a:gd name="connsiteX1" fmla="*/ 239998 w 287999"/>
                <a:gd name="connsiteY1" fmla="*/ 0 h 288000"/>
                <a:gd name="connsiteX2" fmla="*/ 287999 w 287999"/>
                <a:gd name="connsiteY2" fmla="*/ 48001 h 288000"/>
                <a:gd name="connsiteX3" fmla="*/ 287999 w 287999"/>
                <a:gd name="connsiteY3" fmla="*/ 230947 h 288000"/>
                <a:gd name="connsiteX4" fmla="*/ 280751 w 287999"/>
                <a:gd name="connsiteY4" fmla="*/ 241344 h 288000"/>
                <a:gd name="connsiteX5" fmla="*/ 280031 w 287999"/>
                <a:gd name="connsiteY5" fmla="*/ 258763 h 288000"/>
                <a:gd name="connsiteX6" fmla="*/ 279343 w 287999"/>
                <a:gd name="connsiteY6" fmla="*/ 260897 h 288000"/>
                <a:gd name="connsiteX7" fmla="*/ 273940 w 287999"/>
                <a:gd name="connsiteY7" fmla="*/ 273941 h 288000"/>
                <a:gd name="connsiteX8" fmla="*/ 269277 w 287999"/>
                <a:gd name="connsiteY8" fmla="*/ 277085 h 288000"/>
                <a:gd name="connsiteX9" fmla="*/ 254818 w 287999"/>
                <a:gd name="connsiteY9" fmla="*/ 283857 h 288000"/>
                <a:gd name="connsiteX10" fmla="*/ 250496 w 287999"/>
                <a:gd name="connsiteY10" fmla="*/ 285881 h 288000"/>
                <a:gd name="connsiteX11" fmla="*/ 239998 w 287999"/>
                <a:gd name="connsiteY11" fmla="*/ 288000 h 288000"/>
                <a:gd name="connsiteX12" fmla="*/ 48001 w 287999"/>
                <a:gd name="connsiteY12" fmla="*/ 288000 h 288000"/>
                <a:gd name="connsiteX13" fmla="*/ 42685 w 287999"/>
                <a:gd name="connsiteY13" fmla="*/ 286927 h 288000"/>
                <a:gd name="connsiteX14" fmla="*/ 41580 w 287999"/>
                <a:gd name="connsiteY14" fmla="*/ 281495 h 288000"/>
                <a:gd name="connsiteX15" fmla="*/ 50225 w 287999"/>
                <a:gd name="connsiteY15" fmla="*/ 274410 h 288000"/>
                <a:gd name="connsiteX16" fmla="*/ 38699 w 287999"/>
                <a:gd name="connsiteY16" fmla="*/ 257877 h 288000"/>
                <a:gd name="connsiteX17" fmla="*/ 50225 w 287999"/>
                <a:gd name="connsiteY17" fmla="*/ 250791 h 288000"/>
                <a:gd name="connsiteX18" fmla="*/ 50225 w 287999"/>
                <a:gd name="connsiteY18" fmla="*/ 241344 h 288000"/>
                <a:gd name="connsiteX19" fmla="*/ 38699 w 287999"/>
                <a:gd name="connsiteY19" fmla="*/ 250791 h 288000"/>
                <a:gd name="connsiteX20" fmla="*/ 35817 w 287999"/>
                <a:gd name="connsiteY20" fmla="*/ 220088 h 288000"/>
                <a:gd name="connsiteX21" fmla="*/ 41580 w 287999"/>
                <a:gd name="connsiteY21" fmla="*/ 210641 h 288000"/>
                <a:gd name="connsiteX22" fmla="*/ 38699 w 287999"/>
                <a:gd name="connsiteY22" fmla="*/ 189385 h 288000"/>
                <a:gd name="connsiteX23" fmla="*/ 67514 w 287999"/>
                <a:gd name="connsiteY23" fmla="*/ 194108 h 288000"/>
                <a:gd name="connsiteX24" fmla="*/ 70395 w 287999"/>
                <a:gd name="connsiteY24" fmla="*/ 191746 h 288000"/>
                <a:gd name="connsiteX25" fmla="*/ 70395 w 287999"/>
                <a:gd name="connsiteY25" fmla="*/ 187023 h 288000"/>
                <a:gd name="connsiteX26" fmla="*/ 58870 w 287999"/>
                <a:gd name="connsiteY26" fmla="*/ 179937 h 288000"/>
                <a:gd name="connsiteX27" fmla="*/ 27174 w 287999"/>
                <a:gd name="connsiteY27" fmla="*/ 179937 h 288000"/>
                <a:gd name="connsiteX28" fmla="*/ 27174 w 287999"/>
                <a:gd name="connsiteY28" fmla="*/ 175214 h 288000"/>
                <a:gd name="connsiteX29" fmla="*/ 35817 w 287999"/>
                <a:gd name="connsiteY29" fmla="*/ 158682 h 288000"/>
                <a:gd name="connsiteX30" fmla="*/ 44462 w 287999"/>
                <a:gd name="connsiteY30" fmla="*/ 156320 h 288000"/>
                <a:gd name="connsiteX31" fmla="*/ 47344 w 287999"/>
                <a:gd name="connsiteY31" fmla="*/ 149234 h 288000"/>
                <a:gd name="connsiteX32" fmla="*/ 9884 w 287999"/>
                <a:gd name="connsiteY32" fmla="*/ 135063 h 288000"/>
                <a:gd name="connsiteX33" fmla="*/ 9884 w 287999"/>
                <a:gd name="connsiteY33" fmla="*/ 127978 h 288000"/>
                <a:gd name="connsiteX34" fmla="*/ 0 w 287999"/>
                <a:gd name="connsiteY34" fmla="*/ 129328 h 288000"/>
                <a:gd name="connsiteX35" fmla="*/ 0 w 287999"/>
                <a:gd name="connsiteY35" fmla="*/ 119546 h 288000"/>
                <a:gd name="connsiteX36" fmla="*/ 27174 w 287999"/>
                <a:gd name="connsiteY36" fmla="*/ 97275 h 288000"/>
                <a:gd name="connsiteX37" fmla="*/ 44462 w 287999"/>
                <a:gd name="connsiteY37" fmla="*/ 101999 h 288000"/>
                <a:gd name="connsiteX38" fmla="*/ 44462 w 287999"/>
                <a:gd name="connsiteY38" fmla="*/ 109084 h 288000"/>
                <a:gd name="connsiteX39" fmla="*/ 30055 w 287999"/>
                <a:gd name="connsiteY39" fmla="*/ 116169 h 288000"/>
                <a:gd name="connsiteX40" fmla="*/ 32936 w 287999"/>
                <a:gd name="connsiteY40" fmla="*/ 125616 h 288000"/>
                <a:gd name="connsiteX41" fmla="*/ 32936 w 287999"/>
                <a:gd name="connsiteY41" fmla="*/ 127978 h 288000"/>
                <a:gd name="connsiteX42" fmla="*/ 44462 w 287999"/>
                <a:gd name="connsiteY42" fmla="*/ 116169 h 288000"/>
                <a:gd name="connsiteX43" fmla="*/ 47344 w 287999"/>
                <a:gd name="connsiteY43" fmla="*/ 116169 h 288000"/>
                <a:gd name="connsiteX44" fmla="*/ 50225 w 287999"/>
                <a:gd name="connsiteY44" fmla="*/ 132702 h 288000"/>
                <a:gd name="connsiteX45" fmla="*/ 64633 w 287999"/>
                <a:gd name="connsiteY45" fmla="*/ 113808 h 288000"/>
                <a:gd name="connsiteX46" fmla="*/ 81924 w 287999"/>
                <a:gd name="connsiteY46" fmla="*/ 78380 h 288000"/>
                <a:gd name="connsiteX47" fmla="*/ 73279 w 287999"/>
                <a:gd name="connsiteY47" fmla="*/ 66571 h 288000"/>
                <a:gd name="connsiteX48" fmla="*/ 84804 w 287999"/>
                <a:gd name="connsiteY48" fmla="*/ 59486 h 288000"/>
                <a:gd name="connsiteX49" fmla="*/ 102094 w 287999"/>
                <a:gd name="connsiteY49" fmla="*/ 42954 h 288000"/>
                <a:gd name="connsiteX50" fmla="*/ 99212 w 287999"/>
                <a:gd name="connsiteY50" fmla="*/ 38230 h 288000"/>
                <a:gd name="connsiteX51" fmla="*/ 81924 w 287999"/>
                <a:gd name="connsiteY51" fmla="*/ 28783 h 288000"/>
                <a:gd name="connsiteX52" fmla="*/ 84804 w 287999"/>
                <a:gd name="connsiteY52" fmla="*/ 12250 h 288000"/>
                <a:gd name="connsiteX53" fmla="*/ 86163 w 287999"/>
                <a:gd name="connsiteY5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87999" h="288000">
                  <a:moveTo>
                    <a:pt x="86163" y="0"/>
                  </a:moveTo>
                  <a:lnTo>
                    <a:pt x="239998" y="0"/>
                  </a:lnTo>
                  <a:cubicBezTo>
                    <a:pt x="266508" y="0"/>
                    <a:pt x="287999" y="21491"/>
                    <a:pt x="287999" y="48001"/>
                  </a:cubicBezTo>
                  <a:lnTo>
                    <a:pt x="287999" y="230947"/>
                  </a:lnTo>
                  <a:lnTo>
                    <a:pt x="280751" y="241344"/>
                  </a:lnTo>
                  <a:cubicBezTo>
                    <a:pt x="279310" y="247249"/>
                    <a:pt x="280031" y="253153"/>
                    <a:pt x="280031" y="258763"/>
                  </a:cubicBezTo>
                  <a:lnTo>
                    <a:pt x="279343" y="260897"/>
                  </a:lnTo>
                  <a:lnTo>
                    <a:pt x="273940" y="273941"/>
                  </a:lnTo>
                  <a:lnTo>
                    <a:pt x="269277" y="277085"/>
                  </a:lnTo>
                  <a:lnTo>
                    <a:pt x="254818" y="283857"/>
                  </a:lnTo>
                  <a:lnTo>
                    <a:pt x="250496" y="285881"/>
                  </a:lnTo>
                  <a:lnTo>
                    <a:pt x="239998" y="288000"/>
                  </a:lnTo>
                  <a:lnTo>
                    <a:pt x="48001" y="288000"/>
                  </a:lnTo>
                  <a:lnTo>
                    <a:pt x="42685" y="286927"/>
                  </a:lnTo>
                  <a:lnTo>
                    <a:pt x="41580" y="281495"/>
                  </a:lnTo>
                  <a:cubicBezTo>
                    <a:pt x="44462" y="279133"/>
                    <a:pt x="47344" y="276771"/>
                    <a:pt x="50225" y="274410"/>
                  </a:cubicBezTo>
                  <a:cubicBezTo>
                    <a:pt x="44462" y="269686"/>
                    <a:pt x="41580" y="267324"/>
                    <a:pt x="38699" y="257877"/>
                  </a:cubicBezTo>
                  <a:cubicBezTo>
                    <a:pt x="41580" y="255515"/>
                    <a:pt x="47344" y="253153"/>
                    <a:pt x="50225" y="250791"/>
                  </a:cubicBezTo>
                  <a:cubicBezTo>
                    <a:pt x="50225" y="248429"/>
                    <a:pt x="50225" y="243706"/>
                    <a:pt x="50225" y="241344"/>
                  </a:cubicBezTo>
                  <a:cubicBezTo>
                    <a:pt x="44462" y="243706"/>
                    <a:pt x="41580" y="248429"/>
                    <a:pt x="38699" y="250791"/>
                  </a:cubicBezTo>
                  <a:cubicBezTo>
                    <a:pt x="35817" y="241344"/>
                    <a:pt x="35817" y="229536"/>
                    <a:pt x="35817" y="220088"/>
                  </a:cubicBezTo>
                  <a:cubicBezTo>
                    <a:pt x="38699" y="215365"/>
                    <a:pt x="38699" y="213003"/>
                    <a:pt x="41580" y="210641"/>
                  </a:cubicBezTo>
                  <a:cubicBezTo>
                    <a:pt x="41580" y="203556"/>
                    <a:pt x="41580" y="196470"/>
                    <a:pt x="38699" y="189385"/>
                  </a:cubicBezTo>
                  <a:cubicBezTo>
                    <a:pt x="53107" y="189385"/>
                    <a:pt x="55988" y="194108"/>
                    <a:pt x="67514" y="194108"/>
                  </a:cubicBezTo>
                  <a:cubicBezTo>
                    <a:pt x="70395" y="194108"/>
                    <a:pt x="70395" y="191746"/>
                    <a:pt x="70395" y="191746"/>
                  </a:cubicBezTo>
                  <a:cubicBezTo>
                    <a:pt x="70395" y="189385"/>
                    <a:pt x="70395" y="189385"/>
                    <a:pt x="70395" y="187023"/>
                  </a:cubicBezTo>
                  <a:cubicBezTo>
                    <a:pt x="67514" y="184661"/>
                    <a:pt x="61750" y="182299"/>
                    <a:pt x="58870" y="179937"/>
                  </a:cubicBezTo>
                  <a:cubicBezTo>
                    <a:pt x="27174" y="179937"/>
                    <a:pt x="27174" y="179937"/>
                    <a:pt x="27174" y="179937"/>
                  </a:cubicBezTo>
                  <a:cubicBezTo>
                    <a:pt x="27174" y="177576"/>
                    <a:pt x="27174" y="177576"/>
                    <a:pt x="27174" y="175214"/>
                  </a:cubicBezTo>
                  <a:cubicBezTo>
                    <a:pt x="32936" y="170491"/>
                    <a:pt x="32936" y="163405"/>
                    <a:pt x="35817" y="158682"/>
                  </a:cubicBezTo>
                  <a:cubicBezTo>
                    <a:pt x="41580" y="158682"/>
                    <a:pt x="44462" y="158682"/>
                    <a:pt x="44462" y="156320"/>
                  </a:cubicBezTo>
                  <a:cubicBezTo>
                    <a:pt x="47344" y="153958"/>
                    <a:pt x="47344" y="151596"/>
                    <a:pt x="47344" y="149234"/>
                  </a:cubicBezTo>
                  <a:cubicBezTo>
                    <a:pt x="35817" y="137425"/>
                    <a:pt x="27174" y="142149"/>
                    <a:pt x="9884" y="135063"/>
                  </a:cubicBezTo>
                  <a:cubicBezTo>
                    <a:pt x="9884" y="132702"/>
                    <a:pt x="9884" y="130340"/>
                    <a:pt x="9884" y="127978"/>
                  </a:cubicBezTo>
                  <a:lnTo>
                    <a:pt x="0" y="129328"/>
                  </a:lnTo>
                  <a:lnTo>
                    <a:pt x="0" y="119546"/>
                  </a:lnTo>
                  <a:lnTo>
                    <a:pt x="27174" y="97275"/>
                  </a:lnTo>
                  <a:cubicBezTo>
                    <a:pt x="35817" y="97275"/>
                    <a:pt x="38699" y="97275"/>
                    <a:pt x="44462" y="101999"/>
                  </a:cubicBezTo>
                  <a:cubicBezTo>
                    <a:pt x="44462" y="104361"/>
                    <a:pt x="44462" y="106722"/>
                    <a:pt x="44462" y="109084"/>
                  </a:cubicBezTo>
                  <a:cubicBezTo>
                    <a:pt x="38699" y="109084"/>
                    <a:pt x="32936" y="113808"/>
                    <a:pt x="30055" y="116169"/>
                  </a:cubicBezTo>
                  <a:cubicBezTo>
                    <a:pt x="30055" y="120892"/>
                    <a:pt x="32936" y="123254"/>
                    <a:pt x="32936" y="125616"/>
                  </a:cubicBezTo>
                  <a:cubicBezTo>
                    <a:pt x="32936" y="127978"/>
                    <a:pt x="32936" y="127978"/>
                    <a:pt x="32936" y="127978"/>
                  </a:cubicBezTo>
                  <a:cubicBezTo>
                    <a:pt x="38699" y="123254"/>
                    <a:pt x="38699" y="118531"/>
                    <a:pt x="44462" y="116169"/>
                  </a:cubicBezTo>
                  <a:cubicBezTo>
                    <a:pt x="44462" y="116169"/>
                    <a:pt x="47344" y="116169"/>
                    <a:pt x="47344" y="116169"/>
                  </a:cubicBezTo>
                  <a:cubicBezTo>
                    <a:pt x="47344" y="123254"/>
                    <a:pt x="47344" y="127978"/>
                    <a:pt x="50225" y="132702"/>
                  </a:cubicBezTo>
                  <a:cubicBezTo>
                    <a:pt x="55988" y="125616"/>
                    <a:pt x="58870" y="120892"/>
                    <a:pt x="64633" y="113808"/>
                  </a:cubicBezTo>
                  <a:cubicBezTo>
                    <a:pt x="73279" y="87828"/>
                    <a:pt x="58870" y="94913"/>
                    <a:pt x="81924" y="78380"/>
                  </a:cubicBezTo>
                  <a:cubicBezTo>
                    <a:pt x="76160" y="76019"/>
                    <a:pt x="67514" y="73657"/>
                    <a:pt x="73279" y="66571"/>
                  </a:cubicBezTo>
                  <a:cubicBezTo>
                    <a:pt x="76160" y="64209"/>
                    <a:pt x="81924" y="61848"/>
                    <a:pt x="84804" y="59486"/>
                  </a:cubicBezTo>
                  <a:cubicBezTo>
                    <a:pt x="93448" y="57124"/>
                    <a:pt x="96331" y="50039"/>
                    <a:pt x="102094" y="42954"/>
                  </a:cubicBezTo>
                  <a:cubicBezTo>
                    <a:pt x="102094" y="42954"/>
                    <a:pt x="99212" y="40592"/>
                    <a:pt x="99212" y="38230"/>
                  </a:cubicBezTo>
                  <a:cubicBezTo>
                    <a:pt x="93448" y="35868"/>
                    <a:pt x="87686" y="31145"/>
                    <a:pt x="81924" y="28783"/>
                  </a:cubicBezTo>
                  <a:cubicBezTo>
                    <a:pt x="81924" y="21697"/>
                    <a:pt x="84804" y="16974"/>
                    <a:pt x="84804" y="12250"/>
                  </a:cubicBezTo>
                  <a:lnTo>
                    <a:pt x="8616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6" name="PA-组合 575">
            <a:extLst>
              <a:ext uri="{FF2B5EF4-FFF2-40B4-BE49-F238E27FC236}">
                <a16:creationId xmlns:a16="http://schemas.microsoft.com/office/drawing/2014/main" id="{D098FF45-6122-4FA3-B835-5D29EBAFA7CB}"/>
              </a:ext>
            </a:extLst>
          </p:cNvPr>
          <p:cNvGrpSpPr/>
          <p:nvPr>
            <p:custDataLst>
              <p:tags r:id="rId140"/>
            </p:custDataLst>
          </p:nvPr>
        </p:nvGrpSpPr>
        <p:grpSpPr>
          <a:xfrm>
            <a:off x="2172000" y="1665000"/>
            <a:ext cx="288122" cy="288024"/>
            <a:chOff x="2172000" y="1665000"/>
            <a:chExt cx="288122" cy="288024"/>
          </a:xfrm>
        </p:grpSpPr>
        <p:sp>
          <p:nvSpPr>
            <p:cNvPr id="346" name="PA-圆角矩形 345">
              <a:extLst>
                <a:ext uri="{FF2B5EF4-FFF2-40B4-BE49-F238E27FC236}">
                  <a16:creationId xmlns:a16="http://schemas.microsoft.com/office/drawing/2014/main" id="{27F2965A-225E-4672-8327-9EF214FC787D}"/>
                </a:ext>
              </a:extLst>
            </p:cNvPr>
            <p:cNvSpPr/>
            <p:nvPr>
              <p:custDataLst>
                <p:tags r:id="rId757"/>
              </p:custDataLst>
            </p:nvPr>
          </p:nvSpPr>
          <p:spPr>
            <a:xfrm>
              <a:off x="21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PA-任意多边形 413">
              <a:extLst>
                <a:ext uri="{FF2B5EF4-FFF2-40B4-BE49-F238E27FC236}">
                  <a16:creationId xmlns:a16="http://schemas.microsoft.com/office/drawing/2014/main" id="{D7223B3E-9E0B-4668-995D-FF7CB742B334}"/>
                </a:ext>
              </a:extLst>
            </p:cNvPr>
            <p:cNvSpPr/>
            <p:nvPr>
              <p:custDataLst>
                <p:tags r:id="rId758"/>
              </p:custDataLst>
            </p:nvPr>
          </p:nvSpPr>
          <p:spPr>
            <a:xfrm>
              <a:off x="2172111" y="1665028"/>
              <a:ext cx="288011" cy="287996"/>
            </a:xfrm>
            <a:custGeom>
              <a:avLst/>
              <a:gdLst>
                <a:gd name="connsiteX0" fmla="*/ 48003 w 288011"/>
                <a:gd name="connsiteY0" fmla="*/ 0 h 287996"/>
                <a:gd name="connsiteX1" fmla="*/ 240010 w 288011"/>
                <a:gd name="connsiteY1" fmla="*/ 0 h 287996"/>
                <a:gd name="connsiteX2" fmla="*/ 288011 w 288011"/>
                <a:gd name="connsiteY2" fmla="*/ 48001 h 287996"/>
                <a:gd name="connsiteX3" fmla="*/ 288011 w 288011"/>
                <a:gd name="connsiteY3" fmla="*/ 117582 h 287996"/>
                <a:gd name="connsiteX4" fmla="*/ 252360 w 288011"/>
                <a:gd name="connsiteY4" fmla="*/ 112269 h 287996"/>
                <a:gd name="connsiteX5" fmla="*/ 251438 w 288011"/>
                <a:gd name="connsiteY5" fmla="*/ 111702 h 287996"/>
                <a:gd name="connsiteX6" fmla="*/ 248557 w 288011"/>
                <a:gd name="connsiteY6" fmla="*/ 111702 h 287996"/>
                <a:gd name="connsiteX7" fmla="*/ 252360 w 288011"/>
                <a:gd name="connsiteY7" fmla="*/ 112269 h 287996"/>
                <a:gd name="connsiteX8" fmla="*/ 286017 w 288011"/>
                <a:gd name="connsiteY8" fmla="*/ 132959 h 287996"/>
                <a:gd name="connsiteX9" fmla="*/ 288011 w 288011"/>
                <a:gd name="connsiteY9" fmla="*/ 133351 h 287996"/>
                <a:gd name="connsiteX10" fmla="*/ 288011 w 288011"/>
                <a:gd name="connsiteY10" fmla="*/ 170487 h 287996"/>
                <a:gd name="connsiteX11" fmla="*/ 283136 w 288011"/>
                <a:gd name="connsiteY11" fmla="*/ 170747 h 287996"/>
                <a:gd name="connsiteX12" fmla="*/ 280254 w 288011"/>
                <a:gd name="connsiteY12" fmla="*/ 173109 h 287996"/>
                <a:gd name="connsiteX13" fmla="*/ 288011 w 288011"/>
                <a:gd name="connsiteY13" fmla="*/ 177651 h 287996"/>
                <a:gd name="connsiteX14" fmla="*/ 288011 w 288011"/>
                <a:gd name="connsiteY14" fmla="*/ 194221 h 287996"/>
                <a:gd name="connsiteX15" fmla="*/ 275211 w 288011"/>
                <a:gd name="connsiteY15" fmla="*/ 203813 h 287996"/>
                <a:gd name="connsiteX16" fmla="*/ 245674 w 288011"/>
                <a:gd name="connsiteY16" fmla="*/ 222707 h 287996"/>
                <a:gd name="connsiteX17" fmla="*/ 248557 w 288011"/>
                <a:gd name="connsiteY17" fmla="*/ 241602 h 287996"/>
                <a:gd name="connsiteX18" fmla="*/ 228384 w 288011"/>
                <a:gd name="connsiteY18" fmla="*/ 251049 h 287996"/>
                <a:gd name="connsiteX19" fmla="*/ 212580 w 288011"/>
                <a:gd name="connsiteY19" fmla="*/ 273597 h 287996"/>
                <a:gd name="connsiteX20" fmla="*/ 207173 w 288011"/>
                <a:gd name="connsiteY20" fmla="*/ 287996 h 287996"/>
                <a:gd name="connsiteX21" fmla="*/ 48003 w 288011"/>
                <a:gd name="connsiteY21" fmla="*/ 287996 h 287996"/>
                <a:gd name="connsiteX22" fmla="*/ 0 w 288011"/>
                <a:gd name="connsiteY22" fmla="*/ 239996 h 287996"/>
                <a:gd name="connsiteX23" fmla="*/ 0 w 288011"/>
                <a:gd name="connsiteY23" fmla="*/ 48001 h 287996"/>
                <a:gd name="connsiteX24" fmla="*/ 48003 w 288011"/>
                <a:gd name="connsiteY24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8011" h="287996">
                  <a:moveTo>
                    <a:pt x="48003" y="0"/>
                  </a:moveTo>
                  <a:lnTo>
                    <a:pt x="240010" y="0"/>
                  </a:lnTo>
                  <a:cubicBezTo>
                    <a:pt x="266520" y="0"/>
                    <a:pt x="288011" y="21491"/>
                    <a:pt x="288011" y="48001"/>
                  </a:cubicBezTo>
                  <a:lnTo>
                    <a:pt x="288011" y="117582"/>
                  </a:lnTo>
                  <a:lnTo>
                    <a:pt x="252360" y="112269"/>
                  </a:lnTo>
                  <a:lnTo>
                    <a:pt x="251438" y="111702"/>
                  </a:lnTo>
                  <a:cubicBezTo>
                    <a:pt x="251438" y="111702"/>
                    <a:pt x="251438" y="111702"/>
                    <a:pt x="248557" y="111702"/>
                  </a:cubicBezTo>
                  <a:lnTo>
                    <a:pt x="252360" y="112269"/>
                  </a:lnTo>
                  <a:lnTo>
                    <a:pt x="286017" y="132959"/>
                  </a:lnTo>
                  <a:lnTo>
                    <a:pt x="288011" y="133351"/>
                  </a:lnTo>
                  <a:lnTo>
                    <a:pt x="288011" y="170487"/>
                  </a:lnTo>
                  <a:lnTo>
                    <a:pt x="283136" y="170747"/>
                  </a:lnTo>
                  <a:cubicBezTo>
                    <a:pt x="283136" y="170747"/>
                    <a:pt x="283136" y="173109"/>
                    <a:pt x="280254" y="173109"/>
                  </a:cubicBezTo>
                  <a:lnTo>
                    <a:pt x="288011" y="177651"/>
                  </a:lnTo>
                  <a:lnTo>
                    <a:pt x="288011" y="194221"/>
                  </a:lnTo>
                  <a:lnTo>
                    <a:pt x="275211" y="203813"/>
                  </a:lnTo>
                  <a:cubicBezTo>
                    <a:pt x="263685" y="209717"/>
                    <a:pt x="251437" y="215622"/>
                    <a:pt x="245674" y="222707"/>
                  </a:cubicBezTo>
                  <a:cubicBezTo>
                    <a:pt x="245674" y="229792"/>
                    <a:pt x="248557" y="236878"/>
                    <a:pt x="248557" y="241602"/>
                  </a:cubicBezTo>
                  <a:cubicBezTo>
                    <a:pt x="242793" y="248687"/>
                    <a:pt x="234148" y="243963"/>
                    <a:pt x="228384" y="251049"/>
                  </a:cubicBezTo>
                  <a:cubicBezTo>
                    <a:pt x="223341" y="255182"/>
                    <a:pt x="217758" y="263301"/>
                    <a:pt x="212580" y="273597"/>
                  </a:cubicBezTo>
                  <a:lnTo>
                    <a:pt x="207173" y="287996"/>
                  </a:lnTo>
                  <a:lnTo>
                    <a:pt x="48003" y="287996"/>
                  </a:lnTo>
                  <a:cubicBezTo>
                    <a:pt x="21493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3" y="0"/>
                    <a:pt x="4800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4" name="PA-任意多边形 473">
              <a:extLst>
                <a:ext uri="{FF2B5EF4-FFF2-40B4-BE49-F238E27FC236}">
                  <a16:creationId xmlns:a16="http://schemas.microsoft.com/office/drawing/2014/main" id="{6954F3A2-5B75-4C3D-871C-B26811DF2231}"/>
                </a:ext>
              </a:extLst>
            </p:cNvPr>
            <p:cNvSpPr/>
            <p:nvPr>
              <p:custDataLst>
                <p:tags r:id="rId759"/>
              </p:custDataLst>
            </p:nvPr>
          </p:nvSpPr>
          <p:spPr>
            <a:xfrm>
              <a:off x="2420668" y="1776731"/>
              <a:ext cx="3803" cy="567"/>
            </a:xfrm>
            <a:custGeom>
              <a:avLst/>
              <a:gdLst>
                <a:gd name="connsiteX0" fmla="*/ 0 w 3803"/>
                <a:gd name="connsiteY0" fmla="*/ 0 h 567"/>
                <a:gd name="connsiteX1" fmla="*/ 2881 w 3803"/>
                <a:gd name="connsiteY1" fmla="*/ 0 h 567"/>
                <a:gd name="connsiteX2" fmla="*/ 3803 w 3803"/>
                <a:gd name="connsiteY2" fmla="*/ 567 h 567"/>
                <a:gd name="connsiteX3" fmla="*/ 0 w 3803"/>
                <a:gd name="connsiteY3" fmla="*/ 0 h 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3" h="567">
                  <a:moveTo>
                    <a:pt x="0" y="0"/>
                  </a:moveTo>
                  <a:cubicBezTo>
                    <a:pt x="2881" y="0"/>
                    <a:pt x="2881" y="0"/>
                    <a:pt x="2881" y="0"/>
                  </a:cubicBezTo>
                  <a:lnTo>
                    <a:pt x="3803" y="5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3" name="PA-组合 562">
            <a:extLst>
              <a:ext uri="{FF2B5EF4-FFF2-40B4-BE49-F238E27FC236}">
                <a16:creationId xmlns:a16="http://schemas.microsoft.com/office/drawing/2014/main" id="{FB53A45C-8429-43D3-8AA3-73F9AB6CC9AF}"/>
              </a:ext>
            </a:extLst>
          </p:cNvPr>
          <p:cNvGrpSpPr/>
          <p:nvPr>
            <p:custDataLst>
              <p:tags r:id="rId141"/>
            </p:custDataLst>
          </p:nvPr>
        </p:nvGrpSpPr>
        <p:grpSpPr>
          <a:xfrm>
            <a:off x="2892000" y="2745000"/>
            <a:ext cx="288080" cy="288004"/>
            <a:chOff x="2892000" y="2745000"/>
            <a:chExt cx="288080" cy="288004"/>
          </a:xfrm>
        </p:grpSpPr>
        <p:sp>
          <p:nvSpPr>
            <p:cNvPr id="353" name="PA-圆角矩形 352">
              <a:extLst>
                <a:ext uri="{FF2B5EF4-FFF2-40B4-BE49-F238E27FC236}">
                  <a16:creationId xmlns:a16="http://schemas.microsoft.com/office/drawing/2014/main" id="{CDDD6664-C4C9-4B42-A7FF-C12AE39FEB56}"/>
                </a:ext>
              </a:extLst>
            </p:cNvPr>
            <p:cNvSpPr/>
            <p:nvPr>
              <p:custDataLst>
                <p:tags r:id="rId751"/>
              </p:custDataLst>
            </p:nvPr>
          </p:nvSpPr>
          <p:spPr>
            <a:xfrm>
              <a:off x="289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PA-任意多边形 437">
              <a:extLst>
                <a:ext uri="{FF2B5EF4-FFF2-40B4-BE49-F238E27FC236}">
                  <a16:creationId xmlns:a16="http://schemas.microsoft.com/office/drawing/2014/main" id="{EDB53EB5-0CDD-4080-9B32-B8B54FCA0DF9}"/>
                </a:ext>
              </a:extLst>
            </p:cNvPr>
            <p:cNvSpPr/>
            <p:nvPr>
              <p:custDataLst>
                <p:tags r:id="rId752"/>
              </p:custDataLst>
            </p:nvPr>
          </p:nvSpPr>
          <p:spPr>
            <a:xfrm>
              <a:off x="2892087" y="2745008"/>
              <a:ext cx="287993" cy="287996"/>
            </a:xfrm>
            <a:custGeom>
              <a:avLst/>
              <a:gdLst>
                <a:gd name="connsiteX0" fmla="*/ 47999 w 287993"/>
                <a:gd name="connsiteY0" fmla="*/ 0 h 287996"/>
                <a:gd name="connsiteX1" fmla="*/ 239992 w 287993"/>
                <a:gd name="connsiteY1" fmla="*/ 0 h 287996"/>
                <a:gd name="connsiteX2" fmla="*/ 287993 w 287993"/>
                <a:gd name="connsiteY2" fmla="*/ 48001 h 287996"/>
                <a:gd name="connsiteX3" fmla="*/ 287993 w 287993"/>
                <a:gd name="connsiteY3" fmla="*/ 69579 h 287996"/>
                <a:gd name="connsiteX4" fmla="*/ 279957 w 287993"/>
                <a:gd name="connsiteY4" fmla="*/ 70617 h 287996"/>
                <a:gd name="connsiteX5" fmla="*/ 240337 w 287993"/>
                <a:gd name="connsiteY5" fmla="*/ 89806 h 287996"/>
                <a:gd name="connsiteX6" fmla="*/ 243218 w 287993"/>
                <a:gd name="connsiteY6" fmla="*/ 73274 h 287996"/>
                <a:gd name="connsiteX7" fmla="*/ 237455 w 287993"/>
                <a:gd name="connsiteY7" fmla="*/ 92168 h 287996"/>
                <a:gd name="connsiteX8" fmla="*/ 228810 w 287993"/>
                <a:gd name="connsiteY8" fmla="*/ 94529 h 287996"/>
                <a:gd name="connsiteX9" fmla="*/ 228810 w 287993"/>
                <a:gd name="connsiteY9" fmla="*/ 96891 h 287996"/>
                <a:gd name="connsiteX10" fmla="*/ 240337 w 287993"/>
                <a:gd name="connsiteY10" fmla="*/ 103976 h 287996"/>
                <a:gd name="connsiteX11" fmla="*/ 228810 w 287993"/>
                <a:gd name="connsiteY11" fmla="*/ 137041 h 287996"/>
                <a:gd name="connsiteX12" fmla="*/ 225929 w 287993"/>
                <a:gd name="connsiteY12" fmla="*/ 137041 h 287996"/>
                <a:gd name="connsiteX13" fmla="*/ 205758 w 287993"/>
                <a:gd name="connsiteY13" fmla="*/ 160659 h 287996"/>
                <a:gd name="connsiteX14" fmla="*/ 202875 w 287993"/>
                <a:gd name="connsiteY14" fmla="*/ 160659 h 287996"/>
                <a:gd name="connsiteX15" fmla="*/ 205758 w 287993"/>
                <a:gd name="connsiteY15" fmla="*/ 151212 h 287996"/>
                <a:gd name="connsiteX16" fmla="*/ 182705 w 287993"/>
                <a:gd name="connsiteY16" fmla="*/ 134679 h 287996"/>
                <a:gd name="connsiteX17" fmla="*/ 188468 w 287993"/>
                <a:gd name="connsiteY17" fmla="*/ 125233 h 287996"/>
                <a:gd name="connsiteX18" fmla="*/ 179823 w 287993"/>
                <a:gd name="connsiteY18" fmla="*/ 132318 h 287996"/>
                <a:gd name="connsiteX19" fmla="*/ 199994 w 287993"/>
                <a:gd name="connsiteY19" fmla="*/ 165383 h 287996"/>
                <a:gd name="connsiteX20" fmla="*/ 199994 w 287993"/>
                <a:gd name="connsiteY20" fmla="*/ 179554 h 287996"/>
                <a:gd name="connsiteX21" fmla="*/ 188468 w 287993"/>
                <a:gd name="connsiteY21" fmla="*/ 196086 h 287996"/>
                <a:gd name="connsiteX22" fmla="*/ 179823 w 287993"/>
                <a:gd name="connsiteY22" fmla="*/ 214981 h 287996"/>
                <a:gd name="connsiteX23" fmla="*/ 176942 w 287993"/>
                <a:gd name="connsiteY23" fmla="*/ 214981 h 287996"/>
                <a:gd name="connsiteX24" fmla="*/ 168297 w 287993"/>
                <a:gd name="connsiteY24" fmla="*/ 229152 h 287996"/>
                <a:gd name="connsiteX25" fmla="*/ 165414 w 287993"/>
                <a:gd name="connsiteY25" fmla="*/ 229152 h 287996"/>
                <a:gd name="connsiteX26" fmla="*/ 165414 w 287993"/>
                <a:gd name="connsiteY26" fmla="*/ 224428 h 287996"/>
                <a:gd name="connsiteX27" fmla="*/ 179823 w 287993"/>
                <a:gd name="connsiteY27" fmla="*/ 198448 h 287996"/>
                <a:gd name="connsiteX28" fmla="*/ 171178 w 287993"/>
                <a:gd name="connsiteY28" fmla="*/ 198448 h 287996"/>
                <a:gd name="connsiteX29" fmla="*/ 174060 w 287993"/>
                <a:gd name="connsiteY29" fmla="*/ 193725 h 287996"/>
                <a:gd name="connsiteX30" fmla="*/ 168297 w 287993"/>
                <a:gd name="connsiteY30" fmla="*/ 191363 h 287996"/>
                <a:gd name="connsiteX31" fmla="*/ 171178 w 287993"/>
                <a:gd name="connsiteY31" fmla="*/ 184277 h 287996"/>
                <a:gd name="connsiteX32" fmla="*/ 162534 w 287993"/>
                <a:gd name="connsiteY32" fmla="*/ 186639 h 287996"/>
                <a:gd name="connsiteX33" fmla="*/ 156770 w 287993"/>
                <a:gd name="connsiteY33" fmla="*/ 184277 h 287996"/>
                <a:gd name="connsiteX34" fmla="*/ 153890 w 287993"/>
                <a:gd name="connsiteY34" fmla="*/ 179554 h 287996"/>
                <a:gd name="connsiteX35" fmla="*/ 153890 w 287993"/>
                <a:gd name="connsiteY35" fmla="*/ 177192 h 287996"/>
                <a:gd name="connsiteX36" fmla="*/ 165414 w 287993"/>
                <a:gd name="connsiteY36" fmla="*/ 172468 h 287996"/>
                <a:gd name="connsiteX37" fmla="*/ 162534 w 287993"/>
                <a:gd name="connsiteY37" fmla="*/ 172468 h 287996"/>
                <a:gd name="connsiteX38" fmla="*/ 153890 w 287993"/>
                <a:gd name="connsiteY38" fmla="*/ 170106 h 287996"/>
                <a:gd name="connsiteX39" fmla="*/ 153890 w 287993"/>
                <a:gd name="connsiteY39" fmla="*/ 165383 h 287996"/>
                <a:gd name="connsiteX40" fmla="*/ 156770 w 287993"/>
                <a:gd name="connsiteY40" fmla="*/ 163021 h 287996"/>
                <a:gd name="connsiteX41" fmla="*/ 159653 w 287993"/>
                <a:gd name="connsiteY41" fmla="*/ 165383 h 287996"/>
                <a:gd name="connsiteX42" fmla="*/ 159653 w 287993"/>
                <a:gd name="connsiteY42" fmla="*/ 163021 h 287996"/>
                <a:gd name="connsiteX43" fmla="*/ 153890 w 287993"/>
                <a:gd name="connsiteY43" fmla="*/ 158297 h 287996"/>
                <a:gd name="connsiteX44" fmla="*/ 153890 w 287993"/>
                <a:gd name="connsiteY44" fmla="*/ 155937 h 287996"/>
                <a:gd name="connsiteX45" fmla="*/ 162534 w 287993"/>
                <a:gd name="connsiteY45" fmla="*/ 151212 h 287996"/>
                <a:gd name="connsiteX46" fmla="*/ 156770 w 287993"/>
                <a:gd name="connsiteY46" fmla="*/ 151212 h 287996"/>
                <a:gd name="connsiteX47" fmla="*/ 159653 w 287993"/>
                <a:gd name="connsiteY47" fmla="*/ 144127 h 287996"/>
                <a:gd name="connsiteX48" fmla="*/ 171178 w 287993"/>
                <a:gd name="connsiteY48" fmla="*/ 141765 h 287996"/>
                <a:gd name="connsiteX49" fmla="*/ 165414 w 287993"/>
                <a:gd name="connsiteY49" fmla="*/ 141765 h 287996"/>
                <a:gd name="connsiteX50" fmla="*/ 168297 w 287993"/>
                <a:gd name="connsiteY50" fmla="*/ 134679 h 287996"/>
                <a:gd name="connsiteX51" fmla="*/ 162534 w 287993"/>
                <a:gd name="connsiteY51" fmla="*/ 139403 h 287996"/>
                <a:gd name="connsiteX52" fmla="*/ 156770 w 287993"/>
                <a:gd name="connsiteY52" fmla="*/ 144127 h 287996"/>
                <a:gd name="connsiteX53" fmla="*/ 153890 w 287993"/>
                <a:gd name="connsiteY53" fmla="*/ 144127 h 287996"/>
                <a:gd name="connsiteX54" fmla="*/ 153890 w 287993"/>
                <a:gd name="connsiteY54" fmla="*/ 141765 h 287996"/>
                <a:gd name="connsiteX55" fmla="*/ 151008 w 287993"/>
                <a:gd name="connsiteY55" fmla="*/ 148850 h 287996"/>
                <a:gd name="connsiteX56" fmla="*/ 145244 w 287993"/>
                <a:gd name="connsiteY56" fmla="*/ 148850 h 287996"/>
                <a:gd name="connsiteX57" fmla="*/ 145244 w 287993"/>
                <a:gd name="connsiteY57" fmla="*/ 170106 h 287996"/>
                <a:gd name="connsiteX58" fmla="*/ 151008 w 287993"/>
                <a:gd name="connsiteY58" fmla="*/ 181916 h 287996"/>
                <a:gd name="connsiteX59" fmla="*/ 148125 w 287993"/>
                <a:gd name="connsiteY59" fmla="*/ 181916 h 287996"/>
                <a:gd name="connsiteX60" fmla="*/ 144754 w 287993"/>
                <a:gd name="connsiteY60" fmla="*/ 179654 h 287996"/>
                <a:gd name="connsiteX61" fmla="*/ 142363 w 287993"/>
                <a:gd name="connsiteY61" fmla="*/ 174830 h 287996"/>
                <a:gd name="connsiteX62" fmla="*/ 144164 w 287993"/>
                <a:gd name="connsiteY62" fmla="*/ 179259 h 287996"/>
                <a:gd name="connsiteX63" fmla="*/ 144754 w 287993"/>
                <a:gd name="connsiteY63" fmla="*/ 179654 h 287996"/>
                <a:gd name="connsiteX64" fmla="*/ 147045 w 287993"/>
                <a:gd name="connsiteY64" fmla="*/ 184277 h 287996"/>
                <a:gd name="connsiteX65" fmla="*/ 153890 w 287993"/>
                <a:gd name="connsiteY65" fmla="*/ 193725 h 287996"/>
                <a:gd name="connsiteX66" fmla="*/ 133718 w 287993"/>
                <a:gd name="connsiteY66" fmla="*/ 181916 h 287996"/>
                <a:gd name="connsiteX67" fmla="*/ 133718 w 287993"/>
                <a:gd name="connsiteY67" fmla="*/ 186639 h 287996"/>
                <a:gd name="connsiteX68" fmla="*/ 119310 w 287993"/>
                <a:gd name="connsiteY68" fmla="*/ 181916 h 287996"/>
                <a:gd name="connsiteX69" fmla="*/ 156770 w 287993"/>
                <a:gd name="connsiteY69" fmla="*/ 200811 h 287996"/>
                <a:gd name="connsiteX70" fmla="*/ 151008 w 287993"/>
                <a:gd name="connsiteY70" fmla="*/ 210257 h 287996"/>
                <a:gd name="connsiteX71" fmla="*/ 148125 w 287993"/>
                <a:gd name="connsiteY71" fmla="*/ 207896 h 287996"/>
                <a:gd name="connsiteX72" fmla="*/ 136599 w 287993"/>
                <a:gd name="connsiteY72" fmla="*/ 198448 h 287996"/>
                <a:gd name="connsiteX73" fmla="*/ 156770 w 287993"/>
                <a:gd name="connsiteY73" fmla="*/ 212619 h 287996"/>
                <a:gd name="connsiteX74" fmla="*/ 151008 w 287993"/>
                <a:gd name="connsiteY74" fmla="*/ 214981 h 287996"/>
                <a:gd name="connsiteX75" fmla="*/ 156770 w 287993"/>
                <a:gd name="connsiteY75" fmla="*/ 222066 h 287996"/>
                <a:gd name="connsiteX76" fmla="*/ 151008 w 287993"/>
                <a:gd name="connsiteY76" fmla="*/ 219704 h 287996"/>
                <a:gd name="connsiteX77" fmla="*/ 151008 w 287993"/>
                <a:gd name="connsiteY77" fmla="*/ 224428 h 287996"/>
                <a:gd name="connsiteX78" fmla="*/ 148125 w 287993"/>
                <a:gd name="connsiteY78" fmla="*/ 224428 h 287996"/>
                <a:gd name="connsiteX79" fmla="*/ 139481 w 287993"/>
                <a:gd name="connsiteY79" fmla="*/ 219704 h 287996"/>
                <a:gd name="connsiteX80" fmla="*/ 153890 w 287993"/>
                <a:gd name="connsiteY80" fmla="*/ 229152 h 287996"/>
                <a:gd name="connsiteX81" fmla="*/ 156770 w 287993"/>
                <a:gd name="connsiteY81" fmla="*/ 236237 h 287996"/>
                <a:gd name="connsiteX82" fmla="*/ 148125 w 287993"/>
                <a:gd name="connsiteY82" fmla="*/ 233876 h 287996"/>
                <a:gd name="connsiteX83" fmla="*/ 133718 w 287993"/>
                <a:gd name="connsiteY83" fmla="*/ 224428 h 287996"/>
                <a:gd name="connsiteX84" fmla="*/ 130836 w 287993"/>
                <a:gd name="connsiteY84" fmla="*/ 226790 h 287996"/>
                <a:gd name="connsiteX85" fmla="*/ 148125 w 287993"/>
                <a:gd name="connsiteY85" fmla="*/ 240961 h 287996"/>
                <a:gd name="connsiteX86" fmla="*/ 171178 w 287993"/>
                <a:gd name="connsiteY86" fmla="*/ 250408 h 287996"/>
                <a:gd name="connsiteX87" fmla="*/ 168297 w 287993"/>
                <a:gd name="connsiteY87" fmla="*/ 250408 h 287996"/>
                <a:gd name="connsiteX88" fmla="*/ 168297 w 287993"/>
                <a:gd name="connsiteY88" fmla="*/ 248046 h 287996"/>
                <a:gd name="connsiteX89" fmla="*/ 165414 w 287993"/>
                <a:gd name="connsiteY89" fmla="*/ 250408 h 287996"/>
                <a:gd name="connsiteX90" fmla="*/ 168297 w 287993"/>
                <a:gd name="connsiteY90" fmla="*/ 255132 h 287996"/>
                <a:gd name="connsiteX91" fmla="*/ 165414 w 287993"/>
                <a:gd name="connsiteY91" fmla="*/ 255132 h 287996"/>
                <a:gd name="connsiteX92" fmla="*/ 174060 w 287993"/>
                <a:gd name="connsiteY92" fmla="*/ 271664 h 287996"/>
                <a:gd name="connsiteX93" fmla="*/ 171178 w 287993"/>
                <a:gd name="connsiteY93" fmla="*/ 271664 h 287996"/>
                <a:gd name="connsiteX94" fmla="*/ 168297 w 287993"/>
                <a:gd name="connsiteY94" fmla="*/ 264579 h 287996"/>
                <a:gd name="connsiteX95" fmla="*/ 156770 w 287993"/>
                <a:gd name="connsiteY95" fmla="*/ 262217 h 287996"/>
                <a:gd name="connsiteX96" fmla="*/ 162534 w 287993"/>
                <a:gd name="connsiteY96" fmla="*/ 266941 h 287996"/>
                <a:gd name="connsiteX97" fmla="*/ 162534 w 287993"/>
                <a:gd name="connsiteY97" fmla="*/ 269302 h 287996"/>
                <a:gd name="connsiteX98" fmla="*/ 156770 w 287993"/>
                <a:gd name="connsiteY98" fmla="*/ 271664 h 287996"/>
                <a:gd name="connsiteX99" fmla="*/ 151008 w 287993"/>
                <a:gd name="connsiteY99" fmla="*/ 266941 h 287996"/>
                <a:gd name="connsiteX100" fmla="*/ 151008 w 287993"/>
                <a:gd name="connsiteY100" fmla="*/ 271664 h 287996"/>
                <a:gd name="connsiteX101" fmla="*/ 142363 w 287993"/>
                <a:gd name="connsiteY101" fmla="*/ 274026 h 287996"/>
                <a:gd name="connsiteX102" fmla="*/ 139481 w 287993"/>
                <a:gd name="connsiteY102" fmla="*/ 269302 h 287996"/>
                <a:gd name="connsiteX103" fmla="*/ 139481 w 287993"/>
                <a:gd name="connsiteY103" fmla="*/ 276388 h 287996"/>
                <a:gd name="connsiteX104" fmla="*/ 162534 w 287993"/>
                <a:gd name="connsiteY104" fmla="*/ 274026 h 287996"/>
                <a:gd name="connsiteX105" fmla="*/ 165414 w 287993"/>
                <a:gd name="connsiteY105" fmla="*/ 276388 h 287996"/>
                <a:gd name="connsiteX106" fmla="*/ 165414 w 287993"/>
                <a:gd name="connsiteY106" fmla="*/ 285834 h 287996"/>
                <a:gd name="connsiteX107" fmla="*/ 171178 w 287993"/>
                <a:gd name="connsiteY107" fmla="*/ 276388 h 287996"/>
                <a:gd name="connsiteX108" fmla="*/ 176942 w 287993"/>
                <a:gd name="connsiteY108" fmla="*/ 285834 h 287996"/>
                <a:gd name="connsiteX109" fmla="*/ 175623 w 287993"/>
                <a:gd name="connsiteY109" fmla="*/ 287996 h 287996"/>
                <a:gd name="connsiteX110" fmla="*/ 47999 w 287993"/>
                <a:gd name="connsiteY110" fmla="*/ 287996 h 287996"/>
                <a:gd name="connsiteX111" fmla="*/ 0 w 287993"/>
                <a:gd name="connsiteY111" fmla="*/ 239996 h 287996"/>
                <a:gd name="connsiteX112" fmla="*/ 0 w 287993"/>
                <a:gd name="connsiteY112" fmla="*/ 48001 h 287996"/>
                <a:gd name="connsiteX113" fmla="*/ 47999 w 287993"/>
                <a:gd name="connsiteY113" fmla="*/ 0 h 287996"/>
                <a:gd name="connsiteX114" fmla="*/ 125074 w 287993"/>
                <a:gd name="connsiteY114" fmla="*/ 170106 h 287996"/>
                <a:gd name="connsiteX115" fmla="*/ 119310 w 287993"/>
                <a:gd name="connsiteY115" fmla="*/ 172468 h 287996"/>
                <a:gd name="connsiteX116" fmla="*/ 119310 w 287993"/>
                <a:gd name="connsiteY116" fmla="*/ 174830 h 287996"/>
                <a:gd name="connsiteX117" fmla="*/ 125074 w 287993"/>
                <a:gd name="connsiteY117" fmla="*/ 170106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287993" h="287996">
                  <a:moveTo>
                    <a:pt x="47999" y="0"/>
                  </a:moveTo>
                  <a:lnTo>
                    <a:pt x="239992" y="0"/>
                  </a:lnTo>
                  <a:cubicBezTo>
                    <a:pt x="266502" y="0"/>
                    <a:pt x="287993" y="21489"/>
                    <a:pt x="287993" y="48001"/>
                  </a:cubicBezTo>
                  <a:lnTo>
                    <a:pt x="287993" y="69579"/>
                  </a:lnTo>
                  <a:lnTo>
                    <a:pt x="279957" y="70617"/>
                  </a:lnTo>
                  <a:cubicBezTo>
                    <a:pt x="264829" y="75045"/>
                    <a:pt x="251862" y="81540"/>
                    <a:pt x="240337" y="89806"/>
                  </a:cubicBezTo>
                  <a:cubicBezTo>
                    <a:pt x="240337" y="85083"/>
                    <a:pt x="243218" y="77996"/>
                    <a:pt x="243218" y="73274"/>
                  </a:cubicBezTo>
                  <a:cubicBezTo>
                    <a:pt x="243218" y="80358"/>
                    <a:pt x="240337" y="85083"/>
                    <a:pt x="237455" y="92168"/>
                  </a:cubicBezTo>
                  <a:cubicBezTo>
                    <a:pt x="234574" y="89806"/>
                    <a:pt x="231692" y="92168"/>
                    <a:pt x="228810" y="94529"/>
                  </a:cubicBezTo>
                  <a:cubicBezTo>
                    <a:pt x="228810" y="94529"/>
                    <a:pt x="228810" y="96891"/>
                    <a:pt x="228810" y="96891"/>
                  </a:cubicBezTo>
                  <a:cubicBezTo>
                    <a:pt x="234574" y="101615"/>
                    <a:pt x="234574" y="101615"/>
                    <a:pt x="240337" y="103976"/>
                  </a:cubicBezTo>
                  <a:cubicBezTo>
                    <a:pt x="240337" y="115785"/>
                    <a:pt x="234574" y="127594"/>
                    <a:pt x="228810" y="137041"/>
                  </a:cubicBezTo>
                  <a:cubicBezTo>
                    <a:pt x="228810" y="137041"/>
                    <a:pt x="225929" y="137041"/>
                    <a:pt x="225929" y="137041"/>
                  </a:cubicBezTo>
                  <a:cubicBezTo>
                    <a:pt x="225929" y="146488"/>
                    <a:pt x="211520" y="155937"/>
                    <a:pt x="205758" y="160659"/>
                  </a:cubicBezTo>
                  <a:cubicBezTo>
                    <a:pt x="205758" y="160659"/>
                    <a:pt x="202875" y="160659"/>
                    <a:pt x="202875" y="160659"/>
                  </a:cubicBezTo>
                  <a:cubicBezTo>
                    <a:pt x="205758" y="155937"/>
                    <a:pt x="205758" y="153574"/>
                    <a:pt x="205758" y="151212"/>
                  </a:cubicBezTo>
                  <a:cubicBezTo>
                    <a:pt x="191349" y="151212"/>
                    <a:pt x="188468" y="141765"/>
                    <a:pt x="182705" y="134679"/>
                  </a:cubicBezTo>
                  <a:cubicBezTo>
                    <a:pt x="185585" y="132318"/>
                    <a:pt x="188468" y="129956"/>
                    <a:pt x="188468" y="125233"/>
                  </a:cubicBezTo>
                  <a:cubicBezTo>
                    <a:pt x="185585" y="127594"/>
                    <a:pt x="182705" y="129956"/>
                    <a:pt x="179823" y="132318"/>
                  </a:cubicBezTo>
                  <a:cubicBezTo>
                    <a:pt x="182705" y="141765"/>
                    <a:pt x="188468" y="163021"/>
                    <a:pt x="199994" y="165383"/>
                  </a:cubicBezTo>
                  <a:cubicBezTo>
                    <a:pt x="199994" y="170106"/>
                    <a:pt x="199994" y="174830"/>
                    <a:pt x="199994" y="179554"/>
                  </a:cubicBezTo>
                  <a:cubicBezTo>
                    <a:pt x="199994" y="186639"/>
                    <a:pt x="191349" y="189001"/>
                    <a:pt x="188468" y="196086"/>
                  </a:cubicBezTo>
                  <a:cubicBezTo>
                    <a:pt x="185585" y="203172"/>
                    <a:pt x="182705" y="207896"/>
                    <a:pt x="179823" y="214981"/>
                  </a:cubicBezTo>
                  <a:cubicBezTo>
                    <a:pt x="176942" y="217342"/>
                    <a:pt x="176942" y="214981"/>
                    <a:pt x="176942" y="214981"/>
                  </a:cubicBezTo>
                  <a:cubicBezTo>
                    <a:pt x="174060" y="219704"/>
                    <a:pt x="171178" y="224428"/>
                    <a:pt x="168297" y="229152"/>
                  </a:cubicBezTo>
                  <a:cubicBezTo>
                    <a:pt x="168297" y="229152"/>
                    <a:pt x="168297" y="229152"/>
                    <a:pt x="165414" y="229152"/>
                  </a:cubicBezTo>
                  <a:cubicBezTo>
                    <a:pt x="165414" y="229152"/>
                    <a:pt x="165414" y="226790"/>
                    <a:pt x="165414" y="224428"/>
                  </a:cubicBezTo>
                  <a:cubicBezTo>
                    <a:pt x="168297" y="214981"/>
                    <a:pt x="174060" y="207896"/>
                    <a:pt x="179823" y="198448"/>
                  </a:cubicBezTo>
                  <a:cubicBezTo>
                    <a:pt x="176942" y="198448"/>
                    <a:pt x="176942" y="198448"/>
                    <a:pt x="171178" y="198448"/>
                  </a:cubicBezTo>
                  <a:cubicBezTo>
                    <a:pt x="171178" y="196086"/>
                    <a:pt x="174060" y="196086"/>
                    <a:pt x="174060" y="193725"/>
                  </a:cubicBezTo>
                  <a:cubicBezTo>
                    <a:pt x="171178" y="193725"/>
                    <a:pt x="171178" y="191363"/>
                    <a:pt x="168297" y="191363"/>
                  </a:cubicBezTo>
                  <a:cubicBezTo>
                    <a:pt x="171178" y="186639"/>
                    <a:pt x="171178" y="189001"/>
                    <a:pt x="171178" y="184277"/>
                  </a:cubicBezTo>
                  <a:cubicBezTo>
                    <a:pt x="168297" y="184277"/>
                    <a:pt x="165414" y="186639"/>
                    <a:pt x="162534" y="186639"/>
                  </a:cubicBezTo>
                  <a:cubicBezTo>
                    <a:pt x="162534" y="186639"/>
                    <a:pt x="159653" y="184277"/>
                    <a:pt x="156770" y="184277"/>
                  </a:cubicBezTo>
                  <a:cubicBezTo>
                    <a:pt x="156770" y="181916"/>
                    <a:pt x="153890" y="179554"/>
                    <a:pt x="153890" y="179554"/>
                  </a:cubicBezTo>
                  <a:cubicBezTo>
                    <a:pt x="153890" y="177192"/>
                    <a:pt x="153890" y="177192"/>
                    <a:pt x="153890" y="177192"/>
                  </a:cubicBezTo>
                  <a:cubicBezTo>
                    <a:pt x="156770" y="177192"/>
                    <a:pt x="162534" y="174830"/>
                    <a:pt x="165414" y="172468"/>
                  </a:cubicBezTo>
                  <a:cubicBezTo>
                    <a:pt x="165414" y="172468"/>
                    <a:pt x="165414" y="172468"/>
                    <a:pt x="162534" y="172468"/>
                  </a:cubicBezTo>
                  <a:cubicBezTo>
                    <a:pt x="156770" y="167744"/>
                    <a:pt x="159653" y="167744"/>
                    <a:pt x="153890" y="170106"/>
                  </a:cubicBezTo>
                  <a:cubicBezTo>
                    <a:pt x="153890" y="167744"/>
                    <a:pt x="153890" y="165383"/>
                    <a:pt x="153890" y="165383"/>
                  </a:cubicBezTo>
                  <a:cubicBezTo>
                    <a:pt x="153890" y="165383"/>
                    <a:pt x="153890" y="165383"/>
                    <a:pt x="156770" y="163021"/>
                  </a:cubicBezTo>
                  <a:cubicBezTo>
                    <a:pt x="156770" y="165383"/>
                    <a:pt x="159653" y="165383"/>
                    <a:pt x="159653" y="165383"/>
                  </a:cubicBezTo>
                  <a:cubicBezTo>
                    <a:pt x="159653" y="165383"/>
                    <a:pt x="159653" y="165383"/>
                    <a:pt x="159653" y="163021"/>
                  </a:cubicBezTo>
                  <a:cubicBezTo>
                    <a:pt x="156770" y="160659"/>
                    <a:pt x="153890" y="160659"/>
                    <a:pt x="153890" y="158297"/>
                  </a:cubicBezTo>
                  <a:cubicBezTo>
                    <a:pt x="153890" y="158297"/>
                    <a:pt x="153890" y="158297"/>
                    <a:pt x="153890" y="155937"/>
                  </a:cubicBezTo>
                  <a:cubicBezTo>
                    <a:pt x="159653" y="155937"/>
                    <a:pt x="162534" y="155937"/>
                    <a:pt x="162534" y="151212"/>
                  </a:cubicBezTo>
                  <a:cubicBezTo>
                    <a:pt x="159653" y="151212"/>
                    <a:pt x="159653" y="151212"/>
                    <a:pt x="156770" y="151212"/>
                  </a:cubicBezTo>
                  <a:cubicBezTo>
                    <a:pt x="156770" y="148850"/>
                    <a:pt x="159653" y="146488"/>
                    <a:pt x="159653" y="144127"/>
                  </a:cubicBezTo>
                  <a:cubicBezTo>
                    <a:pt x="162534" y="144127"/>
                    <a:pt x="168297" y="144127"/>
                    <a:pt x="171178" y="141765"/>
                  </a:cubicBezTo>
                  <a:cubicBezTo>
                    <a:pt x="168297" y="141765"/>
                    <a:pt x="168297" y="141765"/>
                    <a:pt x="165414" y="141765"/>
                  </a:cubicBezTo>
                  <a:cubicBezTo>
                    <a:pt x="165414" y="139403"/>
                    <a:pt x="168297" y="137041"/>
                    <a:pt x="168297" y="134679"/>
                  </a:cubicBezTo>
                  <a:cubicBezTo>
                    <a:pt x="165414" y="137041"/>
                    <a:pt x="162534" y="137041"/>
                    <a:pt x="162534" y="139403"/>
                  </a:cubicBezTo>
                  <a:cubicBezTo>
                    <a:pt x="162534" y="141765"/>
                    <a:pt x="162534" y="141765"/>
                    <a:pt x="156770" y="144127"/>
                  </a:cubicBezTo>
                  <a:cubicBezTo>
                    <a:pt x="156770" y="144127"/>
                    <a:pt x="153890" y="144127"/>
                    <a:pt x="153890" y="144127"/>
                  </a:cubicBezTo>
                  <a:cubicBezTo>
                    <a:pt x="153890" y="141765"/>
                    <a:pt x="153890" y="144127"/>
                    <a:pt x="153890" y="141765"/>
                  </a:cubicBezTo>
                  <a:cubicBezTo>
                    <a:pt x="151008" y="144127"/>
                    <a:pt x="151008" y="146488"/>
                    <a:pt x="151008" y="148850"/>
                  </a:cubicBezTo>
                  <a:cubicBezTo>
                    <a:pt x="148125" y="148850"/>
                    <a:pt x="148125" y="148850"/>
                    <a:pt x="145244" y="148850"/>
                  </a:cubicBezTo>
                  <a:cubicBezTo>
                    <a:pt x="153890" y="165383"/>
                    <a:pt x="142363" y="158297"/>
                    <a:pt x="145244" y="170106"/>
                  </a:cubicBezTo>
                  <a:cubicBezTo>
                    <a:pt x="148125" y="174830"/>
                    <a:pt x="151008" y="179554"/>
                    <a:pt x="151008" y="181916"/>
                  </a:cubicBezTo>
                  <a:cubicBezTo>
                    <a:pt x="151008" y="181916"/>
                    <a:pt x="151008" y="181916"/>
                    <a:pt x="148125" y="181916"/>
                  </a:cubicBezTo>
                  <a:lnTo>
                    <a:pt x="144754" y="179654"/>
                  </a:lnTo>
                  <a:lnTo>
                    <a:pt x="142363" y="174830"/>
                  </a:lnTo>
                  <a:cubicBezTo>
                    <a:pt x="142363" y="177192"/>
                    <a:pt x="143083" y="178373"/>
                    <a:pt x="144164" y="179259"/>
                  </a:cubicBezTo>
                  <a:lnTo>
                    <a:pt x="144754" y="179654"/>
                  </a:lnTo>
                  <a:lnTo>
                    <a:pt x="147045" y="184277"/>
                  </a:lnTo>
                  <a:cubicBezTo>
                    <a:pt x="149566" y="186639"/>
                    <a:pt x="152448" y="189001"/>
                    <a:pt x="153890" y="193725"/>
                  </a:cubicBezTo>
                  <a:cubicBezTo>
                    <a:pt x="145244" y="191363"/>
                    <a:pt x="139481" y="186639"/>
                    <a:pt x="133718" y="181916"/>
                  </a:cubicBezTo>
                  <a:cubicBezTo>
                    <a:pt x="133718" y="181916"/>
                    <a:pt x="133718" y="184277"/>
                    <a:pt x="133718" y="186639"/>
                  </a:cubicBezTo>
                  <a:cubicBezTo>
                    <a:pt x="127955" y="184277"/>
                    <a:pt x="127955" y="179554"/>
                    <a:pt x="119310" y="181916"/>
                  </a:cubicBezTo>
                  <a:cubicBezTo>
                    <a:pt x="127955" y="186639"/>
                    <a:pt x="153890" y="196086"/>
                    <a:pt x="156770" y="200811"/>
                  </a:cubicBezTo>
                  <a:cubicBezTo>
                    <a:pt x="156770" y="205534"/>
                    <a:pt x="153890" y="207896"/>
                    <a:pt x="151008" y="210257"/>
                  </a:cubicBezTo>
                  <a:cubicBezTo>
                    <a:pt x="151008" y="210257"/>
                    <a:pt x="148125" y="210257"/>
                    <a:pt x="148125" y="207896"/>
                  </a:cubicBezTo>
                  <a:cubicBezTo>
                    <a:pt x="145244" y="205534"/>
                    <a:pt x="139481" y="200811"/>
                    <a:pt x="136599" y="198448"/>
                  </a:cubicBezTo>
                  <a:cubicBezTo>
                    <a:pt x="139481" y="207896"/>
                    <a:pt x="145244" y="207896"/>
                    <a:pt x="156770" y="212619"/>
                  </a:cubicBezTo>
                  <a:cubicBezTo>
                    <a:pt x="153890" y="214981"/>
                    <a:pt x="153890" y="214981"/>
                    <a:pt x="151008" y="214981"/>
                  </a:cubicBezTo>
                  <a:cubicBezTo>
                    <a:pt x="156770" y="217342"/>
                    <a:pt x="156770" y="217342"/>
                    <a:pt x="156770" y="222066"/>
                  </a:cubicBezTo>
                  <a:cubicBezTo>
                    <a:pt x="153890" y="222066"/>
                    <a:pt x="151008" y="222066"/>
                    <a:pt x="151008" y="219704"/>
                  </a:cubicBezTo>
                  <a:cubicBezTo>
                    <a:pt x="151008" y="222066"/>
                    <a:pt x="151008" y="224428"/>
                    <a:pt x="151008" y="224428"/>
                  </a:cubicBezTo>
                  <a:cubicBezTo>
                    <a:pt x="151008" y="224428"/>
                    <a:pt x="148125" y="224428"/>
                    <a:pt x="148125" y="224428"/>
                  </a:cubicBezTo>
                  <a:cubicBezTo>
                    <a:pt x="145244" y="222066"/>
                    <a:pt x="142363" y="219704"/>
                    <a:pt x="139481" y="219704"/>
                  </a:cubicBezTo>
                  <a:cubicBezTo>
                    <a:pt x="142363" y="224428"/>
                    <a:pt x="148125" y="224428"/>
                    <a:pt x="153890" y="229152"/>
                  </a:cubicBezTo>
                  <a:cubicBezTo>
                    <a:pt x="153890" y="231513"/>
                    <a:pt x="156770" y="233876"/>
                    <a:pt x="156770" y="236237"/>
                  </a:cubicBezTo>
                  <a:cubicBezTo>
                    <a:pt x="151008" y="236237"/>
                    <a:pt x="151008" y="236237"/>
                    <a:pt x="148125" y="233876"/>
                  </a:cubicBezTo>
                  <a:cubicBezTo>
                    <a:pt x="145244" y="229152"/>
                    <a:pt x="139481" y="226790"/>
                    <a:pt x="133718" y="224428"/>
                  </a:cubicBezTo>
                  <a:cubicBezTo>
                    <a:pt x="133718" y="224428"/>
                    <a:pt x="130836" y="224428"/>
                    <a:pt x="130836" y="226790"/>
                  </a:cubicBezTo>
                  <a:cubicBezTo>
                    <a:pt x="139481" y="229152"/>
                    <a:pt x="145244" y="233876"/>
                    <a:pt x="148125" y="240961"/>
                  </a:cubicBezTo>
                  <a:cubicBezTo>
                    <a:pt x="159653" y="238598"/>
                    <a:pt x="168297" y="236237"/>
                    <a:pt x="171178" y="250408"/>
                  </a:cubicBezTo>
                  <a:cubicBezTo>
                    <a:pt x="171178" y="250408"/>
                    <a:pt x="168297" y="250408"/>
                    <a:pt x="168297" y="250408"/>
                  </a:cubicBezTo>
                  <a:cubicBezTo>
                    <a:pt x="168297" y="250408"/>
                    <a:pt x="168297" y="248046"/>
                    <a:pt x="168297" y="248046"/>
                  </a:cubicBezTo>
                  <a:cubicBezTo>
                    <a:pt x="168297" y="248046"/>
                    <a:pt x="168297" y="250408"/>
                    <a:pt x="165414" y="250408"/>
                  </a:cubicBezTo>
                  <a:cubicBezTo>
                    <a:pt x="168297" y="252769"/>
                    <a:pt x="168297" y="252769"/>
                    <a:pt x="168297" y="255132"/>
                  </a:cubicBezTo>
                  <a:cubicBezTo>
                    <a:pt x="168297" y="255132"/>
                    <a:pt x="165414" y="255132"/>
                    <a:pt x="165414" y="255132"/>
                  </a:cubicBezTo>
                  <a:cubicBezTo>
                    <a:pt x="168297" y="259855"/>
                    <a:pt x="171178" y="262217"/>
                    <a:pt x="174060" y="271664"/>
                  </a:cubicBezTo>
                  <a:cubicBezTo>
                    <a:pt x="171178" y="271664"/>
                    <a:pt x="171178" y="271664"/>
                    <a:pt x="171178" y="271664"/>
                  </a:cubicBezTo>
                  <a:cubicBezTo>
                    <a:pt x="171178" y="269302"/>
                    <a:pt x="171178" y="266941"/>
                    <a:pt x="168297" y="264579"/>
                  </a:cubicBezTo>
                  <a:cubicBezTo>
                    <a:pt x="165414" y="266941"/>
                    <a:pt x="162534" y="264579"/>
                    <a:pt x="156770" y="262217"/>
                  </a:cubicBezTo>
                  <a:cubicBezTo>
                    <a:pt x="159653" y="264579"/>
                    <a:pt x="159653" y="266941"/>
                    <a:pt x="162534" y="266941"/>
                  </a:cubicBezTo>
                  <a:cubicBezTo>
                    <a:pt x="162534" y="269302"/>
                    <a:pt x="162534" y="269302"/>
                    <a:pt x="162534" y="269302"/>
                  </a:cubicBezTo>
                  <a:cubicBezTo>
                    <a:pt x="159653" y="269302"/>
                    <a:pt x="159653" y="269302"/>
                    <a:pt x="156770" y="271664"/>
                  </a:cubicBezTo>
                  <a:cubicBezTo>
                    <a:pt x="156770" y="269302"/>
                    <a:pt x="153890" y="269302"/>
                    <a:pt x="151008" y="266941"/>
                  </a:cubicBezTo>
                  <a:cubicBezTo>
                    <a:pt x="151008" y="269302"/>
                    <a:pt x="151008" y="269302"/>
                    <a:pt x="151008" y="271664"/>
                  </a:cubicBezTo>
                  <a:cubicBezTo>
                    <a:pt x="148125" y="271664"/>
                    <a:pt x="145244" y="274026"/>
                    <a:pt x="142363" y="274026"/>
                  </a:cubicBezTo>
                  <a:cubicBezTo>
                    <a:pt x="142363" y="271664"/>
                    <a:pt x="142363" y="271664"/>
                    <a:pt x="139481" y="269302"/>
                  </a:cubicBezTo>
                  <a:lnTo>
                    <a:pt x="139481" y="276388"/>
                  </a:lnTo>
                  <a:cubicBezTo>
                    <a:pt x="148125" y="276388"/>
                    <a:pt x="156770" y="276388"/>
                    <a:pt x="162534" y="274026"/>
                  </a:cubicBezTo>
                  <a:cubicBezTo>
                    <a:pt x="165414" y="274026"/>
                    <a:pt x="165414" y="276388"/>
                    <a:pt x="165414" y="276388"/>
                  </a:cubicBezTo>
                  <a:lnTo>
                    <a:pt x="165414" y="285834"/>
                  </a:lnTo>
                  <a:cubicBezTo>
                    <a:pt x="165414" y="283471"/>
                    <a:pt x="165414" y="278750"/>
                    <a:pt x="171178" y="276388"/>
                  </a:cubicBezTo>
                  <a:cubicBezTo>
                    <a:pt x="174060" y="278750"/>
                    <a:pt x="176942" y="281111"/>
                    <a:pt x="176942" y="285834"/>
                  </a:cubicBezTo>
                  <a:lnTo>
                    <a:pt x="175623" y="287996"/>
                  </a:lnTo>
                  <a:lnTo>
                    <a:pt x="47999" y="287996"/>
                  </a:lnTo>
                  <a:cubicBezTo>
                    <a:pt x="21489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89" y="0"/>
                    <a:pt x="47999" y="0"/>
                  </a:cubicBezTo>
                  <a:close/>
                  <a:moveTo>
                    <a:pt x="125074" y="170106"/>
                  </a:moveTo>
                  <a:cubicBezTo>
                    <a:pt x="122191" y="170106"/>
                    <a:pt x="122191" y="172468"/>
                    <a:pt x="119310" y="172468"/>
                  </a:cubicBezTo>
                  <a:lnTo>
                    <a:pt x="119310" y="174830"/>
                  </a:lnTo>
                  <a:cubicBezTo>
                    <a:pt x="122191" y="174830"/>
                    <a:pt x="122191" y="172468"/>
                    <a:pt x="125074" y="17010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9" name="PA-任意多边形 438">
              <a:extLst>
                <a:ext uri="{FF2B5EF4-FFF2-40B4-BE49-F238E27FC236}">
                  <a16:creationId xmlns:a16="http://schemas.microsoft.com/office/drawing/2014/main" id="{C77D256E-5C0C-422F-BA72-75F3EDAFFBDB}"/>
                </a:ext>
              </a:extLst>
            </p:cNvPr>
            <p:cNvSpPr/>
            <p:nvPr>
              <p:custDataLst>
                <p:tags r:id="rId753"/>
              </p:custDataLst>
            </p:nvPr>
          </p:nvSpPr>
          <p:spPr>
            <a:xfrm>
              <a:off x="3062715" y="3000612"/>
              <a:ext cx="3460" cy="2834"/>
            </a:xfrm>
            <a:custGeom>
              <a:avLst/>
              <a:gdLst>
                <a:gd name="connsiteX0" fmla="*/ 0 w 3460"/>
                <a:gd name="connsiteY0" fmla="*/ 0 h 2834"/>
                <a:gd name="connsiteX1" fmla="*/ 3460 w 3460"/>
                <a:gd name="connsiteY1" fmla="*/ 2834 h 2834"/>
                <a:gd name="connsiteX2" fmla="*/ 0 w 3460"/>
                <a:gd name="connsiteY2" fmla="*/ 2834 h 2834"/>
                <a:gd name="connsiteX3" fmla="*/ 0 w 3460"/>
                <a:gd name="connsiteY3" fmla="*/ 0 h 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0" h="2834">
                  <a:moveTo>
                    <a:pt x="0" y="0"/>
                  </a:moveTo>
                  <a:cubicBezTo>
                    <a:pt x="0" y="2834"/>
                    <a:pt x="0" y="2834"/>
                    <a:pt x="3460" y="2834"/>
                  </a:cubicBezTo>
                  <a:cubicBezTo>
                    <a:pt x="0" y="2834"/>
                    <a:pt x="0" y="2834"/>
                    <a:pt x="0" y="2834"/>
                  </a:cubicBezTo>
                  <a:cubicBezTo>
                    <a:pt x="0" y="2834"/>
                    <a:pt x="0" y="2834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40" name="PA-任意多边形 439">
              <a:extLst>
                <a:ext uri="{FF2B5EF4-FFF2-40B4-BE49-F238E27FC236}">
                  <a16:creationId xmlns:a16="http://schemas.microsoft.com/office/drawing/2014/main" id="{99DB79DA-86F1-4F8C-B065-7BF8C76D39F3}"/>
                </a:ext>
              </a:extLst>
            </p:cNvPr>
            <p:cNvSpPr/>
            <p:nvPr>
              <p:custDataLst>
                <p:tags r:id="rId754"/>
              </p:custDataLst>
            </p:nvPr>
          </p:nvSpPr>
          <p:spPr>
            <a:xfrm>
              <a:off x="3066175" y="3007697"/>
              <a:ext cx="8654" cy="18422"/>
            </a:xfrm>
            <a:custGeom>
              <a:avLst/>
              <a:gdLst>
                <a:gd name="connsiteX0" fmla="*/ 0 w 8654"/>
                <a:gd name="connsiteY0" fmla="*/ 0 h 18422"/>
                <a:gd name="connsiteX1" fmla="*/ 8654 w 8654"/>
                <a:gd name="connsiteY1" fmla="*/ 18422 h 18422"/>
                <a:gd name="connsiteX2" fmla="*/ 5770 w 8654"/>
                <a:gd name="connsiteY2" fmla="*/ 16120 h 18422"/>
                <a:gd name="connsiteX3" fmla="*/ 0 w 8654"/>
                <a:gd name="connsiteY3" fmla="*/ 0 h 18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54" h="18422">
                  <a:moveTo>
                    <a:pt x="0" y="0"/>
                  </a:moveTo>
                  <a:cubicBezTo>
                    <a:pt x="2886" y="6908"/>
                    <a:pt x="5770" y="11514"/>
                    <a:pt x="8654" y="18422"/>
                  </a:cubicBezTo>
                  <a:cubicBezTo>
                    <a:pt x="8654" y="18422"/>
                    <a:pt x="8654" y="16120"/>
                    <a:pt x="5770" y="16120"/>
                  </a:cubicBezTo>
                  <a:cubicBezTo>
                    <a:pt x="2886" y="11514"/>
                    <a:pt x="0" y="6908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5" name="PA-任意多边形 474">
              <a:extLst>
                <a:ext uri="{FF2B5EF4-FFF2-40B4-BE49-F238E27FC236}">
                  <a16:creationId xmlns:a16="http://schemas.microsoft.com/office/drawing/2014/main" id="{10DEF92D-C66E-4435-BD7F-3A5A44C431C7}"/>
                </a:ext>
              </a:extLst>
            </p:cNvPr>
            <p:cNvSpPr/>
            <p:nvPr>
              <p:custDataLst>
                <p:tags r:id="rId755"/>
              </p:custDataLst>
            </p:nvPr>
          </p:nvSpPr>
          <p:spPr>
            <a:xfrm>
              <a:off x="3011397" y="2915114"/>
              <a:ext cx="5764" cy="4724"/>
            </a:xfrm>
            <a:custGeom>
              <a:avLst/>
              <a:gdLst>
                <a:gd name="connsiteX0" fmla="*/ 5764 w 5764"/>
                <a:gd name="connsiteY0" fmla="*/ 0 h 4724"/>
                <a:gd name="connsiteX1" fmla="*/ 0 w 5764"/>
                <a:gd name="connsiteY1" fmla="*/ 4724 h 4724"/>
                <a:gd name="connsiteX2" fmla="*/ 0 w 5764"/>
                <a:gd name="connsiteY2" fmla="*/ 2362 h 4724"/>
                <a:gd name="connsiteX3" fmla="*/ 5764 w 5764"/>
                <a:gd name="connsiteY3" fmla="*/ 0 h 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4" h="4724">
                  <a:moveTo>
                    <a:pt x="5764" y="0"/>
                  </a:moveTo>
                  <a:cubicBezTo>
                    <a:pt x="2881" y="2362"/>
                    <a:pt x="2881" y="4724"/>
                    <a:pt x="0" y="4724"/>
                  </a:cubicBezTo>
                  <a:lnTo>
                    <a:pt x="0" y="2362"/>
                  </a:lnTo>
                  <a:cubicBezTo>
                    <a:pt x="2881" y="2362"/>
                    <a:pt x="2881" y="0"/>
                    <a:pt x="576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76" name="PA-任意多边形 475">
              <a:extLst>
                <a:ext uri="{FF2B5EF4-FFF2-40B4-BE49-F238E27FC236}">
                  <a16:creationId xmlns:a16="http://schemas.microsoft.com/office/drawing/2014/main" id="{2C1F5A11-CC84-483C-9595-3ED50F6C184F}"/>
                </a:ext>
              </a:extLst>
            </p:cNvPr>
            <p:cNvSpPr/>
            <p:nvPr>
              <p:custDataLst>
                <p:tags r:id="rId756"/>
              </p:custDataLst>
            </p:nvPr>
          </p:nvSpPr>
          <p:spPr>
            <a:xfrm>
              <a:off x="3034450" y="2919838"/>
              <a:ext cx="2391" cy="4824"/>
            </a:xfrm>
            <a:custGeom>
              <a:avLst/>
              <a:gdLst>
                <a:gd name="connsiteX0" fmla="*/ 0 w 2391"/>
                <a:gd name="connsiteY0" fmla="*/ 0 h 4824"/>
                <a:gd name="connsiteX1" fmla="*/ 2391 w 2391"/>
                <a:gd name="connsiteY1" fmla="*/ 4824 h 4824"/>
                <a:gd name="connsiteX2" fmla="*/ 1801 w 2391"/>
                <a:gd name="connsiteY2" fmla="*/ 4429 h 4824"/>
                <a:gd name="connsiteX3" fmla="*/ 0 w 2391"/>
                <a:gd name="connsiteY3" fmla="*/ 0 h 4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1" h="4824">
                  <a:moveTo>
                    <a:pt x="0" y="0"/>
                  </a:moveTo>
                  <a:lnTo>
                    <a:pt x="2391" y="4824"/>
                  </a:lnTo>
                  <a:lnTo>
                    <a:pt x="1801" y="4429"/>
                  </a:lnTo>
                  <a:cubicBezTo>
                    <a:pt x="720" y="3543"/>
                    <a:pt x="0" y="2362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7" name="PA-组合 476">
            <a:extLst>
              <a:ext uri="{FF2B5EF4-FFF2-40B4-BE49-F238E27FC236}">
                <a16:creationId xmlns:a16="http://schemas.microsoft.com/office/drawing/2014/main" id="{6CB72AA5-9EA3-42B1-A41F-0EB1D968D9AA}"/>
              </a:ext>
            </a:extLst>
          </p:cNvPr>
          <p:cNvGrpSpPr/>
          <p:nvPr>
            <p:custDataLst>
              <p:tags r:id="rId142"/>
            </p:custDataLst>
          </p:nvPr>
        </p:nvGrpSpPr>
        <p:grpSpPr>
          <a:xfrm>
            <a:off x="2892000" y="6345000"/>
            <a:ext cx="288006" cy="288000"/>
            <a:chOff x="2892000" y="6345000"/>
            <a:chExt cx="288006" cy="288000"/>
          </a:xfrm>
        </p:grpSpPr>
        <p:sp>
          <p:nvSpPr>
            <p:cNvPr id="478" name="PA-圆角矩形 477">
              <a:extLst>
                <a:ext uri="{FF2B5EF4-FFF2-40B4-BE49-F238E27FC236}">
                  <a16:creationId xmlns:a16="http://schemas.microsoft.com/office/drawing/2014/main" id="{EF9FF415-0F87-4155-B2D4-C812E8FC670F}"/>
                </a:ext>
              </a:extLst>
            </p:cNvPr>
            <p:cNvSpPr/>
            <p:nvPr>
              <p:custDataLst>
                <p:tags r:id="rId746"/>
              </p:custDataLst>
            </p:nvPr>
          </p:nvSpPr>
          <p:spPr>
            <a:xfrm>
              <a:off x="2892000" y="63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PA-任意多边形 478">
              <a:extLst>
                <a:ext uri="{FF2B5EF4-FFF2-40B4-BE49-F238E27FC236}">
                  <a16:creationId xmlns:a16="http://schemas.microsoft.com/office/drawing/2014/main" id="{CBF6135D-BDF7-43B8-8851-CDCE2525616E}"/>
                </a:ext>
              </a:extLst>
            </p:cNvPr>
            <p:cNvSpPr/>
            <p:nvPr>
              <p:custDataLst>
                <p:tags r:id="rId747"/>
              </p:custDataLst>
            </p:nvPr>
          </p:nvSpPr>
          <p:spPr>
            <a:xfrm>
              <a:off x="2962409" y="6345001"/>
              <a:ext cx="19482" cy="8881"/>
            </a:xfrm>
            <a:custGeom>
              <a:avLst/>
              <a:gdLst>
                <a:gd name="connsiteX0" fmla="*/ 846 w 19482"/>
                <a:gd name="connsiteY0" fmla="*/ 0 h 8881"/>
                <a:gd name="connsiteX1" fmla="*/ 19482 w 19482"/>
                <a:gd name="connsiteY1" fmla="*/ 0 h 8881"/>
                <a:gd name="connsiteX2" fmla="*/ 8646 w 19482"/>
                <a:gd name="connsiteY2" fmla="*/ 8881 h 8881"/>
                <a:gd name="connsiteX3" fmla="*/ 0 w 19482"/>
                <a:gd name="connsiteY3" fmla="*/ 4157 h 8881"/>
                <a:gd name="connsiteX4" fmla="*/ 846 w 19482"/>
                <a:gd name="connsiteY4" fmla="*/ 0 h 8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82" h="8881">
                  <a:moveTo>
                    <a:pt x="846" y="0"/>
                  </a:moveTo>
                  <a:lnTo>
                    <a:pt x="19482" y="0"/>
                  </a:lnTo>
                  <a:lnTo>
                    <a:pt x="8646" y="8881"/>
                  </a:lnTo>
                  <a:cubicBezTo>
                    <a:pt x="5765" y="6519"/>
                    <a:pt x="2884" y="6519"/>
                    <a:pt x="0" y="4157"/>
                  </a:cubicBezTo>
                  <a:lnTo>
                    <a:pt x="84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0" name="PA-任意多边形 479">
              <a:extLst>
                <a:ext uri="{FF2B5EF4-FFF2-40B4-BE49-F238E27FC236}">
                  <a16:creationId xmlns:a16="http://schemas.microsoft.com/office/drawing/2014/main" id="{F4E59F3A-EEDB-49D8-8723-08EC1DEB520E}"/>
                </a:ext>
              </a:extLst>
            </p:cNvPr>
            <p:cNvSpPr/>
            <p:nvPr>
              <p:custDataLst>
                <p:tags r:id="rId748"/>
              </p:custDataLst>
            </p:nvPr>
          </p:nvSpPr>
          <p:spPr>
            <a:xfrm>
              <a:off x="2982582" y="6345000"/>
              <a:ext cx="164249" cy="89182"/>
            </a:xfrm>
            <a:custGeom>
              <a:avLst/>
              <a:gdLst>
                <a:gd name="connsiteX0" fmla="*/ 690 w 164249"/>
                <a:gd name="connsiteY0" fmla="*/ 0 h 89182"/>
                <a:gd name="connsiteX1" fmla="*/ 149423 w 164249"/>
                <a:gd name="connsiteY1" fmla="*/ 0 h 89182"/>
                <a:gd name="connsiteX2" fmla="*/ 151641 w 164249"/>
                <a:gd name="connsiteY2" fmla="*/ 448 h 89182"/>
                <a:gd name="connsiteX3" fmla="*/ 164249 w 164249"/>
                <a:gd name="connsiteY3" fmla="*/ 23052 h 89182"/>
                <a:gd name="connsiteX4" fmla="*/ 132551 w 164249"/>
                <a:gd name="connsiteY4" fmla="*/ 15966 h 89182"/>
                <a:gd name="connsiteX5" fmla="*/ 126788 w 164249"/>
                <a:gd name="connsiteY5" fmla="*/ 18328 h 89182"/>
                <a:gd name="connsiteX6" fmla="*/ 109499 w 164249"/>
                <a:gd name="connsiteY6" fmla="*/ 32499 h 89182"/>
                <a:gd name="connsiteX7" fmla="*/ 77802 w 164249"/>
                <a:gd name="connsiteY7" fmla="*/ 39585 h 89182"/>
                <a:gd name="connsiteX8" fmla="*/ 69158 w 164249"/>
                <a:gd name="connsiteY8" fmla="*/ 86820 h 89182"/>
                <a:gd name="connsiteX9" fmla="*/ 48986 w 164249"/>
                <a:gd name="connsiteY9" fmla="*/ 89182 h 89182"/>
                <a:gd name="connsiteX10" fmla="*/ 34579 w 164249"/>
                <a:gd name="connsiteY10" fmla="*/ 79735 h 89182"/>
                <a:gd name="connsiteX11" fmla="*/ 63395 w 164249"/>
                <a:gd name="connsiteY11" fmla="*/ 49032 h 89182"/>
                <a:gd name="connsiteX12" fmla="*/ 63395 w 164249"/>
                <a:gd name="connsiteY12" fmla="*/ 46670 h 89182"/>
                <a:gd name="connsiteX13" fmla="*/ 51868 w 164249"/>
                <a:gd name="connsiteY13" fmla="*/ 41947 h 89182"/>
                <a:gd name="connsiteX14" fmla="*/ 2880 w 164249"/>
                <a:gd name="connsiteY14" fmla="*/ 53755 h 89182"/>
                <a:gd name="connsiteX15" fmla="*/ 0 w 164249"/>
                <a:gd name="connsiteY15" fmla="*/ 44308 h 89182"/>
                <a:gd name="connsiteX16" fmla="*/ 43223 w 164249"/>
                <a:gd name="connsiteY16" fmla="*/ 32499 h 89182"/>
                <a:gd name="connsiteX17" fmla="*/ 8644 w 164249"/>
                <a:gd name="connsiteY17" fmla="*/ 30137 h 89182"/>
                <a:gd name="connsiteX18" fmla="*/ 14407 w 164249"/>
                <a:gd name="connsiteY18" fmla="*/ 11243 h 89182"/>
                <a:gd name="connsiteX19" fmla="*/ 690 w 164249"/>
                <a:gd name="connsiteY19" fmla="*/ 0 h 8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4249" h="89182">
                  <a:moveTo>
                    <a:pt x="690" y="0"/>
                  </a:moveTo>
                  <a:lnTo>
                    <a:pt x="149423" y="0"/>
                  </a:lnTo>
                  <a:lnTo>
                    <a:pt x="151641" y="448"/>
                  </a:lnTo>
                  <a:lnTo>
                    <a:pt x="164249" y="23052"/>
                  </a:lnTo>
                  <a:cubicBezTo>
                    <a:pt x="149842" y="25414"/>
                    <a:pt x="141197" y="23052"/>
                    <a:pt x="132551" y="15966"/>
                  </a:cubicBezTo>
                  <a:cubicBezTo>
                    <a:pt x="129670" y="15966"/>
                    <a:pt x="129670" y="18328"/>
                    <a:pt x="126788" y="18328"/>
                  </a:cubicBezTo>
                  <a:cubicBezTo>
                    <a:pt x="121025" y="20690"/>
                    <a:pt x="118143" y="27776"/>
                    <a:pt x="109499" y="32499"/>
                  </a:cubicBezTo>
                  <a:cubicBezTo>
                    <a:pt x="97973" y="34861"/>
                    <a:pt x="83565" y="32499"/>
                    <a:pt x="77802" y="39585"/>
                  </a:cubicBezTo>
                  <a:cubicBezTo>
                    <a:pt x="69158" y="53755"/>
                    <a:pt x="74919" y="72649"/>
                    <a:pt x="69158" y="86820"/>
                  </a:cubicBezTo>
                  <a:cubicBezTo>
                    <a:pt x="60513" y="86820"/>
                    <a:pt x="54749" y="89182"/>
                    <a:pt x="48986" y="89182"/>
                  </a:cubicBezTo>
                  <a:cubicBezTo>
                    <a:pt x="46104" y="86820"/>
                    <a:pt x="40341" y="84459"/>
                    <a:pt x="34579" y="79735"/>
                  </a:cubicBezTo>
                  <a:cubicBezTo>
                    <a:pt x="43223" y="70288"/>
                    <a:pt x="51868" y="58478"/>
                    <a:pt x="63395" y="49032"/>
                  </a:cubicBezTo>
                  <a:cubicBezTo>
                    <a:pt x="63395" y="49032"/>
                    <a:pt x="63395" y="46670"/>
                    <a:pt x="63395" y="46670"/>
                  </a:cubicBezTo>
                  <a:cubicBezTo>
                    <a:pt x="57630" y="44308"/>
                    <a:pt x="54749" y="41947"/>
                    <a:pt x="51868" y="41947"/>
                  </a:cubicBezTo>
                  <a:cubicBezTo>
                    <a:pt x="37460" y="44308"/>
                    <a:pt x="23052" y="56117"/>
                    <a:pt x="2880" y="53755"/>
                  </a:cubicBezTo>
                  <a:cubicBezTo>
                    <a:pt x="0" y="49032"/>
                    <a:pt x="0" y="49032"/>
                    <a:pt x="0" y="44308"/>
                  </a:cubicBezTo>
                  <a:cubicBezTo>
                    <a:pt x="17289" y="41947"/>
                    <a:pt x="25934" y="37223"/>
                    <a:pt x="43223" y="32499"/>
                  </a:cubicBezTo>
                  <a:cubicBezTo>
                    <a:pt x="34579" y="27776"/>
                    <a:pt x="20171" y="30137"/>
                    <a:pt x="8644" y="30137"/>
                  </a:cubicBezTo>
                  <a:cubicBezTo>
                    <a:pt x="8644" y="20690"/>
                    <a:pt x="14407" y="18328"/>
                    <a:pt x="14407" y="11243"/>
                  </a:cubicBezTo>
                  <a:lnTo>
                    <a:pt x="69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1" name="PA-任意多边形 480">
              <a:extLst>
                <a:ext uri="{FF2B5EF4-FFF2-40B4-BE49-F238E27FC236}">
                  <a16:creationId xmlns:a16="http://schemas.microsoft.com/office/drawing/2014/main" id="{5AF160E1-6D26-4EC2-8B0C-2D35F98D9BF0}"/>
                </a:ext>
              </a:extLst>
            </p:cNvPr>
            <p:cNvSpPr/>
            <p:nvPr>
              <p:custDataLst>
                <p:tags r:id="rId749"/>
              </p:custDataLst>
            </p:nvPr>
          </p:nvSpPr>
          <p:spPr>
            <a:xfrm>
              <a:off x="2951891" y="6359076"/>
              <a:ext cx="31219" cy="38262"/>
            </a:xfrm>
            <a:custGeom>
              <a:avLst/>
              <a:gdLst>
                <a:gd name="connsiteX0" fmla="*/ 25241 w 31219"/>
                <a:gd name="connsiteY0" fmla="*/ 0 h 38262"/>
                <a:gd name="connsiteX1" fmla="*/ 31219 w 31219"/>
                <a:gd name="connsiteY1" fmla="*/ 2392 h 38262"/>
                <a:gd name="connsiteX2" fmla="*/ 22252 w 31219"/>
                <a:gd name="connsiteY2" fmla="*/ 38262 h 38262"/>
                <a:gd name="connsiteX3" fmla="*/ 19264 w 31219"/>
                <a:gd name="connsiteY3" fmla="*/ 35871 h 38262"/>
                <a:gd name="connsiteX4" fmla="*/ 13286 w 31219"/>
                <a:gd name="connsiteY4" fmla="*/ 33479 h 38262"/>
                <a:gd name="connsiteX5" fmla="*/ 13286 w 31219"/>
                <a:gd name="connsiteY5" fmla="*/ 16740 h 38262"/>
                <a:gd name="connsiteX6" fmla="*/ 1329 w 31219"/>
                <a:gd name="connsiteY6" fmla="*/ 16740 h 38262"/>
                <a:gd name="connsiteX7" fmla="*/ 1329 w 31219"/>
                <a:gd name="connsiteY7" fmla="*/ 2392 h 38262"/>
                <a:gd name="connsiteX8" fmla="*/ 25241 w 31219"/>
                <a:gd name="connsiteY8" fmla="*/ 0 h 38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219" h="38262">
                  <a:moveTo>
                    <a:pt x="25241" y="0"/>
                  </a:moveTo>
                  <a:cubicBezTo>
                    <a:pt x="28230" y="2392"/>
                    <a:pt x="28230" y="2392"/>
                    <a:pt x="31219" y="2392"/>
                  </a:cubicBezTo>
                  <a:cubicBezTo>
                    <a:pt x="31219" y="19132"/>
                    <a:pt x="28230" y="26306"/>
                    <a:pt x="22252" y="38262"/>
                  </a:cubicBezTo>
                  <a:cubicBezTo>
                    <a:pt x="22252" y="35871"/>
                    <a:pt x="19264" y="35871"/>
                    <a:pt x="19264" y="35871"/>
                  </a:cubicBezTo>
                  <a:cubicBezTo>
                    <a:pt x="16274" y="35871"/>
                    <a:pt x="16274" y="33479"/>
                    <a:pt x="13286" y="33479"/>
                  </a:cubicBezTo>
                  <a:cubicBezTo>
                    <a:pt x="13286" y="28696"/>
                    <a:pt x="13286" y="21523"/>
                    <a:pt x="13286" y="16740"/>
                  </a:cubicBezTo>
                  <a:cubicBezTo>
                    <a:pt x="10296" y="16740"/>
                    <a:pt x="1329" y="16740"/>
                    <a:pt x="1329" y="16740"/>
                  </a:cubicBezTo>
                  <a:cubicBezTo>
                    <a:pt x="-1660" y="11957"/>
                    <a:pt x="1329" y="7175"/>
                    <a:pt x="1329" y="2392"/>
                  </a:cubicBezTo>
                  <a:cubicBezTo>
                    <a:pt x="13286" y="4783"/>
                    <a:pt x="19264" y="4783"/>
                    <a:pt x="2524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2" name="PA-任意多边形 481">
              <a:extLst>
                <a:ext uri="{FF2B5EF4-FFF2-40B4-BE49-F238E27FC236}">
                  <a16:creationId xmlns:a16="http://schemas.microsoft.com/office/drawing/2014/main" id="{DFEE1D54-7909-49B3-B657-59194C24BD19}"/>
                </a:ext>
              </a:extLst>
            </p:cNvPr>
            <p:cNvSpPr/>
            <p:nvPr>
              <p:custDataLst>
                <p:tags r:id="rId750"/>
              </p:custDataLst>
            </p:nvPr>
          </p:nvSpPr>
          <p:spPr>
            <a:xfrm>
              <a:off x="3059248" y="6376082"/>
              <a:ext cx="120758" cy="107757"/>
            </a:xfrm>
            <a:custGeom>
              <a:avLst/>
              <a:gdLst>
                <a:gd name="connsiteX0" fmla="*/ 49170 w 120758"/>
                <a:gd name="connsiteY0" fmla="*/ 0 h 107757"/>
                <a:gd name="connsiteX1" fmla="*/ 89662 w 120758"/>
                <a:gd name="connsiteY1" fmla="*/ 11713 h 107757"/>
                <a:gd name="connsiteX2" fmla="*/ 89662 w 120758"/>
                <a:gd name="connsiteY2" fmla="*/ 16398 h 107757"/>
                <a:gd name="connsiteX3" fmla="*/ 78093 w 120758"/>
                <a:gd name="connsiteY3" fmla="*/ 35139 h 107757"/>
                <a:gd name="connsiteX4" fmla="*/ 118586 w 120758"/>
                <a:gd name="connsiteY4" fmla="*/ 60907 h 107757"/>
                <a:gd name="connsiteX5" fmla="*/ 120758 w 120758"/>
                <a:gd name="connsiteY5" fmla="*/ 62647 h 107757"/>
                <a:gd name="connsiteX6" fmla="*/ 120758 w 120758"/>
                <a:gd name="connsiteY6" fmla="*/ 104870 h 107757"/>
                <a:gd name="connsiteX7" fmla="*/ 89662 w 120758"/>
                <a:gd name="connsiteY7" fmla="*/ 103072 h 107757"/>
                <a:gd name="connsiteX8" fmla="*/ 54955 w 120758"/>
                <a:gd name="connsiteY8" fmla="*/ 107757 h 107757"/>
                <a:gd name="connsiteX9" fmla="*/ 28923 w 120758"/>
                <a:gd name="connsiteY9" fmla="*/ 100729 h 107757"/>
                <a:gd name="connsiteX10" fmla="*/ 0 w 120758"/>
                <a:gd name="connsiteY10" fmla="*/ 107757 h 107757"/>
                <a:gd name="connsiteX11" fmla="*/ 5786 w 120758"/>
                <a:gd name="connsiteY11" fmla="*/ 86674 h 107757"/>
                <a:gd name="connsiteX12" fmla="*/ 49170 w 120758"/>
                <a:gd name="connsiteY12" fmla="*/ 91359 h 107757"/>
                <a:gd name="connsiteX13" fmla="*/ 60739 w 120758"/>
                <a:gd name="connsiteY13" fmla="*/ 91359 h 107757"/>
                <a:gd name="connsiteX14" fmla="*/ 46277 w 120758"/>
                <a:gd name="connsiteY14" fmla="*/ 74961 h 107757"/>
                <a:gd name="connsiteX15" fmla="*/ 20246 w 120758"/>
                <a:gd name="connsiteY15" fmla="*/ 56221 h 107757"/>
                <a:gd name="connsiteX16" fmla="*/ 23139 w 120758"/>
                <a:gd name="connsiteY16" fmla="*/ 53879 h 107757"/>
                <a:gd name="connsiteX17" fmla="*/ 49170 w 120758"/>
                <a:gd name="connsiteY17" fmla="*/ 42166 h 107757"/>
                <a:gd name="connsiteX18" fmla="*/ 49170 w 120758"/>
                <a:gd name="connsiteY18" fmla="*/ 37481 h 107757"/>
                <a:gd name="connsiteX19" fmla="*/ 46277 w 120758"/>
                <a:gd name="connsiteY19" fmla="*/ 35139 h 107757"/>
                <a:gd name="connsiteX20" fmla="*/ 8678 w 120758"/>
                <a:gd name="connsiteY20" fmla="*/ 37481 h 107757"/>
                <a:gd name="connsiteX21" fmla="*/ 8678 w 120758"/>
                <a:gd name="connsiteY21" fmla="*/ 35139 h 107757"/>
                <a:gd name="connsiteX22" fmla="*/ 49170 w 120758"/>
                <a:gd name="connsiteY22" fmla="*/ 0 h 10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0758" h="107757">
                  <a:moveTo>
                    <a:pt x="49170" y="0"/>
                  </a:moveTo>
                  <a:cubicBezTo>
                    <a:pt x="57848" y="4686"/>
                    <a:pt x="78093" y="7028"/>
                    <a:pt x="89662" y="11713"/>
                  </a:cubicBezTo>
                  <a:cubicBezTo>
                    <a:pt x="89662" y="14056"/>
                    <a:pt x="89662" y="14056"/>
                    <a:pt x="89662" y="16398"/>
                  </a:cubicBezTo>
                  <a:cubicBezTo>
                    <a:pt x="83878" y="23426"/>
                    <a:pt x="72308" y="28111"/>
                    <a:pt x="78093" y="35139"/>
                  </a:cubicBezTo>
                  <a:cubicBezTo>
                    <a:pt x="101231" y="32796"/>
                    <a:pt x="107015" y="49193"/>
                    <a:pt x="118586" y="60907"/>
                  </a:cubicBezTo>
                  <a:lnTo>
                    <a:pt x="120758" y="62647"/>
                  </a:lnTo>
                  <a:lnTo>
                    <a:pt x="120758" y="104870"/>
                  </a:lnTo>
                  <a:lnTo>
                    <a:pt x="89662" y="103072"/>
                  </a:lnTo>
                  <a:cubicBezTo>
                    <a:pt x="78093" y="105414"/>
                    <a:pt x="66524" y="105414"/>
                    <a:pt x="54955" y="107757"/>
                  </a:cubicBezTo>
                  <a:cubicBezTo>
                    <a:pt x="46277" y="105414"/>
                    <a:pt x="43385" y="96044"/>
                    <a:pt x="28923" y="100729"/>
                  </a:cubicBezTo>
                  <a:cubicBezTo>
                    <a:pt x="20246" y="100729"/>
                    <a:pt x="11570" y="105414"/>
                    <a:pt x="0" y="107757"/>
                  </a:cubicBezTo>
                  <a:cubicBezTo>
                    <a:pt x="2894" y="100729"/>
                    <a:pt x="2894" y="93701"/>
                    <a:pt x="5786" y="86674"/>
                  </a:cubicBezTo>
                  <a:cubicBezTo>
                    <a:pt x="23139" y="84331"/>
                    <a:pt x="40493" y="81989"/>
                    <a:pt x="49170" y="91359"/>
                  </a:cubicBezTo>
                  <a:cubicBezTo>
                    <a:pt x="54955" y="91359"/>
                    <a:pt x="57848" y="91359"/>
                    <a:pt x="60739" y="91359"/>
                  </a:cubicBezTo>
                  <a:cubicBezTo>
                    <a:pt x="57848" y="86674"/>
                    <a:pt x="52063" y="77304"/>
                    <a:pt x="46277" y="74961"/>
                  </a:cubicBezTo>
                  <a:cubicBezTo>
                    <a:pt x="31816" y="65591"/>
                    <a:pt x="28923" y="72619"/>
                    <a:pt x="20246" y="56221"/>
                  </a:cubicBezTo>
                  <a:cubicBezTo>
                    <a:pt x="20246" y="56221"/>
                    <a:pt x="23139" y="53879"/>
                    <a:pt x="23139" y="53879"/>
                  </a:cubicBezTo>
                  <a:cubicBezTo>
                    <a:pt x="31816" y="51536"/>
                    <a:pt x="40493" y="46851"/>
                    <a:pt x="49170" y="42166"/>
                  </a:cubicBezTo>
                  <a:cubicBezTo>
                    <a:pt x="49170" y="42166"/>
                    <a:pt x="49170" y="39823"/>
                    <a:pt x="49170" y="37481"/>
                  </a:cubicBezTo>
                  <a:cubicBezTo>
                    <a:pt x="46277" y="35139"/>
                    <a:pt x="46277" y="35139"/>
                    <a:pt x="46277" y="35139"/>
                  </a:cubicBezTo>
                  <a:cubicBezTo>
                    <a:pt x="31816" y="35139"/>
                    <a:pt x="17355" y="42166"/>
                    <a:pt x="8678" y="37481"/>
                  </a:cubicBezTo>
                  <a:cubicBezTo>
                    <a:pt x="8678" y="37481"/>
                    <a:pt x="8678" y="35139"/>
                    <a:pt x="8678" y="35139"/>
                  </a:cubicBezTo>
                  <a:cubicBezTo>
                    <a:pt x="14463" y="16398"/>
                    <a:pt x="34708" y="11713"/>
                    <a:pt x="4917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85" name="PA-组合 484">
            <a:extLst>
              <a:ext uri="{FF2B5EF4-FFF2-40B4-BE49-F238E27FC236}">
                <a16:creationId xmlns:a16="http://schemas.microsoft.com/office/drawing/2014/main" id="{B83E15C3-A679-408B-9776-DCB1E09C856D}"/>
              </a:ext>
            </a:extLst>
          </p:cNvPr>
          <p:cNvGrpSpPr/>
          <p:nvPr>
            <p:custDataLst>
              <p:tags r:id="rId143"/>
            </p:custDataLst>
          </p:nvPr>
        </p:nvGrpSpPr>
        <p:grpSpPr>
          <a:xfrm>
            <a:off x="1452000" y="945000"/>
            <a:ext cx="288094" cy="288028"/>
            <a:chOff x="1452000" y="945000"/>
            <a:chExt cx="288094" cy="288028"/>
          </a:xfrm>
        </p:grpSpPr>
        <p:sp>
          <p:nvSpPr>
            <p:cNvPr id="486" name="PA-圆角矩形 485">
              <a:extLst>
                <a:ext uri="{FF2B5EF4-FFF2-40B4-BE49-F238E27FC236}">
                  <a16:creationId xmlns:a16="http://schemas.microsoft.com/office/drawing/2014/main" id="{2D530D7E-C60A-45AB-9AB7-1CFDCC654692}"/>
                </a:ext>
              </a:extLst>
            </p:cNvPr>
            <p:cNvSpPr/>
            <p:nvPr>
              <p:custDataLst>
                <p:tags r:id="rId740"/>
              </p:custDataLst>
            </p:nvPr>
          </p:nvSpPr>
          <p:spPr>
            <a:xfrm>
              <a:off x="145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PA-任意多边形 486">
              <a:extLst>
                <a:ext uri="{FF2B5EF4-FFF2-40B4-BE49-F238E27FC236}">
                  <a16:creationId xmlns:a16="http://schemas.microsoft.com/office/drawing/2014/main" id="{113E0E72-3C56-41A7-A815-0FB64406F1DA}"/>
                </a:ext>
              </a:extLst>
            </p:cNvPr>
            <p:cNvSpPr/>
            <p:nvPr>
              <p:custDataLst>
                <p:tags r:id="rId741"/>
              </p:custDataLst>
            </p:nvPr>
          </p:nvSpPr>
          <p:spPr>
            <a:xfrm>
              <a:off x="1452098" y="945029"/>
              <a:ext cx="146660" cy="86030"/>
            </a:xfrm>
            <a:custGeom>
              <a:avLst/>
              <a:gdLst>
                <a:gd name="connsiteX0" fmla="*/ 101925 w 146660"/>
                <a:gd name="connsiteY0" fmla="*/ 0 h 86030"/>
                <a:gd name="connsiteX1" fmla="*/ 126747 w 146660"/>
                <a:gd name="connsiteY1" fmla="*/ 0 h 86030"/>
                <a:gd name="connsiteX2" fmla="*/ 133020 w 146660"/>
                <a:gd name="connsiteY2" fmla="*/ 1842 h 86030"/>
                <a:gd name="connsiteX3" fmla="*/ 146660 w 146660"/>
                <a:gd name="connsiteY3" fmla="*/ 10627 h 86030"/>
                <a:gd name="connsiteX4" fmla="*/ 117945 w 146660"/>
                <a:gd name="connsiteY4" fmla="*/ 22340 h 86030"/>
                <a:gd name="connsiteX5" fmla="*/ 123687 w 146660"/>
                <a:gd name="connsiteY5" fmla="*/ 52792 h 86030"/>
                <a:gd name="connsiteX6" fmla="*/ 97845 w 146660"/>
                <a:gd name="connsiteY6" fmla="*/ 55135 h 86030"/>
                <a:gd name="connsiteX7" fmla="*/ 83488 w 146660"/>
                <a:gd name="connsiteY7" fmla="*/ 76218 h 86030"/>
                <a:gd name="connsiteX8" fmla="*/ 66260 w 146660"/>
                <a:gd name="connsiteY8" fmla="*/ 76218 h 86030"/>
                <a:gd name="connsiteX9" fmla="*/ 37546 w 146660"/>
                <a:gd name="connsiteY9" fmla="*/ 41080 h 86030"/>
                <a:gd name="connsiteX10" fmla="*/ 34675 w 146660"/>
                <a:gd name="connsiteY10" fmla="*/ 43422 h 86030"/>
                <a:gd name="connsiteX11" fmla="*/ 11703 w 146660"/>
                <a:gd name="connsiteY11" fmla="*/ 78560 h 86030"/>
                <a:gd name="connsiteX12" fmla="*/ 217 w 146660"/>
                <a:gd name="connsiteY12" fmla="*/ 85587 h 86030"/>
                <a:gd name="connsiteX13" fmla="*/ 0 w 146660"/>
                <a:gd name="connsiteY13" fmla="*/ 86030 h 86030"/>
                <a:gd name="connsiteX14" fmla="*/ 0 w 146660"/>
                <a:gd name="connsiteY14" fmla="*/ 48002 h 86030"/>
                <a:gd name="connsiteX15" fmla="*/ 14060 w 146660"/>
                <a:gd name="connsiteY15" fmla="*/ 14060 h 86030"/>
                <a:gd name="connsiteX16" fmla="*/ 18064 w 146660"/>
                <a:gd name="connsiteY16" fmla="*/ 11360 h 86030"/>
                <a:gd name="connsiteX17" fmla="*/ 57645 w 146660"/>
                <a:gd name="connsiteY17" fmla="*/ 8285 h 86030"/>
                <a:gd name="connsiteX18" fmla="*/ 89232 w 146660"/>
                <a:gd name="connsiteY18" fmla="*/ 8285 h 86030"/>
                <a:gd name="connsiteX19" fmla="*/ 101925 w 146660"/>
                <a:gd name="connsiteY19" fmla="*/ 0 h 8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6660" h="86030">
                  <a:moveTo>
                    <a:pt x="101925" y="0"/>
                  </a:moveTo>
                  <a:lnTo>
                    <a:pt x="126747" y="0"/>
                  </a:lnTo>
                  <a:lnTo>
                    <a:pt x="133020" y="1842"/>
                  </a:lnTo>
                  <a:cubicBezTo>
                    <a:pt x="138763" y="4771"/>
                    <a:pt x="143788" y="8285"/>
                    <a:pt x="146660" y="10627"/>
                  </a:cubicBezTo>
                  <a:cubicBezTo>
                    <a:pt x="135174" y="10627"/>
                    <a:pt x="123687" y="15312"/>
                    <a:pt x="117945" y="22340"/>
                  </a:cubicBezTo>
                  <a:cubicBezTo>
                    <a:pt x="112202" y="31710"/>
                    <a:pt x="120817" y="43422"/>
                    <a:pt x="123687" y="52792"/>
                  </a:cubicBezTo>
                  <a:cubicBezTo>
                    <a:pt x="112202" y="52792"/>
                    <a:pt x="106459" y="52792"/>
                    <a:pt x="97845" y="55135"/>
                  </a:cubicBezTo>
                  <a:cubicBezTo>
                    <a:pt x="92103" y="62162"/>
                    <a:pt x="86359" y="69190"/>
                    <a:pt x="83488" y="76218"/>
                  </a:cubicBezTo>
                  <a:cubicBezTo>
                    <a:pt x="77745" y="76218"/>
                    <a:pt x="72002" y="76218"/>
                    <a:pt x="66260" y="76218"/>
                  </a:cubicBezTo>
                  <a:cubicBezTo>
                    <a:pt x="63389" y="64505"/>
                    <a:pt x="51903" y="38738"/>
                    <a:pt x="37546" y="41080"/>
                  </a:cubicBezTo>
                  <a:cubicBezTo>
                    <a:pt x="34675" y="41080"/>
                    <a:pt x="34675" y="41080"/>
                    <a:pt x="34675" y="43422"/>
                  </a:cubicBezTo>
                  <a:cubicBezTo>
                    <a:pt x="26060" y="52792"/>
                    <a:pt x="20317" y="66848"/>
                    <a:pt x="11703" y="78560"/>
                  </a:cubicBezTo>
                  <a:cubicBezTo>
                    <a:pt x="5960" y="80903"/>
                    <a:pt x="3089" y="83245"/>
                    <a:pt x="217" y="85587"/>
                  </a:cubicBezTo>
                  <a:lnTo>
                    <a:pt x="0" y="86030"/>
                  </a:lnTo>
                  <a:lnTo>
                    <a:pt x="0" y="48002"/>
                  </a:lnTo>
                  <a:cubicBezTo>
                    <a:pt x="0" y="34747"/>
                    <a:pt x="5373" y="22747"/>
                    <a:pt x="14060" y="14060"/>
                  </a:cubicBezTo>
                  <a:lnTo>
                    <a:pt x="18064" y="11360"/>
                  </a:lnTo>
                  <a:lnTo>
                    <a:pt x="57645" y="8285"/>
                  </a:lnTo>
                  <a:cubicBezTo>
                    <a:pt x="69131" y="8285"/>
                    <a:pt x="77745" y="8285"/>
                    <a:pt x="89232" y="8285"/>
                  </a:cubicBezTo>
                  <a:lnTo>
                    <a:pt x="10192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8" name="PA-任意多边形 487">
              <a:extLst>
                <a:ext uri="{FF2B5EF4-FFF2-40B4-BE49-F238E27FC236}">
                  <a16:creationId xmlns:a16="http://schemas.microsoft.com/office/drawing/2014/main" id="{18273F79-00F2-4BC4-968D-789B900D6F64}"/>
                </a:ext>
              </a:extLst>
            </p:cNvPr>
            <p:cNvSpPr/>
            <p:nvPr>
              <p:custDataLst>
                <p:tags r:id="rId742"/>
              </p:custDataLst>
            </p:nvPr>
          </p:nvSpPr>
          <p:spPr>
            <a:xfrm>
              <a:off x="1536460" y="1018632"/>
              <a:ext cx="203634" cy="90011"/>
            </a:xfrm>
            <a:custGeom>
              <a:avLst/>
              <a:gdLst>
                <a:gd name="connsiteX0" fmla="*/ 112333 w 203634"/>
                <a:gd name="connsiteY0" fmla="*/ 754 h 90011"/>
                <a:gd name="connsiteX1" fmla="*/ 141136 w 203634"/>
                <a:gd name="connsiteY1" fmla="*/ 24243 h 90011"/>
                <a:gd name="connsiteX2" fmla="*/ 167058 w 203634"/>
                <a:gd name="connsiteY2" fmla="*/ 17197 h 90011"/>
                <a:gd name="connsiteX3" fmla="*/ 192981 w 203634"/>
                <a:gd name="connsiteY3" fmla="*/ 35107 h 90011"/>
                <a:gd name="connsiteX4" fmla="*/ 203634 w 203634"/>
                <a:gd name="connsiteY4" fmla="*/ 45090 h 90011"/>
                <a:gd name="connsiteX5" fmla="*/ 203634 w 203634"/>
                <a:gd name="connsiteY5" fmla="*/ 74989 h 90011"/>
                <a:gd name="connsiteX6" fmla="*/ 167058 w 203634"/>
                <a:gd name="connsiteY6" fmla="*/ 73569 h 90011"/>
                <a:gd name="connsiteX7" fmla="*/ 141136 w 203634"/>
                <a:gd name="connsiteY7" fmla="*/ 82964 h 90011"/>
                <a:gd name="connsiteX8" fmla="*/ 92171 w 203634"/>
                <a:gd name="connsiteY8" fmla="*/ 87662 h 90011"/>
                <a:gd name="connsiteX9" fmla="*/ 80650 w 203634"/>
                <a:gd name="connsiteY9" fmla="*/ 90011 h 90011"/>
                <a:gd name="connsiteX10" fmla="*/ 51846 w 203634"/>
                <a:gd name="connsiteY10" fmla="*/ 80616 h 90011"/>
                <a:gd name="connsiteX11" fmla="*/ 0 w 203634"/>
                <a:gd name="connsiteY11" fmla="*/ 73569 h 90011"/>
                <a:gd name="connsiteX12" fmla="*/ 0 w 203634"/>
                <a:gd name="connsiteY12" fmla="*/ 68871 h 90011"/>
                <a:gd name="connsiteX13" fmla="*/ 14402 w 203634"/>
                <a:gd name="connsiteY13" fmla="*/ 57127 h 90011"/>
                <a:gd name="connsiteX14" fmla="*/ 80650 w 203634"/>
                <a:gd name="connsiteY14" fmla="*/ 50081 h 90011"/>
                <a:gd name="connsiteX15" fmla="*/ 43205 w 203634"/>
                <a:gd name="connsiteY15" fmla="*/ 35988 h 90011"/>
                <a:gd name="connsiteX16" fmla="*/ 40326 w 203634"/>
                <a:gd name="connsiteY16" fmla="*/ 14847 h 90011"/>
                <a:gd name="connsiteX17" fmla="*/ 112333 w 203634"/>
                <a:gd name="connsiteY17" fmla="*/ 754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634" h="90011">
                  <a:moveTo>
                    <a:pt x="112333" y="754"/>
                  </a:moveTo>
                  <a:cubicBezTo>
                    <a:pt x="120974" y="3103"/>
                    <a:pt x="129615" y="17197"/>
                    <a:pt x="141136" y="24243"/>
                  </a:cubicBezTo>
                  <a:cubicBezTo>
                    <a:pt x="149776" y="21894"/>
                    <a:pt x="158417" y="19545"/>
                    <a:pt x="167058" y="17197"/>
                  </a:cubicBezTo>
                  <a:cubicBezTo>
                    <a:pt x="175699" y="18371"/>
                    <a:pt x="184340" y="26592"/>
                    <a:pt x="192981" y="35107"/>
                  </a:cubicBezTo>
                  <a:lnTo>
                    <a:pt x="203634" y="45090"/>
                  </a:lnTo>
                  <a:lnTo>
                    <a:pt x="203634" y="74989"/>
                  </a:lnTo>
                  <a:lnTo>
                    <a:pt x="167058" y="73569"/>
                  </a:lnTo>
                  <a:cubicBezTo>
                    <a:pt x="158417" y="75918"/>
                    <a:pt x="149776" y="78267"/>
                    <a:pt x="141136" y="82964"/>
                  </a:cubicBezTo>
                  <a:cubicBezTo>
                    <a:pt x="123854" y="85314"/>
                    <a:pt x="112333" y="82964"/>
                    <a:pt x="92171" y="87662"/>
                  </a:cubicBezTo>
                  <a:cubicBezTo>
                    <a:pt x="89291" y="87662"/>
                    <a:pt x="83530" y="90011"/>
                    <a:pt x="80650" y="90011"/>
                  </a:cubicBezTo>
                  <a:cubicBezTo>
                    <a:pt x="69128" y="87662"/>
                    <a:pt x="60487" y="82964"/>
                    <a:pt x="51846" y="80616"/>
                  </a:cubicBezTo>
                  <a:cubicBezTo>
                    <a:pt x="34565" y="94709"/>
                    <a:pt x="11522" y="80616"/>
                    <a:pt x="0" y="73569"/>
                  </a:cubicBezTo>
                  <a:cubicBezTo>
                    <a:pt x="0" y="71220"/>
                    <a:pt x="0" y="71220"/>
                    <a:pt x="0" y="68871"/>
                  </a:cubicBezTo>
                  <a:cubicBezTo>
                    <a:pt x="2882" y="66522"/>
                    <a:pt x="8642" y="61824"/>
                    <a:pt x="14402" y="57127"/>
                  </a:cubicBezTo>
                  <a:cubicBezTo>
                    <a:pt x="31685" y="47731"/>
                    <a:pt x="66248" y="59476"/>
                    <a:pt x="80650" y="50081"/>
                  </a:cubicBezTo>
                  <a:cubicBezTo>
                    <a:pt x="69128" y="45383"/>
                    <a:pt x="54727" y="40685"/>
                    <a:pt x="43205" y="35988"/>
                  </a:cubicBezTo>
                  <a:cubicBezTo>
                    <a:pt x="43205" y="28941"/>
                    <a:pt x="40326" y="21894"/>
                    <a:pt x="40326" y="14847"/>
                  </a:cubicBezTo>
                  <a:cubicBezTo>
                    <a:pt x="54727" y="14847"/>
                    <a:pt x="92171" y="-3943"/>
                    <a:pt x="112333" y="75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9" name="PA-任意多边形 488">
              <a:extLst>
                <a:ext uri="{FF2B5EF4-FFF2-40B4-BE49-F238E27FC236}">
                  <a16:creationId xmlns:a16="http://schemas.microsoft.com/office/drawing/2014/main" id="{FD6598CD-4DDA-40BF-9588-B2AA4BD1FCBA}"/>
                </a:ext>
              </a:extLst>
            </p:cNvPr>
            <p:cNvSpPr/>
            <p:nvPr>
              <p:custDataLst>
                <p:tags r:id="rId743"/>
              </p:custDataLst>
            </p:nvPr>
          </p:nvSpPr>
          <p:spPr>
            <a:xfrm>
              <a:off x="1651674" y="1114421"/>
              <a:ext cx="88420" cy="38544"/>
            </a:xfrm>
            <a:custGeom>
              <a:avLst/>
              <a:gdLst>
                <a:gd name="connsiteX0" fmla="*/ 88420 w 88420"/>
                <a:gd name="connsiteY0" fmla="*/ 0 h 38544"/>
                <a:gd name="connsiteX1" fmla="*/ 88420 w 88420"/>
                <a:gd name="connsiteY1" fmla="*/ 35115 h 38544"/>
                <a:gd name="connsiteX2" fmla="*/ 83979 w 88420"/>
                <a:gd name="connsiteY2" fmla="*/ 36537 h 38544"/>
                <a:gd name="connsiteX3" fmla="*/ 40323 w 88420"/>
                <a:gd name="connsiteY3" fmla="*/ 36500 h 38544"/>
                <a:gd name="connsiteX4" fmla="*/ 5760 w 88420"/>
                <a:gd name="connsiteY4" fmla="*/ 27105 h 38544"/>
                <a:gd name="connsiteX5" fmla="*/ 0 w 88420"/>
                <a:gd name="connsiteY5" fmla="*/ 15360 h 38544"/>
                <a:gd name="connsiteX6" fmla="*/ 2879 w 88420"/>
                <a:gd name="connsiteY6" fmla="*/ 13012 h 38544"/>
                <a:gd name="connsiteX7" fmla="*/ 31682 w 88420"/>
                <a:gd name="connsiteY7" fmla="*/ 10663 h 38544"/>
                <a:gd name="connsiteX8" fmla="*/ 43203 w 88420"/>
                <a:gd name="connsiteY8" fmla="*/ 5965 h 38544"/>
                <a:gd name="connsiteX9" fmla="*/ 77048 w 88420"/>
                <a:gd name="connsiteY9" fmla="*/ 2148 h 38544"/>
                <a:gd name="connsiteX10" fmla="*/ 88420 w 88420"/>
                <a:gd name="connsiteY10" fmla="*/ 0 h 38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420" h="38544">
                  <a:moveTo>
                    <a:pt x="88420" y="0"/>
                  </a:moveTo>
                  <a:lnTo>
                    <a:pt x="88420" y="35115"/>
                  </a:lnTo>
                  <a:lnTo>
                    <a:pt x="83979" y="36537"/>
                  </a:lnTo>
                  <a:cubicBezTo>
                    <a:pt x="70567" y="38996"/>
                    <a:pt x="56165" y="39436"/>
                    <a:pt x="40323" y="36500"/>
                  </a:cubicBezTo>
                  <a:cubicBezTo>
                    <a:pt x="25922" y="34151"/>
                    <a:pt x="17280" y="29453"/>
                    <a:pt x="5760" y="27105"/>
                  </a:cubicBezTo>
                  <a:cubicBezTo>
                    <a:pt x="2879" y="22407"/>
                    <a:pt x="2879" y="20058"/>
                    <a:pt x="0" y="15360"/>
                  </a:cubicBezTo>
                  <a:cubicBezTo>
                    <a:pt x="0" y="15360"/>
                    <a:pt x="2879" y="15360"/>
                    <a:pt x="2879" y="13012"/>
                  </a:cubicBezTo>
                  <a:cubicBezTo>
                    <a:pt x="11519" y="10663"/>
                    <a:pt x="20160" y="13012"/>
                    <a:pt x="31682" y="10663"/>
                  </a:cubicBezTo>
                  <a:cubicBezTo>
                    <a:pt x="37443" y="8314"/>
                    <a:pt x="40323" y="5965"/>
                    <a:pt x="43203" y="5965"/>
                  </a:cubicBezTo>
                  <a:cubicBezTo>
                    <a:pt x="54724" y="3616"/>
                    <a:pt x="66246" y="3029"/>
                    <a:pt x="77048" y="2148"/>
                  </a:cubicBezTo>
                  <a:lnTo>
                    <a:pt x="8842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0" name="PA-任意多边形 489">
              <a:extLst>
                <a:ext uri="{FF2B5EF4-FFF2-40B4-BE49-F238E27FC236}">
                  <a16:creationId xmlns:a16="http://schemas.microsoft.com/office/drawing/2014/main" id="{14F013E3-C435-439B-8DBE-DDEF3993E841}"/>
                </a:ext>
              </a:extLst>
            </p:cNvPr>
            <p:cNvSpPr/>
            <p:nvPr>
              <p:custDataLst>
                <p:tags r:id="rId744"/>
              </p:custDataLst>
            </p:nvPr>
          </p:nvSpPr>
          <p:spPr>
            <a:xfrm>
              <a:off x="1452098" y="1171964"/>
              <a:ext cx="146660" cy="61064"/>
            </a:xfrm>
            <a:custGeom>
              <a:avLst/>
              <a:gdLst>
                <a:gd name="connsiteX0" fmla="*/ 71788 w 146660"/>
                <a:gd name="connsiteY0" fmla="*/ 982 h 61064"/>
                <a:gd name="connsiteX1" fmla="*/ 146660 w 146660"/>
                <a:gd name="connsiteY1" fmla="*/ 38610 h 61064"/>
                <a:gd name="connsiteX2" fmla="*/ 140900 w 146660"/>
                <a:gd name="connsiteY2" fmla="*/ 43313 h 61064"/>
                <a:gd name="connsiteX3" fmla="*/ 86906 w 146660"/>
                <a:gd name="connsiteY3" fmla="*/ 58600 h 61064"/>
                <a:gd name="connsiteX4" fmla="*/ 80777 w 146660"/>
                <a:gd name="connsiteY4" fmla="*/ 61064 h 61064"/>
                <a:gd name="connsiteX5" fmla="*/ 48001 w 146660"/>
                <a:gd name="connsiteY5" fmla="*/ 61064 h 61064"/>
                <a:gd name="connsiteX6" fmla="*/ 0 w 146660"/>
                <a:gd name="connsiteY6" fmla="*/ 13066 h 61064"/>
                <a:gd name="connsiteX7" fmla="*/ 0 w 146660"/>
                <a:gd name="connsiteY7" fmla="*/ 2023 h 61064"/>
                <a:gd name="connsiteX8" fmla="*/ 2675 w 146660"/>
                <a:gd name="connsiteY8" fmla="*/ 3334 h 61064"/>
                <a:gd name="connsiteX9" fmla="*/ 71788 w 146660"/>
                <a:gd name="connsiteY9" fmla="*/ 982 h 61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660" h="61064">
                  <a:moveTo>
                    <a:pt x="71788" y="982"/>
                  </a:moveTo>
                  <a:cubicBezTo>
                    <a:pt x="94825" y="3334"/>
                    <a:pt x="132261" y="24500"/>
                    <a:pt x="146660" y="38610"/>
                  </a:cubicBezTo>
                  <a:cubicBezTo>
                    <a:pt x="143780" y="38610"/>
                    <a:pt x="143780" y="40962"/>
                    <a:pt x="140900" y="43313"/>
                  </a:cubicBezTo>
                  <a:cubicBezTo>
                    <a:pt x="129381" y="44489"/>
                    <a:pt x="107783" y="50957"/>
                    <a:pt x="86906" y="58600"/>
                  </a:cubicBezTo>
                  <a:lnTo>
                    <a:pt x="80777" y="61064"/>
                  </a:lnTo>
                  <a:lnTo>
                    <a:pt x="48001" y="61064"/>
                  </a:lnTo>
                  <a:cubicBezTo>
                    <a:pt x="21491" y="61064"/>
                    <a:pt x="0" y="39573"/>
                    <a:pt x="0" y="13066"/>
                  </a:cubicBezTo>
                  <a:lnTo>
                    <a:pt x="0" y="2023"/>
                  </a:lnTo>
                  <a:lnTo>
                    <a:pt x="2675" y="3334"/>
                  </a:lnTo>
                  <a:cubicBezTo>
                    <a:pt x="25713" y="10389"/>
                    <a:pt x="45870" y="-3721"/>
                    <a:pt x="71788" y="982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1" name="PA-任意多边形 490">
              <a:extLst>
                <a:ext uri="{FF2B5EF4-FFF2-40B4-BE49-F238E27FC236}">
                  <a16:creationId xmlns:a16="http://schemas.microsoft.com/office/drawing/2014/main" id="{BB77F475-71C8-43A4-A7ED-1455A09AF250}"/>
                </a:ext>
              </a:extLst>
            </p:cNvPr>
            <p:cNvSpPr/>
            <p:nvPr>
              <p:custDataLst>
                <p:tags r:id="rId745"/>
              </p:custDataLst>
            </p:nvPr>
          </p:nvSpPr>
          <p:spPr>
            <a:xfrm>
              <a:off x="1617605" y="1229806"/>
              <a:ext cx="27245" cy="3222"/>
            </a:xfrm>
            <a:custGeom>
              <a:avLst/>
              <a:gdLst>
                <a:gd name="connsiteX0" fmla="*/ 24277 w 27245"/>
                <a:gd name="connsiteY0" fmla="*/ 431 h 3222"/>
                <a:gd name="connsiteX1" fmla="*/ 27245 w 27245"/>
                <a:gd name="connsiteY1" fmla="*/ 3222 h 3222"/>
                <a:gd name="connsiteX2" fmla="*/ 0 w 27245"/>
                <a:gd name="connsiteY2" fmla="*/ 3222 h 3222"/>
                <a:gd name="connsiteX3" fmla="*/ 5354 w 27245"/>
                <a:gd name="connsiteY3" fmla="*/ 1684 h 3222"/>
                <a:gd name="connsiteX4" fmla="*/ 24277 w 27245"/>
                <a:gd name="connsiteY4" fmla="*/ 431 h 3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45" h="3222">
                  <a:moveTo>
                    <a:pt x="24277" y="431"/>
                  </a:moveTo>
                  <a:lnTo>
                    <a:pt x="27245" y="3222"/>
                  </a:lnTo>
                  <a:lnTo>
                    <a:pt x="0" y="3222"/>
                  </a:lnTo>
                  <a:lnTo>
                    <a:pt x="5354" y="1684"/>
                  </a:lnTo>
                  <a:cubicBezTo>
                    <a:pt x="12366" y="210"/>
                    <a:pt x="19108" y="-527"/>
                    <a:pt x="24277" y="43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92" name="PA-组合 491">
            <a:extLst>
              <a:ext uri="{FF2B5EF4-FFF2-40B4-BE49-F238E27FC236}">
                <a16:creationId xmlns:a16="http://schemas.microsoft.com/office/drawing/2014/main" id="{619330D6-9C58-4596-B1C8-01588EF2CDE0}"/>
              </a:ext>
            </a:extLst>
          </p:cNvPr>
          <p:cNvGrpSpPr/>
          <p:nvPr>
            <p:custDataLst>
              <p:tags r:id="rId144"/>
            </p:custDataLst>
          </p:nvPr>
        </p:nvGrpSpPr>
        <p:grpSpPr>
          <a:xfrm>
            <a:off x="12000" y="1305000"/>
            <a:ext cx="288101" cy="288029"/>
            <a:chOff x="12000" y="1305000"/>
            <a:chExt cx="288101" cy="288029"/>
          </a:xfrm>
        </p:grpSpPr>
        <p:sp>
          <p:nvSpPr>
            <p:cNvPr id="493" name="PA-圆角矩形 492">
              <a:extLst>
                <a:ext uri="{FF2B5EF4-FFF2-40B4-BE49-F238E27FC236}">
                  <a16:creationId xmlns:a16="http://schemas.microsoft.com/office/drawing/2014/main" id="{530A3BEC-37B4-469A-BF3E-165A47749E8C}"/>
                </a:ext>
              </a:extLst>
            </p:cNvPr>
            <p:cNvSpPr/>
            <p:nvPr>
              <p:custDataLst>
                <p:tags r:id="rId738"/>
              </p:custDataLst>
            </p:nvPr>
          </p:nvSpPr>
          <p:spPr>
            <a:xfrm>
              <a:off x="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PA-任意多边形 493">
              <a:extLst>
                <a:ext uri="{FF2B5EF4-FFF2-40B4-BE49-F238E27FC236}">
                  <a16:creationId xmlns:a16="http://schemas.microsoft.com/office/drawing/2014/main" id="{E2C0038D-DBEC-4FFA-AEC0-3CB7E102CA74}"/>
                </a:ext>
              </a:extLst>
            </p:cNvPr>
            <p:cNvSpPr/>
            <p:nvPr>
              <p:custDataLst>
                <p:tags r:id="rId739"/>
              </p:custDataLst>
            </p:nvPr>
          </p:nvSpPr>
          <p:spPr>
            <a:xfrm>
              <a:off x="12104" y="1352698"/>
              <a:ext cx="287997" cy="240331"/>
            </a:xfrm>
            <a:custGeom>
              <a:avLst/>
              <a:gdLst>
                <a:gd name="connsiteX0" fmla="*/ 68692 w 287997"/>
                <a:gd name="connsiteY0" fmla="*/ 1272 h 240331"/>
                <a:gd name="connsiteX1" fmla="*/ 103271 w 287997"/>
                <a:gd name="connsiteY1" fmla="*/ 13081 h 240331"/>
                <a:gd name="connsiteX2" fmla="*/ 97508 w 287997"/>
                <a:gd name="connsiteY2" fmla="*/ 27252 h 240331"/>
                <a:gd name="connsiteX3" fmla="*/ 100389 w 287997"/>
                <a:gd name="connsiteY3" fmla="*/ 27252 h 240331"/>
                <a:gd name="connsiteX4" fmla="*/ 123443 w 287997"/>
                <a:gd name="connsiteY4" fmla="*/ 31976 h 240331"/>
                <a:gd name="connsiteX5" fmla="*/ 134969 w 287997"/>
                <a:gd name="connsiteY5" fmla="*/ 17805 h 240331"/>
                <a:gd name="connsiteX6" fmla="*/ 158022 w 287997"/>
                <a:gd name="connsiteY6" fmla="*/ 22529 h 240331"/>
                <a:gd name="connsiteX7" fmla="*/ 215654 w 287997"/>
                <a:gd name="connsiteY7" fmla="*/ 27252 h 240331"/>
                <a:gd name="connsiteX8" fmla="*/ 250234 w 287997"/>
                <a:gd name="connsiteY8" fmla="*/ 53232 h 240331"/>
                <a:gd name="connsiteX9" fmla="*/ 261760 w 287997"/>
                <a:gd name="connsiteY9" fmla="*/ 50870 h 240331"/>
                <a:gd name="connsiteX10" fmla="*/ 282651 w 287997"/>
                <a:gd name="connsiteY10" fmla="*/ 52936 h 240331"/>
                <a:gd name="connsiteX11" fmla="*/ 287997 w 287997"/>
                <a:gd name="connsiteY11" fmla="*/ 52999 h 240331"/>
                <a:gd name="connsiteX12" fmla="*/ 287997 w 287997"/>
                <a:gd name="connsiteY12" fmla="*/ 192329 h 240331"/>
                <a:gd name="connsiteX13" fmla="*/ 239996 w 287997"/>
                <a:gd name="connsiteY13" fmla="*/ 240331 h 240331"/>
                <a:gd name="connsiteX14" fmla="*/ 48000 w 287997"/>
                <a:gd name="connsiteY14" fmla="*/ 240331 h 240331"/>
                <a:gd name="connsiteX15" fmla="*/ 0 w 287997"/>
                <a:gd name="connsiteY15" fmla="*/ 192329 h 240331"/>
                <a:gd name="connsiteX16" fmla="*/ 0 w 287997"/>
                <a:gd name="connsiteY16" fmla="*/ 28696 h 240331"/>
                <a:gd name="connsiteX17" fmla="*/ 36994 w 287997"/>
                <a:gd name="connsiteY17" fmla="*/ 22529 h 240331"/>
                <a:gd name="connsiteX18" fmla="*/ 68692 w 287997"/>
                <a:gd name="connsiteY18" fmla="*/ 1272 h 24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7997" h="240331">
                  <a:moveTo>
                    <a:pt x="68692" y="1272"/>
                  </a:moveTo>
                  <a:cubicBezTo>
                    <a:pt x="85982" y="-3451"/>
                    <a:pt x="100389" y="5996"/>
                    <a:pt x="103271" y="13081"/>
                  </a:cubicBezTo>
                  <a:cubicBezTo>
                    <a:pt x="97508" y="17805"/>
                    <a:pt x="97508" y="17805"/>
                    <a:pt x="97508" y="27252"/>
                  </a:cubicBezTo>
                  <a:cubicBezTo>
                    <a:pt x="97508" y="27252"/>
                    <a:pt x="97508" y="27252"/>
                    <a:pt x="100389" y="27252"/>
                  </a:cubicBezTo>
                  <a:cubicBezTo>
                    <a:pt x="106153" y="27252"/>
                    <a:pt x="114797" y="29614"/>
                    <a:pt x="123443" y="31976"/>
                  </a:cubicBezTo>
                  <a:cubicBezTo>
                    <a:pt x="126325" y="27252"/>
                    <a:pt x="132088" y="22529"/>
                    <a:pt x="134969" y="17805"/>
                  </a:cubicBezTo>
                  <a:cubicBezTo>
                    <a:pt x="143614" y="20167"/>
                    <a:pt x="152259" y="20167"/>
                    <a:pt x="158022" y="22529"/>
                  </a:cubicBezTo>
                  <a:cubicBezTo>
                    <a:pt x="178194" y="24891"/>
                    <a:pt x="195483" y="24891"/>
                    <a:pt x="215654" y="27252"/>
                  </a:cubicBezTo>
                  <a:cubicBezTo>
                    <a:pt x="230062" y="31976"/>
                    <a:pt x="232944" y="50870"/>
                    <a:pt x="250234" y="53232"/>
                  </a:cubicBezTo>
                  <a:cubicBezTo>
                    <a:pt x="255996" y="53232"/>
                    <a:pt x="258879" y="50870"/>
                    <a:pt x="261760" y="50870"/>
                  </a:cubicBezTo>
                  <a:cubicBezTo>
                    <a:pt x="267523" y="50870"/>
                    <a:pt x="274727" y="52051"/>
                    <a:pt x="282651" y="52936"/>
                  </a:cubicBezTo>
                  <a:lnTo>
                    <a:pt x="287997" y="52999"/>
                  </a:lnTo>
                  <a:lnTo>
                    <a:pt x="287997" y="192329"/>
                  </a:lnTo>
                  <a:cubicBezTo>
                    <a:pt x="287997" y="218840"/>
                    <a:pt x="266506" y="240331"/>
                    <a:pt x="239996" y="240331"/>
                  </a:cubicBezTo>
                  <a:lnTo>
                    <a:pt x="48000" y="240331"/>
                  </a:lnTo>
                  <a:cubicBezTo>
                    <a:pt x="21490" y="240331"/>
                    <a:pt x="0" y="218840"/>
                    <a:pt x="0" y="192329"/>
                  </a:cubicBezTo>
                  <a:lnTo>
                    <a:pt x="0" y="28696"/>
                  </a:lnTo>
                  <a:lnTo>
                    <a:pt x="36994" y="22529"/>
                  </a:lnTo>
                  <a:cubicBezTo>
                    <a:pt x="48521" y="15443"/>
                    <a:pt x="60048" y="8358"/>
                    <a:pt x="68692" y="1272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95" name="PA-组合 494">
            <a:extLst>
              <a:ext uri="{FF2B5EF4-FFF2-40B4-BE49-F238E27FC236}">
                <a16:creationId xmlns:a16="http://schemas.microsoft.com/office/drawing/2014/main" id="{79641C2B-A4EC-41D1-B5F6-D1D5CC320528}"/>
              </a:ext>
            </a:extLst>
          </p:cNvPr>
          <p:cNvGrpSpPr/>
          <p:nvPr>
            <p:custDataLst>
              <p:tags r:id="rId145"/>
            </p:custDataLst>
          </p:nvPr>
        </p:nvGrpSpPr>
        <p:grpSpPr>
          <a:xfrm>
            <a:off x="732000" y="1305000"/>
            <a:ext cx="288095" cy="288028"/>
            <a:chOff x="732000" y="1305000"/>
            <a:chExt cx="288095" cy="288028"/>
          </a:xfrm>
        </p:grpSpPr>
        <p:sp>
          <p:nvSpPr>
            <p:cNvPr id="496" name="PA-圆角矩形 495">
              <a:extLst>
                <a:ext uri="{FF2B5EF4-FFF2-40B4-BE49-F238E27FC236}">
                  <a16:creationId xmlns:a16="http://schemas.microsoft.com/office/drawing/2014/main" id="{88D09D0D-A0E2-43E1-85A4-4511C853502D}"/>
                </a:ext>
              </a:extLst>
            </p:cNvPr>
            <p:cNvSpPr/>
            <p:nvPr>
              <p:custDataLst>
                <p:tags r:id="rId736"/>
              </p:custDataLst>
            </p:nvPr>
          </p:nvSpPr>
          <p:spPr>
            <a:xfrm>
              <a:off x="7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PA-任意多边形 496">
              <a:extLst>
                <a:ext uri="{FF2B5EF4-FFF2-40B4-BE49-F238E27FC236}">
                  <a16:creationId xmlns:a16="http://schemas.microsoft.com/office/drawing/2014/main" id="{6FE7D700-5599-4D39-930C-1C66AA4D8975}"/>
                </a:ext>
              </a:extLst>
            </p:cNvPr>
            <p:cNvSpPr/>
            <p:nvPr>
              <p:custDataLst>
                <p:tags r:id="rId737"/>
              </p:custDataLst>
            </p:nvPr>
          </p:nvSpPr>
          <p:spPr>
            <a:xfrm>
              <a:off x="732097" y="1436150"/>
              <a:ext cx="287998" cy="156878"/>
            </a:xfrm>
            <a:custGeom>
              <a:avLst/>
              <a:gdLst>
                <a:gd name="connsiteX0" fmla="*/ 287998 w 287998"/>
                <a:gd name="connsiteY0" fmla="*/ 0 h 156878"/>
                <a:gd name="connsiteX1" fmla="*/ 287998 w 287998"/>
                <a:gd name="connsiteY1" fmla="*/ 21767 h 156878"/>
                <a:gd name="connsiteX2" fmla="*/ 253524 w 287998"/>
                <a:gd name="connsiteY2" fmla="*/ 31186 h 156878"/>
                <a:gd name="connsiteX3" fmla="*/ 244880 w 287998"/>
                <a:gd name="connsiteY3" fmla="*/ 42994 h 156878"/>
                <a:gd name="connsiteX4" fmla="*/ 201655 w 287998"/>
                <a:gd name="connsiteY4" fmla="*/ 64250 h 156878"/>
                <a:gd name="connsiteX5" fmla="*/ 204537 w 287998"/>
                <a:gd name="connsiteY5" fmla="*/ 64250 h 156878"/>
                <a:gd name="connsiteX6" fmla="*/ 239117 w 287998"/>
                <a:gd name="connsiteY6" fmla="*/ 90231 h 156878"/>
                <a:gd name="connsiteX7" fmla="*/ 239117 w 287998"/>
                <a:gd name="connsiteY7" fmla="*/ 66611 h 156878"/>
                <a:gd name="connsiteX8" fmla="*/ 279460 w 287998"/>
                <a:gd name="connsiteY8" fmla="*/ 42994 h 156878"/>
                <a:gd name="connsiteX9" fmla="*/ 287998 w 287998"/>
                <a:gd name="connsiteY9" fmla="*/ 41298 h 156878"/>
                <a:gd name="connsiteX10" fmla="*/ 287998 w 287998"/>
                <a:gd name="connsiteY10" fmla="*/ 108876 h 156878"/>
                <a:gd name="connsiteX11" fmla="*/ 239997 w 287998"/>
                <a:gd name="connsiteY11" fmla="*/ 156878 h 156878"/>
                <a:gd name="connsiteX12" fmla="*/ 48001 w 287998"/>
                <a:gd name="connsiteY12" fmla="*/ 156878 h 156878"/>
                <a:gd name="connsiteX13" fmla="*/ 0 w 287998"/>
                <a:gd name="connsiteY13" fmla="*/ 108876 h 156878"/>
                <a:gd name="connsiteX14" fmla="*/ 0 w 287998"/>
                <a:gd name="connsiteY14" fmla="*/ 33425 h 156878"/>
                <a:gd name="connsiteX15" fmla="*/ 8587 w 287998"/>
                <a:gd name="connsiteY15" fmla="*/ 35909 h 156878"/>
                <a:gd name="connsiteX16" fmla="*/ 57575 w 287998"/>
                <a:gd name="connsiteY16" fmla="*/ 59527 h 156878"/>
                <a:gd name="connsiteX17" fmla="*/ 109444 w 287998"/>
                <a:gd name="connsiteY17" fmla="*/ 64250 h 156878"/>
                <a:gd name="connsiteX18" fmla="*/ 138260 w 287998"/>
                <a:gd name="connsiteY18" fmla="*/ 76059 h 156878"/>
                <a:gd name="connsiteX19" fmla="*/ 138260 w 287998"/>
                <a:gd name="connsiteY19" fmla="*/ 73697 h 156878"/>
                <a:gd name="connsiteX20" fmla="*/ 118089 w 287998"/>
                <a:gd name="connsiteY20" fmla="*/ 50079 h 156878"/>
                <a:gd name="connsiteX21" fmla="*/ 118089 w 287998"/>
                <a:gd name="connsiteY21" fmla="*/ 38270 h 156878"/>
                <a:gd name="connsiteX22" fmla="*/ 138260 w 287998"/>
                <a:gd name="connsiteY22" fmla="*/ 26462 h 156878"/>
                <a:gd name="connsiteX23" fmla="*/ 146906 w 287998"/>
                <a:gd name="connsiteY23" fmla="*/ 28825 h 156878"/>
                <a:gd name="connsiteX24" fmla="*/ 161313 w 287998"/>
                <a:gd name="connsiteY24" fmla="*/ 26462 h 156878"/>
                <a:gd name="connsiteX25" fmla="*/ 204537 w 287998"/>
                <a:gd name="connsiteY25" fmla="*/ 28825 h 156878"/>
                <a:gd name="connsiteX26" fmla="*/ 227591 w 287998"/>
                <a:gd name="connsiteY26" fmla="*/ 14654 h 156878"/>
                <a:gd name="connsiteX27" fmla="*/ 236235 w 287998"/>
                <a:gd name="connsiteY27" fmla="*/ 14654 h 156878"/>
                <a:gd name="connsiteX28" fmla="*/ 247761 w 287998"/>
                <a:gd name="connsiteY28" fmla="*/ 7568 h 156878"/>
                <a:gd name="connsiteX29" fmla="*/ 285223 w 287998"/>
                <a:gd name="connsiteY29" fmla="*/ 2844 h 156878"/>
                <a:gd name="connsiteX30" fmla="*/ 287998 w 287998"/>
                <a:gd name="connsiteY30" fmla="*/ 0 h 156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7998" h="156878">
                  <a:moveTo>
                    <a:pt x="287998" y="0"/>
                  </a:moveTo>
                  <a:lnTo>
                    <a:pt x="287998" y="21767"/>
                  </a:lnTo>
                  <a:lnTo>
                    <a:pt x="253524" y="31186"/>
                  </a:lnTo>
                  <a:cubicBezTo>
                    <a:pt x="250643" y="33547"/>
                    <a:pt x="247761" y="38270"/>
                    <a:pt x="244880" y="42994"/>
                  </a:cubicBezTo>
                  <a:cubicBezTo>
                    <a:pt x="224709" y="54802"/>
                    <a:pt x="218946" y="42994"/>
                    <a:pt x="201655" y="64250"/>
                  </a:cubicBezTo>
                  <a:cubicBezTo>
                    <a:pt x="201655" y="64250"/>
                    <a:pt x="204537" y="64250"/>
                    <a:pt x="204537" y="64250"/>
                  </a:cubicBezTo>
                  <a:cubicBezTo>
                    <a:pt x="218946" y="68973"/>
                    <a:pt x="224709" y="83145"/>
                    <a:pt x="239117" y="90231"/>
                  </a:cubicBezTo>
                  <a:cubicBezTo>
                    <a:pt x="236235" y="80783"/>
                    <a:pt x="236235" y="73697"/>
                    <a:pt x="239117" y="66611"/>
                  </a:cubicBezTo>
                  <a:cubicBezTo>
                    <a:pt x="259288" y="61888"/>
                    <a:pt x="265051" y="52441"/>
                    <a:pt x="279460" y="42994"/>
                  </a:cubicBezTo>
                  <a:lnTo>
                    <a:pt x="287998" y="41298"/>
                  </a:lnTo>
                  <a:lnTo>
                    <a:pt x="287998" y="108876"/>
                  </a:lnTo>
                  <a:cubicBezTo>
                    <a:pt x="287998" y="135387"/>
                    <a:pt x="266507" y="156878"/>
                    <a:pt x="239997" y="156878"/>
                  </a:cubicBezTo>
                  <a:lnTo>
                    <a:pt x="48001" y="156878"/>
                  </a:lnTo>
                  <a:cubicBezTo>
                    <a:pt x="21491" y="156878"/>
                    <a:pt x="0" y="135387"/>
                    <a:pt x="0" y="108876"/>
                  </a:cubicBezTo>
                  <a:lnTo>
                    <a:pt x="0" y="33425"/>
                  </a:lnTo>
                  <a:lnTo>
                    <a:pt x="8587" y="35909"/>
                  </a:lnTo>
                  <a:cubicBezTo>
                    <a:pt x="22996" y="42994"/>
                    <a:pt x="37404" y="54802"/>
                    <a:pt x="57575" y="59527"/>
                  </a:cubicBezTo>
                  <a:cubicBezTo>
                    <a:pt x="74865" y="61888"/>
                    <a:pt x="92155" y="61888"/>
                    <a:pt x="109444" y="64250"/>
                  </a:cubicBezTo>
                  <a:cubicBezTo>
                    <a:pt x="118089" y="66611"/>
                    <a:pt x="126734" y="76059"/>
                    <a:pt x="138260" y="76059"/>
                  </a:cubicBezTo>
                  <a:cubicBezTo>
                    <a:pt x="138260" y="76059"/>
                    <a:pt x="138260" y="73697"/>
                    <a:pt x="138260" y="73697"/>
                  </a:cubicBezTo>
                  <a:cubicBezTo>
                    <a:pt x="132497" y="64250"/>
                    <a:pt x="129615" y="54802"/>
                    <a:pt x="118089" y="50079"/>
                  </a:cubicBezTo>
                  <a:cubicBezTo>
                    <a:pt x="118089" y="45356"/>
                    <a:pt x="115207" y="40632"/>
                    <a:pt x="118089" y="38270"/>
                  </a:cubicBezTo>
                  <a:cubicBezTo>
                    <a:pt x="123852" y="33547"/>
                    <a:pt x="132497" y="31186"/>
                    <a:pt x="138260" y="26462"/>
                  </a:cubicBezTo>
                  <a:cubicBezTo>
                    <a:pt x="141142" y="28825"/>
                    <a:pt x="144023" y="28825"/>
                    <a:pt x="146906" y="28825"/>
                  </a:cubicBezTo>
                  <a:cubicBezTo>
                    <a:pt x="155550" y="31186"/>
                    <a:pt x="158432" y="26462"/>
                    <a:pt x="161313" y="26462"/>
                  </a:cubicBezTo>
                  <a:cubicBezTo>
                    <a:pt x="175721" y="21739"/>
                    <a:pt x="190129" y="33547"/>
                    <a:pt x="204537" y="28825"/>
                  </a:cubicBezTo>
                  <a:cubicBezTo>
                    <a:pt x="213183" y="26462"/>
                    <a:pt x="221827" y="17015"/>
                    <a:pt x="227591" y="14654"/>
                  </a:cubicBezTo>
                  <a:cubicBezTo>
                    <a:pt x="230472" y="14654"/>
                    <a:pt x="233354" y="14654"/>
                    <a:pt x="236235" y="14654"/>
                  </a:cubicBezTo>
                  <a:cubicBezTo>
                    <a:pt x="241998" y="12292"/>
                    <a:pt x="244880" y="9930"/>
                    <a:pt x="247761" y="7568"/>
                  </a:cubicBezTo>
                  <a:cubicBezTo>
                    <a:pt x="259288" y="5206"/>
                    <a:pt x="273696" y="5206"/>
                    <a:pt x="285223" y="2844"/>
                  </a:cubicBezTo>
                  <a:lnTo>
                    <a:pt x="28799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98" name="PA-组合 497">
            <a:extLst>
              <a:ext uri="{FF2B5EF4-FFF2-40B4-BE49-F238E27FC236}">
                <a16:creationId xmlns:a16="http://schemas.microsoft.com/office/drawing/2014/main" id="{4147EFB6-7FCF-4F4C-8CBF-2FA308683D25}"/>
              </a:ext>
            </a:extLst>
          </p:cNvPr>
          <p:cNvGrpSpPr/>
          <p:nvPr>
            <p:custDataLst>
              <p:tags r:id="rId146"/>
            </p:custDataLst>
          </p:nvPr>
        </p:nvGrpSpPr>
        <p:grpSpPr>
          <a:xfrm>
            <a:off x="1452000" y="1305000"/>
            <a:ext cx="288089" cy="288028"/>
            <a:chOff x="1452000" y="1305000"/>
            <a:chExt cx="288089" cy="288028"/>
          </a:xfrm>
        </p:grpSpPr>
        <p:sp>
          <p:nvSpPr>
            <p:cNvPr id="499" name="PA-圆角矩形 498">
              <a:extLst>
                <a:ext uri="{FF2B5EF4-FFF2-40B4-BE49-F238E27FC236}">
                  <a16:creationId xmlns:a16="http://schemas.microsoft.com/office/drawing/2014/main" id="{051C02C8-AF22-4E6B-BFD5-18DFCE29890C}"/>
                </a:ext>
              </a:extLst>
            </p:cNvPr>
            <p:cNvSpPr/>
            <p:nvPr>
              <p:custDataLst>
                <p:tags r:id="rId732"/>
              </p:custDataLst>
            </p:nvPr>
          </p:nvSpPr>
          <p:spPr>
            <a:xfrm>
              <a:off x="145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PA-任意多边形 499">
              <a:extLst>
                <a:ext uri="{FF2B5EF4-FFF2-40B4-BE49-F238E27FC236}">
                  <a16:creationId xmlns:a16="http://schemas.microsoft.com/office/drawing/2014/main" id="{4FDFFB04-E97E-4985-8943-0ACB46F28118}"/>
                </a:ext>
              </a:extLst>
            </p:cNvPr>
            <p:cNvSpPr/>
            <p:nvPr>
              <p:custDataLst>
                <p:tags r:id="rId733"/>
              </p:custDataLst>
            </p:nvPr>
          </p:nvSpPr>
          <p:spPr>
            <a:xfrm>
              <a:off x="1478771" y="1305029"/>
              <a:ext cx="261318" cy="106579"/>
            </a:xfrm>
            <a:custGeom>
              <a:avLst/>
              <a:gdLst>
                <a:gd name="connsiteX0" fmla="*/ 21321 w 261318"/>
                <a:gd name="connsiteY0" fmla="*/ 0 h 106579"/>
                <a:gd name="connsiteX1" fmla="*/ 213317 w 261318"/>
                <a:gd name="connsiteY1" fmla="*/ 0 h 106579"/>
                <a:gd name="connsiteX2" fmla="*/ 261318 w 261318"/>
                <a:gd name="connsiteY2" fmla="*/ 48000 h 106579"/>
                <a:gd name="connsiteX3" fmla="*/ 261318 w 261318"/>
                <a:gd name="connsiteY3" fmla="*/ 106579 h 106579"/>
                <a:gd name="connsiteX4" fmla="*/ 236195 w 261318"/>
                <a:gd name="connsiteY4" fmla="*/ 94374 h 106579"/>
                <a:gd name="connsiteX5" fmla="*/ 74791 w 261318"/>
                <a:gd name="connsiteY5" fmla="*/ 87410 h 106579"/>
                <a:gd name="connsiteX6" fmla="*/ 17260 w 261318"/>
                <a:gd name="connsiteY6" fmla="*/ 68545 h 106579"/>
                <a:gd name="connsiteX7" fmla="*/ 120816 w 261318"/>
                <a:gd name="connsiteY7" fmla="*/ 49680 h 106579"/>
                <a:gd name="connsiteX8" fmla="*/ 123693 w 261318"/>
                <a:gd name="connsiteY8" fmla="*/ 44962 h 106579"/>
                <a:gd name="connsiteX9" fmla="*/ 117940 w 261318"/>
                <a:gd name="connsiteY9" fmla="*/ 35529 h 106579"/>
                <a:gd name="connsiteX10" fmla="*/ 54655 w 261318"/>
                <a:gd name="connsiteY10" fmla="*/ 42605 h 106579"/>
                <a:gd name="connsiteX11" fmla="*/ 31642 w 261318"/>
                <a:gd name="connsiteY11" fmla="*/ 26097 h 106579"/>
                <a:gd name="connsiteX12" fmla="*/ 11506 w 261318"/>
                <a:gd name="connsiteY12" fmla="*/ 21381 h 106579"/>
                <a:gd name="connsiteX13" fmla="*/ 0 w 261318"/>
                <a:gd name="connsiteY13" fmla="*/ 14306 h 106579"/>
                <a:gd name="connsiteX14" fmla="*/ 4680 w 261318"/>
                <a:gd name="connsiteY14" fmla="*/ 3360 h 106579"/>
                <a:gd name="connsiteX15" fmla="*/ 21321 w 261318"/>
                <a:gd name="connsiteY15" fmla="*/ 0 h 10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1318" h="106579">
                  <a:moveTo>
                    <a:pt x="21321" y="0"/>
                  </a:moveTo>
                  <a:lnTo>
                    <a:pt x="213317" y="0"/>
                  </a:lnTo>
                  <a:cubicBezTo>
                    <a:pt x="239827" y="0"/>
                    <a:pt x="261318" y="21491"/>
                    <a:pt x="261318" y="48000"/>
                  </a:cubicBezTo>
                  <a:lnTo>
                    <a:pt x="261318" y="106579"/>
                  </a:lnTo>
                  <a:lnTo>
                    <a:pt x="236195" y="94374"/>
                  </a:lnTo>
                  <a:cubicBezTo>
                    <a:pt x="192910" y="83431"/>
                    <a:pt x="126569" y="87410"/>
                    <a:pt x="74791" y="87410"/>
                  </a:cubicBezTo>
                  <a:cubicBezTo>
                    <a:pt x="54655" y="87410"/>
                    <a:pt x="11506" y="82693"/>
                    <a:pt x="17260" y="68545"/>
                  </a:cubicBezTo>
                  <a:cubicBezTo>
                    <a:pt x="28765" y="54396"/>
                    <a:pt x="100680" y="63828"/>
                    <a:pt x="120816" y="49680"/>
                  </a:cubicBezTo>
                  <a:cubicBezTo>
                    <a:pt x="123693" y="47321"/>
                    <a:pt x="123693" y="44962"/>
                    <a:pt x="123693" y="44962"/>
                  </a:cubicBezTo>
                  <a:cubicBezTo>
                    <a:pt x="123693" y="42605"/>
                    <a:pt x="120816" y="37888"/>
                    <a:pt x="117940" y="35529"/>
                  </a:cubicBezTo>
                  <a:cubicBezTo>
                    <a:pt x="97803" y="37888"/>
                    <a:pt x="74791" y="40246"/>
                    <a:pt x="54655" y="42605"/>
                  </a:cubicBezTo>
                  <a:cubicBezTo>
                    <a:pt x="46025" y="37888"/>
                    <a:pt x="40272" y="30814"/>
                    <a:pt x="31642" y="26097"/>
                  </a:cubicBezTo>
                  <a:cubicBezTo>
                    <a:pt x="25889" y="21381"/>
                    <a:pt x="20135" y="23739"/>
                    <a:pt x="11506" y="21381"/>
                  </a:cubicBezTo>
                  <a:cubicBezTo>
                    <a:pt x="5753" y="19023"/>
                    <a:pt x="2877" y="16664"/>
                    <a:pt x="0" y="14306"/>
                  </a:cubicBezTo>
                  <a:lnTo>
                    <a:pt x="4680" y="3360"/>
                  </a:lnTo>
                  <a:lnTo>
                    <a:pt x="2132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1" name="PA-任意多边形 500">
              <a:extLst>
                <a:ext uri="{FF2B5EF4-FFF2-40B4-BE49-F238E27FC236}">
                  <a16:creationId xmlns:a16="http://schemas.microsoft.com/office/drawing/2014/main" id="{799DA3C0-A3B0-48AC-95FF-7E7FCCA7F33C}"/>
                </a:ext>
              </a:extLst>
            </p:cNvPr>
            <p:cNvSpPr/>
            <p:nvPr>
              <p:custDataLst>
                <p:tags r:id="rId734"/>
              </p:custDataLst>
            </p:nvPr>
          </p:nvSpPr>
          <p:spPr>
            <a:xfrm>
              <a:off x="1527673" y="1417625"/>
              <a:ext cx="212416" cy="101694"/>
            </a:xfrm>
            <a:custGeom>
              <a:avLst/>
              <a:gdLst>
                <a:gd name="connsiteX0" fmla="*/ 212416 w 212416"/>
                <a:gd name="connsiteY0" fmla="*/ 0 h 101694"/>
                <a:gd name="connsiteX1" fmla="*/ 212416 w 212416"/>
                <a:gd name="connsiteY1" fmla="*/ 99948 h 101694"/>
                <a:gd name="connsiteX2" fmla="*/ 176910 w 212416"/>
                <a:gd name="connsiteY2" fmla="*/ 101565 h 101694"/>
                <a:gd name="connsiteX3" fmla="*/ 146706 w 212416"/>
                <a:gd name="connsiteY3" fmla="*/ 92722 h 101694"/>
                <a:gd name="connsiteX4" fmla="*/ 146706 w 212416"/>
                <a:gd name="connsiteY4" fmla="*/ 69140 h 101694"/>
                <a:gd name="connsiteX5" fmla="*/ 63284 w 212416"/>
                <a:gd name="connsiteY5" fmla="*/ 59707 h 101694"/>
                <a:gd name="connsiteX6" fmla="*/ 0 w 212416"/>
                <a:gd name="connsiteY6" fmla="*/ 19619 h 101694"/>
                <a:gd name="connsiteX7" fmla="*/ 17259 w 212416"/>
                <a:gd name="connsiteY7" fmla="*/ 10186 h 101694"/>
                <a:gd name="connsiteX8" fmla="*/ 37395 w 212416"/>
                <a:gd name="connsiteY8" fmla="*/ 10186 h 101694"/>
                <a:gd name="connsiteX9" fmla="*/ 51778 w 212416"/>
                <a:gd name="connsiteY9" fmla="*/ 5469 h 101694"/>
                <a:gd name="connsiteX10" fmla="*/ 89174 w 212416"/>
                <a:gd name="connsiteY10" fmla="*/ 753 h 101694"/>
                <a:gd name="connsiteX11" fmla="*/ 123692 w 212416"/>
                <a:gd name="connsiteY11" fmla="*/ 3111 h 101694"/>
                <a:gd name="connsiteX12" fmla="*/ 204194 w 212416"/>
                <a:gd name="connsiteY12" fmla="*/ 1453 h 101694"/>
                <a:gd name="connsiteX13" fmla="*/ 212416 w 212416"/>
                <a:gd name="connsiteY13" fmla="*/ 0 h 101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416" h="101694">
                  <a:moveTo>
                    <a:pt x="212416" y="0"/>
                  </a:moveTo>
                  <a:lnTo>
                    <a:pt x="212416" y="99948"/>
                  </a:lnTo>
                  <a:lnTo>
                    <a:pt x="176910" y="101565"/>
                  </a:lnTo>
                  <a:cubicBezTo>
                    <a:pt x="163246" y="102155"/>
                    <a:pt x="151020" y="100976"/>
                    <a:pt x="146706" y="92722"/>
                  </a:cubicBezTo>
                  <a:cubicBezTo>
                    <a:pt x="143829" y="83288"/>
                    <a:pt x="155335" y="73857"/>
                    <a:pt x="146706" y="69140"/>
                  </a:cubicBezTo>
                  <a:cubicBezTo>
                    <a:pt x="132322" y="57349"/>
                    <a:pt x="83420" y="62066"/>
                    <a:pt x="63284" y="59707"/>
                  </a:cubicBezTo>
                  <a:cubicBezTo>
                    <a:pt x="40271" y="52633"/>
                    <a:pt x="14383" y="33768"/>
                    <a:pt x="0" y="19619"/>
                  </a:cubicBezTo>
                  <a:cubicBezTo>
                    <a:pt x="5753" y="14902"/>
                    <a:pt x="11506" y="12544"/>
                    <a:pt x="17259" y="10186"/>
                  </a:cubicBezTo>
                  <a:cubicBezTo>
                    <a:pt x="23012" y="10186"/>
                    <a:pt x="28765" y="10186"/>
                    <a:pt x="37395" y="10186"/>
                  </a:cubicBezTo>
                  <a:cubicBezTo>
                    <a:pt x="43148" y="10186"/>
                    <a:pt x="46024" y="5469"/>
                    <a:pt x="51778" y="5469"/>
                  </a:cubicBezTo>
                  <a:cubicBezTo>
                    <a:pt x="60408" y="753"/>
                    <a:pt x="80544" y="3111"/>
                    <a:pt x="89174" y="753"/>
                  </a:cubicBezTo>
                  <a:cubicBezTo>
                    <a:pt x="100681" y="3111"/>
                    <a:pt x="112186" y="3111"/>
                    <a:pt x="123692" y="3111"/>
                  </a:cubicBezTo>
                  <a:cubicBezTo>
                    <a:pt x="138795" y="4880"/>
                    <a:pt x="179787" y="3995"/>
                    <a:pt x="204194" y="1453"/>
                  </a:cubicBezTo>
                  <a:lnTo>
                    <a:pt x="21241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2" name="PA-任意多边形 501">
              <a:extLst>
                <a:ext uri="{FF2B5EF4-FFF2-40B4-BE49-F238E27FC236}">
                  <a16:creationId xmlns:a16="http://schemas.microsoft.com/office/drawing/2014/main" id="{6653D458-4C6A-4B07-89D0-3D689CE4D11D}"/>
                </a:ext>
              </a:extLst>
            </p:cNvPr>
            <p:cNvSpPr/>
            <p:nvPr>
              <p:custDataLst>
                <p:tags r:id="rId735"/>
              </p:custDataLst>
            </p:nvPr>
          </p:nvSpPr>
          <p:spPr>
            <a:xfrm>
              <a:off x="1452091" y="1475410"/>
              <a:ext cx="277989" cy="117618"/>
            </a:xfrm>
            <a:custGeom>
              <a:avLst/>
              <a:gdLst>
                <a:gd name="connsiteX0" fmla="*/ 0 w 277989"/>
                <a:gd name="connsiteY0" fmla="*/ 0 h 117618"/>
                <a:gd name="connsiteX1" fmla="*/ 38173 w 277989"/>
                <a:gd name="connsiteY1" fmla="*/ 12295 h 117618"/>
                <a:gd name="connsiteX2" fmla="*/ 141551 w 277989"/>
                <a:gd name="connsiteY2" fmla="*/ 22628 h 117618"/>
                <a:gd name="connsiteX3" fmla="*/ 204946 w 277989"/>
                <a:gd name="connsiteY3" fmla="*/ 58055 h 117618"/>
                <a:gd name="connsiteX4" fmla="*/ 155959 w 277989"/>
                <a:gd name="connsiteY4" fmla="*/ 65141 h 117618"/>
                <a:gd name="connsiteX5" fmla="*/ 150196 w 277989"/>
                <a:gd name="connsiteY5" fmla="*/ 84035 h 117618"/>
                <a:gd name="connsiteX6" fmla="*/ 268341 w 277989"/>
                <a:gd name="connsiteY6" fmla="*/ 95845 h 117618"/>
                <a:gd name="connsiteX7" fmla="*/ 277989 w 277989"/>
                <a:gd name="connsiteY7" fmla="*/ 93782 h 117618"/>
                <a:gd name="connsiteX8" fmla="*/ 273939 w 277989"/>
                <a:gd name="connsiteY8" fmla="*/ 103559 h 117618"/>
                <a:gd name="connsiteX9" fmla="*/ 239997 w 277989"/>
                <a:gd name="connsiteY9" fmla="*/ 117618 h 117618"/>
                <a:gd name="connsiteX10" fmla="*/ 48001 w 277989"/>
                <a:gd name="connsiteY10" fmla="*/ 117618 h 117618"/>
                <a:gd name="connsiteX11" fmla="*/ 0 w 277989"/>
                <a:gd name="connsiteY11" fmla="*/ 69616 h 117618"/>
                <a:gd name="connsiteX12" fmla="*/ 0 w 277989"/>
                <a:gd name="connsiteY12" fmla="*/ 0 h 11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7989" h="117618">
                  <a:moveTo>
                    <a:pt x="0" y="0"/>
                  </a:moveTo>
                  <a:lnTo>
                    <a:pt x="38173" y="12295"/>
                  </a:lnTo>
                  <a:cubicBezTo>
                    <a:pt x="73112" y="21447"/>
                    <a:pt x="109853" y="27352"/>
                    <a:pt x="141551" y="22628"/>
                  </a:cubicBezTo>
                  <a:cubicBezTo>
                    <a:pt x="161721" y="20267"/>
                    <a:pt x="202065" y="43885"/>
                    <a:pt x="204946" y="58055"/>
                  </a:cubicBezTo>
                  <a:cubicBezTo>
                    <a:pt x="187657" y="62778"/>
                    <a:pt x="170366" y="60417"/>
                    <a:pt x="155959" y="65141"/>
                  </a:cubicBezTo>
                  <a:cubicBezTo>
                    <a:pt x="153077" y="72226"/>
                    <a:pt x="153077" y="76950"/>
                    <a:pt x="150196" y="84035"/>
                  </a:cubicBezTo>
                  <a:cubicBezTo>
                    <a:pt x="184776" y="88759"/>
                    <a:pt x="225117" y="102931"/>
                    <a:pt x="268341" y="95845"/>
                  </a:cubicBezTo>
                  <a:lnTo>
                    <a:pt x="277989" y="93782"/>
                  </a:lnTo>
                  <a:lnTo>
                    <a:pt x="273939" y="103559"/>
                  </a:lnTo>
                  <a:cubicBezTo>
                    <a:pt x="265252" y="112245"/>
                    <a:pt x="253252" y="117618"/>
                    <a:pt x="239997" y="117618"/>
                  </a:cubicBezTo>
                  <a:lnTo>
                    <a:pt x="48001" y="117618"/>
                  </a:lnTo>
                  <a:cubicBezTo>
                    <a:pt x="21491" y="117618"/>
                    <a:pt x="0" y="96127"/>
                    <a:pt x="0" y="696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03" name="PA-组合 502">
            <a:extLst>
              <a:ext uri="{FF2B5EF4-FFF2-40B4-BE49-F238E27FC236}">
                <a16:creationId xmlns:a16="http://schemas.microsoft.com/office/drawing/2014/main" id="{765C9C00-50E9-4BE6-BBBB-D56D441976D9}"/>
              </a:ext>
            </a:extLst>
          </p:cNvPr>
          <p:cNvGrpSpPr/>
          <p:nvPr>
            <p:custDataLst>
              <p:tags r:id="rId147"/>
            </p:custDataLst>
          </p:nvPr>
        </p:nvGrpSpPr>
        <p:grpSpPr>
          <a:xfrm>
            <a:off x="12000" y="1665000"/>
            <a:ext cx="288094" cy="288024"/>
            <a:chOff x="12000" y="1665000"/>
            <a:chExt cx="288094" cy="288024"/>
          </a:xfrm>
        </p:grpSpPr>
        <p:sp>
          <p:nvSpPr>
            <p:cNvPr id="504" name="PA-圆角矩形 503">
              <a:extLst>
                <a:ext uri="{FF2B5EF4-FFF2-40B4-BE49-F238E27FC236}">
                  <a16:creationId xmlns:a16="http://schemas.microsoft.com/office/drawing/2014/main" id="{B14F150D-FF50-47AA-912F-F2FB10CAA5C2}"/>
                </a:ext>
              </a:extLst>
            </p:cNvPr>
            <p:cNvSpPr/>
            <p:nvPr>
              <p:custDataLst>
                <p:tags r:id="rId730"/>
              </p:custDataLst>
            </p:nvPr>
          </p:nvSpPr>
          <p:spPr>
            <a:xfrm>
              <a:off x="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PA-任意多边形 504">
              <a:extLst>
                <a:ext uri="{FF2B5EF4-FFF2-40B4-BE49-F238E27FC236}">
                  <a16:creationId xmlns:a16="http://schemas.microsoft.com/office/drawing/2014/main" id="{9492D3DD-F7F3-49BA-B22D-F2A78DEF74E2}"/>
                </a:ext>
              </a:extLst>
            </p:cNvPr>
            <p:cNvSpPr/>
            <p:nvPr>
              <p:custDataLst>
                <p:tags r:id="rId731"/>
              </p:custDataLst>
            </p:nvPr>
          </p:nvSpPr>
          <p:spPr>
            <a:xfrm>
              <a:off x="12097" y="1665028"/>
              <a:ext cx="287997" cy="287996"/>
            </a:xfrm>
            <a:custGeom>
              <a:avLst/>
              <a:gdLst>
                <a:gd name="connsiteX0" fmla="*/ 48001 w 287997"/>
                <a:gd name="connsiteY0" fmla="*/ 0 h 287996"/>
                <a:gd name="connsiteX1" fmla="*/ 239996 w 287997"/>
                <a:gd name="connsiteY1" fmla="*/ 0 h 287996"/>
                <a:gd name="connsiteX2" fmla="*/ 287997 w 287997"/>
                <a:gd name="connsiteY2" fmla="*/ 48001 h 287996"/>
                <a:gd name="connsiteX3" fmla="*/ 287997 w 287997"/>
                <a:gd name="connsiteY3" fmla="*/ 239996 h 287996"/>
                <a:gd name="connsiteX4" fmla="*/ 276954 w 287997"/>
                <a:gd name="connsiteY4" fmla="*/ 266655 h 287996"/>
                <a:gd name="connsiteX5" fmla="*/ 261767 w 287997"/>
                <a:gd name="connsiteY5" fmla="*/ 277029 h 287996"/>
                <a:gd name="connsiteX6" fmla="*/ 241595 w 287997"/>
                <a:gd name="connsiteY6" fmla="*/ 284114 h 287996"/>
                <a:gd name="connsiteX7" fmla="*/ 238438 w 287997"/>
                <a:gd name="connsiteY7" fmla="*/ 287996 h 287996"/>
                <a:gd name="connsiteX8" fmla="*/ 48001 w 287997"/>
                <a:gd name="connsiteY8" fmla="*/ 287996 h 287996"/>
                <a:gd name="connsiteX9" fmla="*/ 0 w 287997"/>
                <a:gd name="connsiteY9" fmla="*/ 239996 h 287996"/>
                <a:gd name="connsiteX10" fmla="*/ 0 w 287997"/>
                <a:gd name="connsiteY10" fmla="*/ 48001 h 287996"/>
                <a:gd name="connsiteX11" fmla="*/ 48001 w 287997"/>
                <a:gd name="connsiteY11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7997" h="287996">
                  <a:moveTo>
                    <a:pt x="48001" y="0"/>
                  </a:moveTo>
                  <a:lnTo>
                    <a:pt x="239996" y="0"/>
                  </a:lnTo>
                  <a:cubicBezTo>
                    <a:pt x="266506" y="0"/>
                    <a:pt x="287997" y="21491"/>
                    <a:pt x="287997" y="48001"/>
                  </a:cubicBezTo>
                  <a:lnTo>
                    <a:pt x="287997" y="239996"/>
                  </a:lnTo>
                  <a:lnTo>
                    <a:pt x="276954" y="266655"/>
                  </a:lnTo>
                  <a:lnTo>
                    <a:pt x="261767" y="277029"/>
                  </a:lnTo>
                  <a:cubicBezTo>
                    <a:pt x="256003" y="279390"/>
                    <a:pt x="250241" y="281752"/>
                    <a:pt x="241595" y="284114"/>
                  </a:cubicBezTo>
                  <a:lnTo>
                    <a:pt x="238438" y="287996"/>
                  </a:ln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06" name="PA-组合 505">
            <a:extLst>
              <a:ext uri="{FF2B5EF4-FFF2-40B4-BE49-F238E27FC236}">
                <a16:creationId xmlns:a16="http://schemas.microsoft.com/office/drawing/2014/main" id="{680898AB-D934-4A38-8788-98E0772A1CB2}"/>
              </a:ext>
            </a:extLst>
          </p:cNvPr>
          <p:cNvGrpSpPr/>
          <p:nvPr>
            <p:custDataLst>
              <p:tags r:id="rId148"/>
            </p:custDataLst>
          </p:nvPr>
        </p:nvGrpSpPr>
        <p:grpSpPr>
          <a:xfrm>
            <a:off x="732000" y="1665000"/>
            <a:ext cx="288088" cy="288024"/>
            <a:chOff x="732000" y="1665000"/>
            <a:chExt cx="288088" cy="288024"/>
          </a:xfrm>
        </p:grpSpPr>
        <p:sp>
          <p:nvSpPr>
            <p:cNvPr id="507" name="PA-圆角矩形 506">
              <a:extLst>
                <a:ext uri="{FF2B5EF4-FFF2-40B4-BE49-F238E27FC236}">
                  <a16:creationId xmlns:a16="http://schemas.microsoft.com/office/drawing/2014/main" id="{69005654-AB34-42F8-A953-6045F9FAA1AD}"/>
                </a:ext>
              </a:extLst>
            </p:cNvPr>
            <p:cNvSpPr/>
            <p:nvPr>
              <p:custDataLst>
                <p:tags r:id="rId728"/>
              </p:custDataLst>
            </p:nvPr>
          </p:nvSpPr>
          <p:spPr>
            <a:xfrm>
              <a:off x="7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PA-任意多边形 507">
              <a:extLst>
                <a:ext uri="{FF2B5EF4-FFF2-40B4-BE49-F238E27FC236}">
                  <a16:creationId xmlns:a16="http://schemas.microsoft.com/office/drawing/2014/main" id="{69C2342B-F866-4278-9032-7A0D4DBD9598}"/>
                </a:ext>
              </a:extLst>
            </p:cNvPr>
            <p:cNvSpPr/>
            <p:nvPr>
              <p:custDataLst>
                <p:tags r:id="rId729"/>
              </p:custDataLst>
            </p:nvPr>
          </p:nvSpPr>
          <p:spPr>
            <a:xfrm>
              <a:off x="732091" y="1665028"/>
              <a:ext cx="287997" cy="287996"/>
            </a:xfrm>
            <a:custGeom>
              <a:avLst/>
              <a:gdLst>
                <a:gd name="connsiteX0" fmla="*/ 48001 w 287997"/>
                <a:gd name="connsiteY0" fmla="*/ 0 h 287996"/>
                <a:gd name="connsiteX1" fmla="*/ 239996 w 287997"/>
                <a:gd name="connsiteY1" fmla="*/ 0 h 287996"/>
                <a:gd name="connsiteX2" fmla="*/ 287997 w 287997"/>
                <a:gd name="connsiteY2" fmla="*/ 48001 h 287996"/>
                <a:gd name="connsiteX3" fmla="*/ 287997 w 287997"/>
                <a:gd name="connsiteY3" fmla="*/ 239996 h 287996"/>
                <a:gd name="connsiteX4" fmla="*/ 239996 w 287997"/>
                <a:gd name="connsiteY4" fmla="*/ 287996 h 287996"/>
                <a:gd name="connsiteX5" fmla="*/ 48001 w 287997"/>
                <a:gd name="connsiteY5" fmla="*/ 287996 h 287996"/>
                <a:gd name="connsiteX6" fmla="*/ 0 w 287997"/>
                <a:gd name="connsiteY6" fmla="*/ 239996 h 287996"/>
                <a:gd name="connsiteX7" fmla="*/ 0 w 287997"/>
                <a:gd name="connsiteY7" fmla="*/ 48001 h 287996"/>
                <a:gd name="connsiteX8" fmla="*/ 48001 w 287997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7" h="287996">
                  <a:moveTo>
                    <a:pt x="48001" y="0"/>
                  </a:moveTo>
                  <a:lnTo>
                    <a:pt x="239996" y="0"/>
                  </a:lnTo>
                  <a:cubicBezTo>
                    <a:pt x="266506" y="0"/>
                    <a:pt x="287997" y="21491"/>
                    <a:pt x="287997" y="48001"/>
                  </a:cubicBezTo>
                  <a:lnTo>
                    <a:pt x="287997" y="239996"/>
                  </a:lnTo>
                  <a:cubicBezTo>
                    <a:pt x="287997" y="266506"/>
                    <a:pt x="266506" y="287996"/>
                    <a:pt x="239996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09" name="PA-组合 508">
            <a:extLst>
              <a:ext uri="{FF2B5EF4-FFF2-40B4-BE49-F238E27FC236}">
                <a16:creationId xmlns:a16="http://schemas.microsoft.com/office/drawing/2014/main" id="{74BA2EA5-C599-4167-88BC-6F0CA7C46488}"/>
              </a:ext>
            </a:extLst>
          </p:cNvPr>
          <p:cNvGrpSpPr/>
          <p:nvPr>
            <p:custDataLst>
              <p:tags r:id="rId149"/>
            </p:custDataLst>
          </p:nvPr>
        </p:nvGrpSpPr>
        <p:grpSpPr>
          <a:xfrm>
            <a:off x="1452000" y="1665000"/>
            <a:ext cx="288083" cy="288024"/>
            <a:chOff x="1452000" y="1665000"/>
            <a:chExt cx="288083" cy="288024"/>
          </a:xfrm>
        </p:grpSpPr>
        <p:sp>
          <p:nvSpPr>
            <p:cNvPr id="510" name="PA-圆角矩形 509">
              <a:extLst>
                <a:ext uri="{FF2B5EF4-FFF2-40B4-BE49-F238E27FC236}">
                  <a16:creationId xmlns:a16="http://schemas.microsoft.com/office/drawing/2014/main" id="{A455EFF4-E955-4248-B8DB-3EBA35897184}"/>
                </a:ext>
              </a:extLst>
            </p:cNvPr>
            <p:cNvSpPr/>
            <p:nvPr>
              <p:custDataLst>
                <p:tags r:id="rId726"/>
              </p:custDataLst>
            </p:nvPr>
          </p:nvSpPr>
          <p:spPr>
            <a:xfrm>
              <a:off x="14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PA-任意多边形 510">
              <a:extLst>
                <a:ext uri="{FF2B5EF4-FFF2-40B4-BE49-F238E27FC236}">
                  <a16:creationId xmlns:a16="http://schemas.microsoft.com/office/drawing/2014/main" id="{FB3FB84C-2780-4C63-AB25-ADCA4CA62641}"/>
                </a:ext>
              </a:extLst>
            </p:cNvPr>
            <p:cNvSpPr/>
            <p:nvPr>
              <p:custDataLst>
                <p:tags r:id="rId727"/>
              </p:custDataLst>
            </p:nvPr>
          </p:nvSpPr>
          <p:spPr>
            <a:xfrm>
              <a:off x="1452085" y="1665028"/>
              <a:ext cx="287998" cy="287996"/>
            </a:xfrm>
            <a:custGeom>
              <a:avLst/>
              <a:gdLst>
                <a:gd name="connsiteX0" fmla="*/ 48001 w 287998"/>
                <a:gd name="connsiteY0" fmla="*/ 0 h 287996"/>
                <a:gd name="connsiteX1" fmla="*/ 239997 w 287998"/>
                <a:gd name="connsiteY1" fmla="*/ 0 h 287996"/>
                <a:gd name="connsiteX2" fmla="*/ 287998 w 287998"/>
                <a:gd name="connsiteY2" fmla="*/ 48001 h 287996"/>
                <a:gd name="connsiteX3" fmla="*/ 287998 w 287998"/>
                <a:gd name="connsiteY3" fmla="*/ 239996 h 287996"/>
                <a:gd name="connsiteX4" fmla="*/ 239997 w 287998"/>
                <a:gd name="connsiteY4" fmla="*/ 287996 h 287996"/>
                <a:gd name="connsiteX5" fmla="*/ 48001 w 287998"/>
                <a:gd name="connsiteY5" fmla="*/ 287996 h 287996"/>
                <a:gd name="connsiteX6" fmla="*/ 0 w 287998"/>
                <a:gd name="connsiteY6" fmla="*/ 239996 h 287996"/>
                <a:gd name="connsiteX7" fmla="*/ 0 w 287998"/>
                <a:gd name="connsiteY7" fmla="*/ 48001 h 287996"/>
                <a:gd name="connsiteX8" fmla="*/ 48001 w 287998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8" h="287996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7998" y="21491"/>
                    <a:pt x="287998" y="48001"/>
                  </a:cubicBezTo>
                  <a:lnTo>
                    <a:pt x="287998" y="239996"/>
                  </a:lnTo>
                  <a:cubicBezTo>
                    <a:pt x="287998" y="266506"/>
                    <a:pt x="266507" y="287996"/>
                    <a:pt x="239997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5" name="PA-组合 574">
            <a:extLst>
              <a:ext uri="{FF2B5EF4-FFF2-40B4-BE49-F238E27FC236}">
                <a16:creationId xmlns:a16="http://schemas.microsoft.com/office/drawing/2014/main" id="{A73A124F-1215-4EF3-AD97-4427FC90B3B6}"/>
              </a:ext>
            </a:extLst>
          </p:cNvPr>
          <p:cNvGrpSpPr/>
          <p:nvPr>
            <p:custDataLst>
              <p:tags r:id="rId150"/>
            </p:custDataLst>
          </p:nvPr>
        </p:nvGrpSpPr>
        <p:grpSpPr>
          <a:xfrm>
            <a:off x="1452000" y="2025000"/>
            <a:ext cx="288077" cy="288004"/>
            <a:chOff x="1452000" y="2025000"/>
            <a:chExt cx="288077" cy="288004"/>
          </a:xfrm>
        </p:grpSpPr>
        <p:sp>
          <p:nvSpPr>
            <p:cNvPr id="483" name="PA-圆角矩形 482">
              <a:extLst>
                <a:ext uri="{FF2B5EF4-FFF2-40B4-BE49-F238E27FC236}">
                  <a16:creationId xmlns:a16="http://schemas.microsoft.com/office/drawing/2014/main" id="{4CF546AA-9A21-44DD-B089-7A64BB5AE6E1}"/>
                </a:ext>
              </a:extLst>
            </p:cNvPr>
            <p:cNvSpPr/>
            <p:nvPr>
              <p:custDataLst>
                <p:tags r:id="rId724"/>
              </p:custDataLst>
            </p:nvPr>
          </p:nvSpPr>
          <p:spPr>
            <a:xfrm>
              <a:off x="14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2" name="PA-任意多边形 511">
              <a:extLst>
                <a:ext uri="{FF2B5EF4-FFF2-40B4-BE49-F238E27FC236}">
                  <a16:creationId xmlns:a16="http://schemas.microsoft.com/office/drawing/2014/main" id="{DC308C2C-7178-4B5E-97A2-3AD2FB32504E}"/>
                </a:ext>
              </a:extLst>
            </p:cNvPr>
            <p:cNvSpPr/>
            <p:nvPr>
              <p:custDataLst>
                <p:tags r:id="rId725"/>
              </p:custDataLst>
            </p:nvPr>
          </p:nvSpPr>
          <p:spPr>
            <a:xfrm>
              <a:off x="1452079" y="2025024"/>
              <a:ext cx="287998" cy="287980"/>
            </a:xfrm>
            <a:custGeom>
              <a:avLst/>
              <a:gdLst>
                <a:gd name="connsiteX0" fmla="*/ 48001 w 287998"/>
                <a:gd name="connsiteY0" fmla="*/ 0 h 287980"/>
                <a:gd name="connsiteX1" fmla="*/ 239997 w 287998"/>
                <a:gd name="connsiteY1" fmla="*/ 0 h 287980"/>
                <a:gd name="connsiteX2" fmla="*/ 287998 w 287998"/>
                <a:gd name="connsiteY2" fmla="*/ 48002 h 287980"/>
                <a:gd name="connsiteX3" fmla="*/ 287998 w 287998"/>
                <a:gd name="connsiteY3" fmla="*/ 239978 h 287980"/>
                <a:gd name="connsiteX4" fmla="*/ 239997 w 287998"/>
                <a:gd name="connsiteY4" fmla="*/ 287980 h 287980"/>
                <a:gd name="connsiteX5" fmla="*/ 48001 w 287998"/>
                <a:gd name="connsiteY5" fmla="*/ 287980 h 287980"/>
                <a:gd name="connsiteX6" fmla="*/ 0 w 287998"/>
                <a:gd name="connsiteY6" fmla="*/ 239978 h 287980"/>
                <a:gd name="connsiteX7" fmla="*/ 0 w 287998"/>
                <a:gd name="connsiteY7" fmla="*/ 48002 h 287980"/>
                <a:gd name="connsiteX8" fmla="*/ 48001 w 287998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8" h="287980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7998" y="21491"/>
                    <a:pt x="287998" y="48002"/>
                  </a:cubicBezTo>
                  <a:lnTo>
                    <a:pt x="287998" y="239978"/>
                  </a:lnTo>
                  <a:cubicBezTo>
                    <a:pt x="287998" y="266488"/>
                    <a:pt x="266507" y="287980"/>
                    <a:pt x="239997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13" name="PA-组合 512">
            <a:extLst>
              <a:ext uri="{FF2B5EF4-FFF2-40B4-BE49-F238E27FC236}">
                <a16:creationId xmlns:a16="http://schemas.microsoft.com/office/drawing/2014/main" id="{B3139BCE-F037-43F7-A617-C9BAE35BF70F}"/>
              </a:ext>
            </a:extLst>
          </p:cNvPr>
          <p:cNvGrpSpPr/>
          <p:nvPr>
            <p:custDataLst>
              <p:tags r:id="rId151"/>
            </p:custDataLst>
          </p:nvPr>
        </p:nvGrpSpPr>
        <p:grpSpPr>
          <a:xfrm>
            <a:off x="12000" y="2025000"/>
            <a:ext cx="288000" cy="288000"/>
            <a:chOff x="12000" y="2025000"/>
            <a:chExt cx="288000" cy="288000"/>
          </a:xfrm>
        </p:grpSpPr>
        <p:sp>
          <p:nvSpPr>
            <p:cNvPr id="514" name="PA-圆角矩形 513">
              <a:extLst>
                <a:ext uri="{FF2B5EF4-FFF2-40B4-BE49-F238E27FC236}">
                  <a16:creationId xmlns:a16="http://schemas.microsoft.com/office/drawing/2014/main" id="{ED404404-F557-43A7-A21A-86291E226C25}"/>
                </a:ext>
              </a:extLst>
            </p:cNvPr>
            <p:cNvSpPr/>
            <p:nvPr>
              <p:custDataLst>
                <p:tags r:id="rId721"/>
              </p:custDataLst>
            </p:nvPr>
          </p:nvSpPr>
          <p:spPr>
            <a:xfrm>
              <a:off x="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PA-任意多边形 514">
              <a:extLst>
                <a:ext uri="{FF2B5EF4-FFF2-40B4-BE49-F238E27FC236}">
                  <a16:creationId xmlns:a16="http://schemas.microsoft.com/office/drawing/2014/main" id="{E13FE56D-856A-4993-8AD2-A785FAFF3AE8}"/>
                </a:ext>
              </a:extLst>
            </p:cNvPr>
            <p:cNvSpPr/>
            <p:nvPr>
              <p:custDataLst>
                <p:tags r:id="rId722"/>
              </p:custDataLst>
            </p:nvPr>
          </p:nvSpPr>
          <p:spPr>
            <a:xfrm>
              <a:off x="12090" y="2025024"/>
              <a:ext cx="195497" cy="145478"/>
            </a:xfrm>
            <a:custGeom>
              <a:avLst/>
              <a:gdLst>
                <a:gd name="connsiteX0" fmla="*/ 48001 w 195497"/>
                <a:gd name="connsiteY0" fmla="*/ 0 h 145478"/>
                <a:gd name="connsiteX1" fmla="*/ 167768 w 195497"/>
                <a:gd name="connsiteY1" fmla="*/ 0 h 145478"/>
                <a:gd name="connsiteX2" fmla="*/ 166680 w 195497"/>
                <a:gd name="connsiteY2" fmla="*/ 2057 h 145478"/>
                <a:gd name="connsiteX3" fmla="*/ 169562 w 195497"/>
                <a:gd name="connsiteY3" fmla="*/ 6781 h 145478"/>
                <a:gd name="connsiteX4" fmla="*/ 195497 w 195497"/>
                <a:gd name="connsiteY4" fmla="*/ 13867 h 145478"/>
                <a:gd name="connsiteX5" fmla="*/ 169562 w 195497"/>
                <a:gd name="connsiteY5" fmla="*/ 35122 h 145478"/>
                <a:gd name="connsiteX6" fmla="*/ 152273 w 195497"/>
                <a:gd name="connsiteY6" fmla="*/ 51655 h 145478"/>
                <a:gd name="connsiteX7" fmla="*/ 117694 w 195497"/>
                <a:gd name="connsiteY7" fmla="*/ 61103 h 145478"/>
                <a:gd name="connsiteX8" fmla="*/ 77351 w 195497"/>
                <a:gd name="connsiteY8" fmla="*/ 84721 h 145478"/>
                <a:gd name="connsiteX9" fmla="*/ 85996 w 195497"/>
                <a:gd name="connsiteY9" fmla="*/ 96529 h 145478"/>
                <a:gd name="connsiteX10" fmla="*/ 39891 w 195497"/>
                <a:gd name="connsiteY10" fmla="*/ 115423 h 145478"/>
                <a:gd name="connsiteX11" fmla="*/ 11074 w 195497"/>
                <a:gd name="connsiteY11" fmla="*/ 129594 h 145478"/>
                <a:gd name="connsiteX12" fmla="*/ 0 w 195497"/>
                <a:gd name="connsiteY12" fmla="*/ 145478 h 145478"/>
                <a:gd name="connsiteX13" fmla="*/ 0 w 195497"/>
                <a:gd name="connsiteY13" fmla="*/ 115423 h 145478"/>
                <a:gd name="connsiteX14" fmla="*/ 5311 w 195497"/>
                <a:gd name="connsiteY14" fmla="*/ 115423 h 145478"/>
                <a:gd name="connsiteX15" fmla="*/ 8192 w 195497"/>
                <a:gd name="connsiteY15" fmla="*/ 96529 h 145478"/>
                <a:gd name="connsiteX16" fmla="*/ 39891 w 195497"/>
                <a:gd name="connsiteY16" fmla="*/ 75273 h 145478"/>
                <a:gd name="connsiteX17" fmla="*/ 45653 w 195497"/>
                <a:gd name="connsiteY17" fmla="*/ 42208 h 145478"/>
                <a:gd name="connsiteX18" fmla="*/ 57180 w 195497"/>
                <a:gd name="connsiteY18" fmla="*/ 32761 h 145478"/>
                <a:gd name="connsiteX19" fmla="*/ 60062 w 195497"/>
                <a:gd name="connsiteY19" fmla="*/ 16228 h 145478"/>
                <a:gd name="connsiteX20" fmla="*/ 60062 w 195497"/>
                <a:gd name="connsiteY20" fmla="*/ 13867 h 145478"/>
                <a:gd name="connsiteX21" fmla="*/ 19719 w 195497"/>
                <a:gd name="connsiteY21" fmla="*/ 20952 h 145478"/>
                <a:gd name="connsiteX22" fmla="*/ 14094 w 195497"/>
                <a:gd name="connsiteY22" fmla="*/ 14036 h 145478"/>
                <a:gd name="connsiteX23" fmla="*/ 29317 w 195497"/>
                <a:gd name="connsiteY23" fmla="*/ 3772 h 145478"/>
                <a:gd name="connsiteX24" fmla="*/ 48001 w 195497"/>
                <a:gd name="connsiteY24" fmla="*/ 0 h 14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5497" h="145478">
                  <a:moveTo>
                    <a:pt x="48001" y="0"/>
                  </a:moveTo>
                  <a:lnTo>
                    <a:pt x="167768" y="0"/>
                  </a:lnTo>
                  <a:lnTo>
                    <a:pt x="166680" y="2057"/>
                  </a:lnTo>
                  <a:cubicBezTo>
                    <a:pt x="166680" y="4419"/>
                    <a:pt x="169562" y="4419"/>
                    <a:pt x="169562" y="6781"/>
                  </a:cubicBezTo>
                  <a:cubicBezTo>
                    <a:pt x="181088" y="4419"/>
                    <a:pt x="189734" y="9143"/>
                    <a:pt x="195497" y="13867"/>
                  </a:cubicBezTo>
                  <a:cubicBezTo>
                    <a:pt x="192616" y="25676"/>
                    <a:pt x="181088" y="28038"/>
                    <a:pt x="169562" y="35122"/>
                  </a:cubicBezTo>
                  <a:cubicBezTo>
                    <a:pt x="163799" y="39846"/>
                    <a:pt x="158036" y="46931"/>
                    <a:pt x="152273" y="51655"/>
                  </a:cubicBezTo>
                  <a:cubicBezTo>
                    <a:pt x="140746" y="56379"/>
                    <a:pt x="129220" y="58741"/>
                    <a:pt x="117694" y="61103"/>
                  </a:cubicBezTo>
                  <a:cubicBezTo>
                    <a:pt x="106167" y="68188"/>
                    <a:pt x="91759" y="79997"/>
                    <a:pt x="77351" y="84721"/>
                  </a:cubicBezTo>
                  <a:cubicBezTo>
                    <a:pt x="80232" y="89444"/>
                    <a:pt x="83114" y="91806"/>
                    <a:pt x="85996" y="96529"/>
                  </a:cubicBezTo>
                  <a:cubicBezTo>
                    <a:pt x="77351" y="110700"/>
                    <a:pt x="57180" y="108338"/>
                    <a:pt x="39891" y="115423"/>
                  </a:cubicBezTo>
                  <a:cubicBezTo>
                    <a:pt x="31245" y="120147"/>
                    <a:pt x="16837" y="124871"/>
                    <a:pt x="11074" y="129594"/>
                  </a:cubicBezTo>
                  <a:lnTo>
                    <a:pt x="0" y="145478"/>
                  </a:lnTo>
                  <a:lnTo>
                    <a:pt x="0" y="115423"/>
                  </a:lnTo>
                  <a:lnTo>
                    <a:pt x="5311" y="115423"/>
                  </a:lnTo>
                  <a:cubicBezTo>
                    <a:pt x="2429" y="110700"/>
                    <a:pt x="5311" y="101252"/>
                    <a:pt x="8192" y="96529"/>
                  </a:cubicBezTo>
                  <a:cubicBezTo>
                    <a:pt x="13955" y="94168"/>
                    <a:pt x="37008" y="82359"/>
                    <a:pt x="39891" y="75273"/>
                  </a:cubicBezTo>
                  <a:cubicBezTo>
                    <a:pt x="45653" y="63464"/>
                    <a:pt x="39891" y="51655"/>
                    <a:pt x="45653" y="42208"/>
                  </a:cubicBezTo>
                  <a:cubicBezTo>
                    <a:pt x="48535" y="39846"/>
                    <a:pt x="51417" y="35122"/>
                    <a:pt x="57180" y="32761"/>
                  </a:cubicBezTo>
                  <a:cubicBezTo>
                    <a:pt x="57180" y="28038"/>
                    <a:pt x="60062" y="20952"/>
                    <a:pt x="60062" y="16228"/>
                  </a:cubicBezTo>
                  <a:cubicBezTo>
                    <a:pt x="60062" y="16228"/>
                    <a:pt x="60062" y="16228"/>
                    <a:pt x="60062" y="13867"/>
                  </a:cubicBezTo>
                  <a:cubicBezTo>
                    <a:pt x="45653" y="16228"/>
                    <a:pt x="37008" y="20952"/>
                    <a:pt x="19719" y="20952"/>
                  </a:cubicBezTo>
                  <a:lnTo>
                    <a:pt x="14094" y="14036"/>
                  </a:lnTo>
                  <a:lnTo>
                    <a:pt x="29317" y="3772"/>
                  </a:lnTo>
                  <a:cubicBezTo>
                    <a:pt x="35060" y="1343"/>
                    <a:pt x="41374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6" name="PA-任意多边形 515">
              <a:extLst>
                <a:ext uri="{FF2B5EF4-FFF2-40B4-BE49-F238E27FC236}">
                  <a16:creationId xmlns:a16="http://schemas.microsoft.com/office/drawing/2014/main" id="{22C7A31A-2FA2-4C91-8EED-8898BB85A765}"/>
                </a:ext>
              </a:extLst>
            </p:cNvPr>
            <p:cNvSpPr/>
            <p:nvPr>
              <p:custDataLst>
                <p:tags r:id="rId723"/>
              </p:custDataLst>
            </p:nvPr>
          </p:nvSpPr>
          <p:spPr>
            <a:xfrm>
              <a:off x="164210" y="2089431"/>
              <a:ext cx="83062" cy="43928"/>
            </a:xfrm>
            <a:custGeom>
              <a:avLst/>
              <a:gdLst>
                <a:gd name="connsiteX0" fmla="*/ 51556 w 83062"/>
                <a:gd name="connsiteY0" fmla="*/ 0 h 43928"/>
                <a:gd name="connsiteX1" fmla="*/ 83062 w 83062"/>
                <a:gd name="connsiteY1" fmla="*/ 16389 h 43928"/>
                <a:gd name="connsiteX2" fmla="*/ 54420 w 83062"/>
                <a:gd name="connsiteY2" fmla="*/ 21071 h 43928"/>
                <a:gd name="connsiteX3" fmla="*/ 14322 w 83062"/>
                <a:gd name="connsiteY3" fmla="*/ 39802 h 43928"/>
                <a:gd name="connsiteX4" fmla="*/ 0 w 83062"/>
                <a:gd name="connsiteY4" fmla="*/ 30436 h 43928"/>
                <a:gd name="connsiteX5" fmla="*/ 17186 w 83062"/>
                <a:gd name="connsiteY5" fmla="*/ 11707 h 43928"/>
                <a:gd name="connsiteX6" fmla="*/ 34371 w 83062"/>
                <a:gd name="connsiteY6" fmla="*/ 18730 h 43928"/>
                <a:gd name="connsiteX7" fmla="*/ 45827 w 83062"/>
                <a:gd name="connsiteY7" fmla="*/ 2342 h 43928"/>
                <a:gd name="connsiteX8" fmla="*/ 51556 w 83062"/>
                <a:gd name="connsiteY8" fmla="*/ 0 h 4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062" h="43928">
                  <a:moveTo>
                    <a:pt x="51556" y="0"/>
                  </a:moveTo>
                  <a:cubicBezTo>
                    <a:pt x="68741" y="2342"/>
                    <a:pt x="77334" y="4683"/>
                    <a:pt x="83062" y="16389"/>
                  </a:cubicBezTo>
                  <a:cubicBezTo>
                    <a:pt x="71606" y="16389"/>
                    <a:pt x="60148" y="16389"/>
                    <a:pt x="54420" y="21071"/>
                  </a:cubicBezTo>
                  <a:cubicBezTo>
                    <a:pt x="42964" y="28096"/>
                    <a:pt x="42964" y="53849"/>
                    <a:pt x="14322" y="39802"/>
                  </a:cubicBezTo>
                  <a:cubicBezTo>
                    <a:pt x="8593" y="37461"/>
                    <a:pt x="2865" y="35119"/>
                    <a:pt x="0" y="30436"/>
                  </a:cubicBezTo>
                  <a:cubicBezTo>
                    <a:pt x="2865" y="18730"/>
                    <a:pt x="11457" y="18730"/>
                    <a:pt x="17186" y="11707"/>
                  </a:cubicBezTo>
                  <a:cubicBezTo>
                    <a:pt x="20050" y="14048"/>
                    <a:pt x="28643" y="23413"/>
                    <a:pt x="34371" y="18730"/>
                  </a:cubicBezTo>
                  <a:cubicBezTo>
                    <a:pt x="42964" y="14048"/>
                    <a:pt x="42964" y="9365"/>
                    <a:pt x="45827" y="2342"/>
                  </a:cubicBezTo>
                  <a:cubicBezTo>
                    <a:pt x="48692" y="0"/>
                    <a:pt x="51556" y="0"/>
                    <a:pt x="5155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17" name="PA-组合 516">
            <a:extLst>
              <a:ext uri="{FF2B5EF4-FFF2-40B4-BE49-F238E27FC236}">
                <a16:creationId xmlns:a16="http://schemas.microsoft.com/office/drawing/2014/main" id="{3EE776E5-DB8C-42E2-87FA-18434DC90AFA}"/>
              </a:ext>
            </a:extLst>
          </p:cNvPr>
          <p:cNvGrpSpPr/>
          <p:nvPr>
            <p:custDataLst>
              <p:tags r:id="rId152"/>
            </p:custDataLst>
          </p:nvPr>
        </p:nvGrpSpPr>
        <p:grpSpPr>
          <a:xfrm>
            <a:off x="732000" y="2025000"/>
            <a:ext cx="288082" cy="288000"/>
            <a:chOff x="732000" y="2025000"/>
            <a:chExt cx="288082" cy="288000"/>
          </a:xfrm>
        </p:grpSpPr>
        <p:sp>
          <p:nvSpPr>
            <p:cNvPr id="518" name="PA-圆角矩形 517">
              <a:extLst>
                <a:ext uri="{FF2B5EF4-FFF2-40B4-BE49-F238E27FC236}">
                  <a16:creationId xmlns:a16="http://schemas.microsoft.com/office/drawing/2014/main" id="{81AB0502-61BC-4952-82B4-35DF28A80430}"/>
                </a:ext>
              </a:extLst>
            </p:cNvPr>
            <p:cNvSpPr/>
            <p:nvPr>
              <p:custDataLst>
                <p:tags r:id="rId714"/>
              </p:custDataLst>
            </p:nvPr>
          </p:nvSpPr>
          <p:spPr>
            <a:xfrm>
              <a:off x="73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PA-任意多边形 518">
              <a:extLst>
                <a:ext uri="{FF2B5EF4-FFF2-40B4-BE49-F238E27FC236}">
                  <a16:creationId xmlns:a16="http://schemas.microsoft.com/office/drawing/2014/main" id="{9F90A982-6CEA-4353-A4D2-5AD9A5FF57C4}"/>
                </a:ext>
              </a:extLst>
            </p:cNvPr>
            <p:cNvSpPr/>
            <p:nvPr>
              <p:custDataLst>
                <p:tags r:id="rId715"/>
              </p:custDataLst>
            </p:nvPr>
          </p:nvSpPr>
          <p:spPr>
            <a:xfrm>
              <a:off x="766915" y="2025024"/>
              <a:ext cx="109591" cy="37484"/>
            </a:xfrm>
            <a:custGeom>
              <a:avLst/>
              <a:gdLst>
                <a:gd name="connsiteX0" fmla="*/ 13170 w 109591"/>
                <a:gd name="connsiteY0" fmla="*/ 0 h 37484"/>
                <a:gd name="connsiteX1" fmla="*/ 103992 w 109591"/>
                <a:gd name="connsiteY1" fmla="*/ 0 h 37484"/>
                <a:gd name="connsiteX2" fmla="*/ 105244 w 109591"/>
                <a:gd name="connsiteY2" fmla="*/ 16819 h 37484"/>
                <a:gd name="connsiteX3" fmla="*/ 109205 w 109591"/>
                <a:gd name="connsiteY3" fmla="*/ 37484 h 37484"/>
                <a:gd name="connsiteX4" fmla="*/ 77508 w 109591"/>
                <a:gd name="connsiteY4" fmla="*/ 11505 h 37484"/>
                <a:gd name="connsiteX5" fmla="*/ 51574 w 109591"/>
                <a:gd name="connsiteY5" fmla="*/ 11505 h 37484"/>
                <a:gd name="connsiteX6" fmla="*/ 68863 w 109591"/>
                <a:gd name="connsiteY6" fmla="*/ 30399 h 37484"/>
                <a:gd name="connsiteX7" fmla="*/ 42929 w 109591"/>
                <a:gd name="connsiteY7" fmla="*/ 35122 h 37484"/>
                <a:gd name="connsiteX8" fmla="*/ 17714 w 109591"/>
                <a:gd name="connsiteY8" fmla="*/ 19180 h 37484"/>
                <a:gd name="connsiteX9" fmla="*/ 0 w 109591"/>
                <a:gd name="connsiteY9" fmla="*/ 2659 h 37484"/>
                <a:gd name="connsiteX10" fmla="*/ 13170 w 109591"/>
                <a:gd name="connsiteY10" fmla="*/ 0 h 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591" h="37484">
                  <a:moveTo>
                    <a:pt x="13170" y="0"/>
                  </a:moveTo>
                  <a:lnTo>
                    <a:pt x="103992" y="0"/>
                  </a:lnTo>
                  <a:lnTo>
                    <a:pt x="105244" y="16819"/>
                  </a:lnTo>
                  <a:cubicBezTo>
                    <a:pt x="107765" y="23904"/>
                    <a:pt x="110647" y="30399"/>
                    <a:pt x="109205" y="37484"/>
                  </a:cubicBezTo>
                  <a:cubicBezTo>
                    <a:pt x="89034" y="35122"/>
                    <a:pt x="89034" y="23314"/>
                    <a:pt x="77508" y="11505"/>
                  </a:cubicBezTo>
                  <a:cubicBezTo>
                    <a:pt x="68863" y="16228"/>
                    <a:pt x="63100" y="13867"/>
                    <a:pt x="51574" y="11505"/>
                  </a:cubicBezTo>
                  <a:cubicBezTo>
                    <a:pt x="57337" y="18590"/>
                    <a:pt x="68863" y="20952"/>
                    <a:pt x="68863" y="30399"/>
                  </a:cubicBezTo>
                  <a:cubicBezTo>
                    <a:pt x="60218" y="32761"/>
                    <a:pt x="51574" y="32761"/>
                    <a:pt x="42929" y="35122"/>
                  </a:cubicBezTo>
                  <a:cubicBezTo>
                    <a:pt x="31402" y="32761"/>
                    <a:pt x="24198" y="26266"/>
                    <a:pt x="17714" y="19180"/>
                  </a:cubicBezTo>
                  <a:lnTo>
                    <a:pt x="0" y="2659"/>
                  </a:lnTo>
                  <a:lnTo>
                    <a:pt x="1317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0" name="PA-任意多边形 519">
              <a:extLst>
                <a:ext uri="{FF2B5EF4-FFF2-40B4-BE49-F238E27FC236}">
                  <a16:creationId xmlns:a16="http://schemas.microsoft.com/office/drawing/2014/main" id="{09AD26AD-EF8E-4B1D-A042-3EA3867B5CD3}"/>
                </a:ext>
              </a:extLst>
            </p:cNvPr>
            <p:cNvSpPr/>
            <p:nvPr>
              <p:custDataLst>
                <p:tags r:id="rId716"/>
              </p:custDataLst>
            </p:nvPr>
          </p:nvSpPr>
          <p:spPr>
            <a:xfrm>
              <a:off x="879983" y="2025024"/>
              <a:ext cx="140099" cy="160298"/>
            </a:xfrm>
            <a:custGeom>
              <a:avLst/>
              <a:gdLst>
                <a:gd name="connsiteX0" fmla="*/ 0 w 140099"/>
                <a:gd name="connsiteY0" fmla="*/ 0 h 160298"/>
                <a:gd name="connsiteX1" fmla="*/ 92098 w 140099"/>
                <a:gd name="connsiteY1" fmla="*/ 0 h 160298"/>
                <a:gd name="connsiteX2" fmla="*/ 140099 w 140099"/>
                <a:gd name="connsiteY2" fmla="*/ 48002 h 160298"/>
                <a:gd name="connsiteX3" fmla="*/ 140099 w 140099"/>
                <a:gd name="connsiteY3" fmla="*/ 151955 h 160298"/>
                <a:gd name="connsiteX4" fmla="*/ 125450 w 140099"/>
                <a:gd name="connsiteY4" fmla="*/ 153802 h 160298"/>
                <a:gd name="connsiteX5" fmla="*/ 108520 w 140099"/>
                <a:gd name="connsiteY5" fmla="*/ 160298 h 160298"/>
                <a:gd name="connsiteX6" fmla="*/ 108520 w 140099"/>
                <a:gd name="connsiteY6" fmla="*/ 131956 h 160298"/>
                <a:gd name="connsiteX7" fmla="*/ 65297 w 140099"/>
                <a:gd name="connsiteY7" fmla="*/ 94168 h 160298"/>
                <a:gd name="connsiteX8" fmla="*/ 56651 w 140099"/>
                <a:gd name="connsiteY8" fmla="*/ 70550 h 160298"/>
                <a:gd name="connsiteX9" fmla="*/ 62414 w 140099"/>
                <a:gd name="connsiteY9" fmla="*/ 63464 h 160298"/>
                <a:gd name="connsiteX10" fmla="*/ 62414 w 140099"/>
                <a:gd name="connsiteY10" fmla="*/ 61103 h 160298"/>
                <a:gd name="connsiteX11" fmla="*/ 39361 w 140099"/>
                <a:gd name="connsiteY11" fmla="*/ 44569 h 160298"/>
                <a:gd name="connsiteX12" fmla="*/ 16309 w 140099"/>
                <a:gd name="connsiteY12" fmla="*/ 30399 h 160298"/>
                <a:gd name="connsiteX13" fmla="*/ 5142 w 140099"/>
                <a:gd name="connsiteY13" fmla="*/ 12981 h 160298"/>
                <a:gd name="connsiteX14" fmla="*/ 0 w 140099"/>
                <a:gd name="connsiteY14" fmla="*/ 0 h 160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0099" h="160298">
                  <a:moveTo>
                    <a:pt x="0" y="0"/>
                  </a:moveTo>
                  <a:lnTo>
                    <a:pt x="92098" y="0"/>
                  </a:lnTo>
                  <a:cubicBezTo>
                    <a:pt x="118608" y="0"/>
                    <a:pt x="140099" y="21491"/>
                    <a:pt x="140099" y="48002"/>
                  </a:cubicBezTo>
                  <a:lnTo>
                    <a:pt x="140099" y="151955"/>
                  </a:lnTo>
                  <a:lnTo>
                    <a:pt x="125450" y="153802"/>
                  </a:lnTo>
                  <a:cubicBezTo>
                    <a:pt x="120047" y="155574"/>
                    <a:pt x="115724" y="157936"/>
                    <a:pt x="108520" y="160298"/>
                  </a:cubicBezTo>
                  <a:cubicBezTo>
                    <a:pt x="108520" y="146127"/>
                    <a:pt x="114283" y="136679"/>
                    <a:pt x="108520" y="131956"/>
                  </a:cubicBezTo>
                  <a:cubicBezTo>
                    <a:pt x="99875" y="115423"/>
                    <a:pt x="82586" y="103615"/>
                    <a:pt x="65297" y="94168"/>
                  </a:cubicBezTo>
                  <a:cubicBezTo>
                    <a:pt x="71060" y="84721"/>
                    <a:pt x="62414" y="77635"/>
                    <a:pt x="56651" y="70550"/>
                  </a:cubicBezTo>
                  <a:cubicBezTo>
                    <a:pt x="59532" y="68188"/>
                    <a:pt x="62414" y="65826"/>
                    <a:pt x="62414" y="63464"/>
                  </a:cubicBezTo>
                  <a:cubicBezTo>
                    <a:pt x="62414" y="63464"/>
                    <a:pt x="62414" y="61103"/>
                    <a:pt x="62414" y="61103"/>
                  </a:cubicBezTo>
                  <a:cubicBezTo>
                    <a:pt x="48006" y="56379"/>
                    <a:pt x="48006" y="51655"/>
                    <a:pt x="39361" y="44569"/>
                  </a:cubicBezTo>
                  <a:cubicBezTo>
                    <a:pt x="30717" y="39846"/>
                    <a:pt x="24954" y="35122"/>
                    <a:pt x="16309" y="30399"/>
                  </a:cubicBezTo>
                  <a:cubicBezTo>
                    <a:pt x="11986" y="28037"/>
                    <a:pt x="8384" y="20952"/>
                    <a:pt x="5142" y="1298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1" name="PA-任意多边形 520">
              <a:extLst>
                <a:ext uri="{FF2B5EF4-FFF2-40B4-BE49-F238E27FC236}">
                  <a16:creationId xmlns:a16="http://schemas.microsoft.com/office/drawing/2014/main" id="{E367CAD4-90FF-4437-AE26-685331E39181}"/>
                </a:ext>
              </a:extLst>
            </p:cNvPr>
            <p:cNvSpPr/>
            <p:nvPr>
              <p:custDataLst>
                <p:tags r:id="rId717"/>
              </p:custDataLst>
            </p:nvPr>
          </p:nvSpPr>
          <p:spPr>
            <a:xfrm>
              <a:off x="826971" y="2069594"/>
              <a:ext cx="55029" cy="38261"/>
            </a:xfrm>
            <a:custGeom>
              <a:avLst/>
              <a:gdLst>
                <a:gd name="connsiteX0" fmla="*/ 19987 w 55029"/>
                <a:gd name="connsiteY0" fmla="*/ 0 h 38261"/>
                <a:gd name="connsiteX1" fmla="*/ 48540 w 55029"/>
                <a:gd name="connsiteY1" fmla="*/ 7173 h 38261"/>
                <a:gd name="connsiteX2" fmla="*/ 54251 w 55029"/>
                <a:gd name="connsiteY2" fmla="*/ 31087 h 38261"/>
                <a:gd name="connsiteX3" fmla="*/ 31409 w 55029"/>
                <a:gd name="connsiteY3" fmla="*/ 23913 h 38261"/>
                <a:gd name="connsiteX4" fmla="*/ 28553 w 55029"/>
                <a:gd name="connsiteY4" fmla="*/ 38261 h 38261"/>
                <a:gd name="connsiteX5" fmla="*/ 25698 w 55029"/>
                <a:gd name="connsiteY5" fmla="*/ 33478 h 38261"/>
                <a:gd name="connsiteX6" fmla="*/ 0 w 55029"/>
                <a:gd name="connsiteY6" fmla="*/ 16738 h 38261"/>
                <a:gd name="connsiteX7" fmla="*/ 14277 w 55029"/>
                <a:gd name="connsiteY7" fmla="*/ 2391 h 38261"/>
                <a:gd name="connsiteX8" fmla="*/ 19987 w 55029"/>
                <a:gd name="connsiteY8" fmla="*/ 0 h 3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29" h="38261">
                  <a:moveTo>
                    <a:pt x="19987" y="0"/>
                  </a:moveTo>
                  <a:cubicBezTo>
                    <a:pt x="34264" y="4781"/>
                    <a:pt x="31409" y="9564"/>
                    <a:pt x="48540" y="7173"/>
                  </a:cubicBezTo>
                  <a:cubicBezTo>
                    <a:pt x="51396" y="16738"/>
                    <a:pt x="57106" y="23913"/>
                    <a:pt x="54251" y="31087"/>
                  </a:cubicBezTo>
                  <a:cubicBezTo>
                    <a:pt x="45685" y="28696"/>
                    <a:pt x="39975" y="26304"/>
                    <a:pt x="31409" y="23913"/>
                  </a:cubicBezTo>
                  <a:cubicBezTo>
                    <a:pt x="31409" y="28696"/>
                    <a:pt x="31409" y="33478"/>
                    <a:pt x="28553" y="38261"/>
                  </a:cubicBezTo>
                  <a:cubicBezTo>
                    <a:pt x="28553" y="35870"/>
                    <a:pt x="25698" y="35870"/>
                    <a:pt x="25698" y="33478"/>
                  </a:cubicBezTo>
                  <a:cubicBezTo>
                    <a:pt x="17133" y="28696"/>
                    <a:pt x="8567" y="21521"/>
                    <a:pt x="0" y="16738"/>
                  </a:cubicBezTo>
                  <a:cubicBezTo>
                    <a:pt x="5711" y="11956"/>
                    <a:pt x="8567" y="7173"/>
                    <a:pt x="14277" y="2391"/>
                  </a:cubicBezTo>
                  <a:cubicBezTo>
                    <a:pt x="14277" y="2391"/>
                    <a:pt x="17133" y="2391"/>
                    <a:pt x="1998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2" name="PA-任意多边形 521">
              <a:extLst>
                <a:ext uri="{FF2B5EF4-FFF2-40B4-BE49-F238E27FC236}">
                  <a16:creationId xmlns:a16="http://schemas.microsoft.com/office/drawing/2014/main" id="{2DBAA029-E1BD-4CF1-975D-7F0957EE47D3}"/>
                </a:ext>
              </a:extLst>
            </p:cNvPr>
            <p:cNvSpPr/>
            <p:nvPr>
              <p:custDataLst>
                <p:tags r:id="rId718"/>
              </p:custDataLst>
            </p:nvPr>
          </p:nvSpPr>
          <p:spPr>
            <a:xfrm>
              <a:off x="869330" y="2110687"/>
              <a:ext cx="24182" cy="43930"/>
            </a:xfrm>
            <a:custGeom>
              <a:avLst/>
              <a:gdLst>
                <a:gd name="connsiteX0" fmla="*/ 383 w 24182"/>
                <a:gd name="connsiteY0" fmla="*/ 0 h 43930"/>
                <a:gd name="connsiteX1" fmla="*/ 18034 w 24182"/>
                <a:gd name="connsiteY1" fmla="*/ 2313 h 43930"/>
                <a:gd name="connsiteX2" fmla="*/ 20976 w 24182"/>
                <a:gd name="connsiteY2" fmla="*/ 43930 h 43930"/>
                <a:gd name="connsiteX3" fmla="*/ 383 w 24182"/>
                <a:gd name="connsiteY3" fmla="*/ 0 h 4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182" h="43930">
                  <a:moveTo>
                    <a:pt x="383" y="0"/>
                  </a:moveTo>
                  <a:cubicBezTo>
                    <a:pt x="6267" y="0"/>
                    <a:pt x="12150" y="2313"/>
                    <a:pt x="18034" y="2313"/>
                  </a:cubicBezTo>
                  <a:cubicBezTo>
                    <a:pt x="23918" y="25434"/>
                    <a:pt x="26859" y="20810"/>
                    <a:pt x="20976" y="43930"/>
                  </a:cubicBezTo>
                  <a:cubicBezTo>
                    <a:pt x="12150" y="34682"/>
                    <a:pt x="-2559" y="11561"/>
                    <a:pt x="38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3" name="PA-任意多边形 522">
              <a:extLst>
                <a:ext uri="{FF2B5EF4-FFF2-40B4-BE49-F238E27FC236}">
                  <a16:creationId xmlns:a16="http://schemas.microsoft.com/office/drawing/2014/main" id="{879F52EE-9E64-4B4B-A5FB-4AAA9A2A2019}"/>
                </a:ext>
              </a:extLst>
            </p:cNvPr>
            <p:cNvSpPr/>
            <p:nvPr>
              <p:custDataLst>
                <p:tags r:id="rId719"/>
              </p:custDataLst>
            </p:nvPr>
          </p:nvSpPr>
          <p:spPr>
            <a:xfrm>
              <a:off x="942911" y="2164536"/>
              <a:ext cx="48452" cy="68020"/>
            </a:xfrm>
            <a:custGeom>
              <a:avLst/>
              <a:gdLst>
                <a:gd name="connsiteX0" fmla="*/ 0 w 48452"/>
                <a:gd name="connsiteY0" fmla="*/ 0 h 68020"/>
                <a:gd name="connsiteX1" fmla="*/ 31352 w 48452"/>
                <a:gd name="connsiteY1" fmla="*/ 18764 h 68020"/>
                <a:gd name="connsiteX2" fmla="*/ 31352 w 48452"/>
                <a:gd name="connsiteY2" fmla="*/ 30492 h 68020"/>
                <a:gd name="connsiteX3" fmla="*/ 48452 w 48452"/>
                <a:gd name="connsiteY3" fmla="*/ 46911 h 68020"/>
                <a:gd name="connsiteX4" fmla="*/ 48452 w 48452"/>
                <a:gd name="connsiteY4" fmla="*/ 68020 h 68020"/>
                <a:gd name="connsiteX5" fmla="*/ 8550 w 48452"/>
                <a:gd name="connsiteY5" fmla="*/ 30492 h 68020"/>
                <a:gd name="connsiteX6" fmla="*/ 5700 w 48452"/>
                <a:gd name="connsiteY6" fmla="*/ 16419 h 68020"/>
                <a:gd name="connsiteX7" fmla="*/ 0 w 48452"/>
                <a:gd name="connsiteY7" fmla="*/ 0 h 68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452" h="68020">
                  <a:moveTo>
                    <a:pt x="0" y="0"/>
                  </a:moveTo>
                  <a:cubicBezTo>
                    <a:pt x="8550" y="2345"/>
                    <a:pt x="25651" y="11728"/>
                    <a:pt x="31352" y="18764"/>
                  </a:cubicBezTo>
                  <a:cubicBezTo>
                    <a:pt x="34202" y="23455"/>
                    <a:pt x="31352" y="25800"/>
                    <a:pt x="31352" y="30492"/>
                  </a:cubicBezTo>
                  <a:cubicBezTo>
                    <a:pt x="34202" y="39874"/>
                    <a:pt x="39902" y="42219"/>
                    <a:pt x="48452" y="46911"/>
                  </a:cubicBezTo>
                  <a:cubicBezTo>
                    <a:pt x="48452" y="53946"/>
                    <a:pt x="48452" y="60983"/>
                    <a:pt x="48452" y="68020"/>
                  </a:cubicBezTo>
                  <a:cubicBezTo>
                    <a:pt x="37052" y="58637"/>
                    <a:pt x="14251" y="44565"/>
                    <a:pt x="8550" y="30492"/>
                  </a:cubicBezTo>
                  <a:cubicBezTo>
                    <a:pt x="5700" y="25800"/>
                    <a:pt x="8550" y="21109"/>
                    <a:pt x="5700" y="16419"/>
                  </a:cubicBezTo>
                  <a:cubicBezTo>
                    <a:pt x="2850" y="11728"/>
                    <a:pt x="0" y="7037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4" name="PA-任意多边形 523">
              <a:extLst>
                <a:ext uri="{FF2B5EF4-FFF2-40B4-BE49-F238E27FC236}">
                  <a16:creationId xmlns:a16="http://schemas.microsoft.com/office/drawing/2014/main" id="{76AB839F-65D9-43DC-A427-1E316DE398EE}"/>
                </a:ext>
              </a:extLst>
            </p:cNvPr>
            <p:cNvSpPr/>
            <p:nvPr>
              <p:custDataLst>
                <p:tags r:id="rId720"/>
              </p:custDataLst>
            </p:nvPr>
          </p:nvSpPr>
          <p:spPr>
            <a:xfrm>
              <a:off x="955861" y="2267981"/>
              <a:ext cx="47616" cy="35431"/>
            </a:xfrm>
            <a:custGeom>
              <a:avLst/>
              <a:gdLst>
                <a:gd name="connsiteX0" fmla="*/ 384 w 47616"/>
                <a:gd name="connsiteY0" fmla="*/ 0 h 35431"/>
                <a:gd name="connsiteX1" fmla="*/ 47616 w 47616"/>
                <a:gd name="connsiteY1" fmla="*/ 7085 h 35431"/>
                <a:gd name="connsiteX2" fmla="*/ 38761 w 47616"/>
                <a:gd name="connsiteY2" fmla="*/ 30707 h 35431"/>
                <a:gd name="connsiteX3" fmla="*/ 21048 w 47616"/>
                <a:gd name="connsiteY3" fmla="*/ 35431 h 35431"/>
                <a:gd name="connsiteX4" fmla="*/ 384 w 47616"/>
                <a:gd name="connsiteY4" fmla="*/ 0 h 35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16" h="35431">
                  <a:moveTo>
                    <a:pt x="384" y="0"/>
                  </a:moveTo>
                  <a:cubicBezTo>
                    <a:pt x="15145" y="0"/>
                    <a:pt x="38761" y="0"/>
                    <a:pt x="47616" y="7085"/>
                  </a:cubicBezTo>
                  <a:cubicBezTo>
                    <a:pt x="41712" y="14172"/>
                    <a:pt x="41712" y="21257"/>
                    <a:pt x="38761" y="30707"/>
                  </a:cubicBezTo>
                  <a:cubicBezTo>
                    <a:pt x="29904" y="30707"/>
                    <a:pt x="26952" y="33068"/>
                    <a:pt x="21048" y="35431"/>
                  </a:cubicBezTo>
                  <a:cubicBezTo>
                    <a:pt x="12193" y="25982"/>
                    <a:pt x="-2567" y="16533"/>
                    <a:pt x="3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74" name="PA-组合 573">
            <a:extLst>
              <a:ext uri="{FF2B5EF4-FFF2-40B4-BE49-F238E27FC236}">
                <a16:creationId xmlns:a16="http://schemas.microsoft.com/office/drawing/2014/main" id="{6DF46FE5-C511-4B84-A4C7-BB88A2C7E6A1}"/>
              </a:ext>
            </a:extLst>
          </p:cNvPr>
          <p:cNvGrpSpPr/>
          <p:nvPr>
            <p:custDataLst>
              <p:tags r:id="rId153"/>
            </p:custDataLst>
          </p:nvPr>
        </p:nvGrpSpPr>
        <p:grpSpPr>
          <a:xfrm>
            <a:off x="1452000" y="2385000"/>
            <a:ext cx="288071" cy="288008"/>
            <a:chOff x="1452000" y="2385000"/>
            <a:chExt cx="288071" cy="288008"/>
          </a:xfrm>
        </p:grpSpPr>
        <p:sp>
          <p:nvSpPr>
            <p:cNvPr id="484" name="PA-圆角矩形 483">
              <a:extLst>
                <a:ext uri="{FF2B5EF4-FFF2-40B4-BE49-F238E27FC236}">
                  <a16:creationId xmlns:a16="http://schemas.microsoft.com/office/drawing/2014/main" id="{EC5307CB-DA8F-47F6-B73C-CB949C4950F5}"/>
                </a:ext>
              </a:extLst>
            </p:cNvPr>
            <p:cNvSpPr/>
            <p:nvPr>
              <p:custDataLst>
                <p:tags r:id="rId712"/>
              </p:custDataLst>
            </p:nvPr>
          </p:nvSpPr>
          <p:spPr>
            <a:xfrm>
              <a:off x="14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PA-任意多边形 524">
              <a:extLst>
                <a:ext uri="{FF2B5EF4-FFF2-40B4-BE49-F238E27FC236}">
                  <a16:creationId xmlns:a16="http://schemas.microsoft.com/office/drawing/2014/main" id="{49A8C735-342E-449B-86E1-811DA4EC2CD8}"/>
                </a:ext>
              </a:extLst>
            </p:cNvPr>
            <p:cNvSpPr/>
            <p:nvPr>
              <p:custDataLst>
                <p:tags r:id="rId713"/>
              </p:custDataLst>
            </p:nvPr>
          </p:nvSpPr>
          <p:spPr>
            <a:xfrm>
              <a:off x="1452073" y="2385006"/>
              <a:ext cx="287998" cy="288002"/>
            </a:xfrm>
            <a:custGeom>
              <a:avLst/>
              <a:gdLst>
                <a:gd name="connsiteX0" fmla="*/ 48001 w 287998"/>
                <a:gd name="connsiteY0" fmla="*/ 0 h 288002"/>
                <a:gd name="connsiteX1" fmla="*/ 239997 w 287998"/>
                <a:gd name="connsiteY1" fmla="*/ 0 h 288002"/>
                <a:gd name="connsiteX2" fmla="*/ 287998 w 287998"/>
                <a:gd name="connsiteY2" fmla="*/ 48003 h 288002"/>
                <a:gd name="connsiteX3" fmla="*/ 287998 w 287998"/>
                <a:gd name="connsiteY3" fmla="*/ 240000 h 288002"/>
                <a:gd name="connsiteX4" fmla="*/ 239997 w 287998"/>
                <a:gd name="connsiteY4" fmla="*/ 288002 h 288002"/>
                <a:gd name="connsiteX5" fmla="*/ 48001 w 287998"/>
                <a:gd name="connsiteY5" fmla="*/ 288002 h 288002"/>
                <a:gd name="connsiteX6" fmla="*/ 0 w 287998"/>
                <a:gd name="connsiteY6" fmla="*/ 240000 h 288002"/>
                <a:gd name="connsiteX7" fmla="*/ 0 w 287998"/>
                <a:gd name="connsiteY7" fmla="*/ 48003 h 288002"/>
                <a:gd name="connsiteX8" fmla="*/ 48001 w 287998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8" h="288002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7998" y="21492"/>
                    <a:pt x="287998" y="48003"/>
                  </a:cubicBezTo>
                  <a:lnTo>
                    <a:pt x="287998" y="240000"/>
                  </a:lnTo>
                  <a:cubicBezTo>
                    <a:pt x="287998" y="266513"/>
                    <a:pt x="266507" y="288002"/>
                    <a:pt x="239997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26" name="PA-组合 525">
            <a:extLst>
              <a:ext uri="{FF2B5EF4-FFF2-40B4-BE49-F238E27FC236}">
                <a16:creationId xmlns:a16="http://schemas.microsoft.com/office/drawing/2014/main" id="{35F8D556-CB8A-4998-988D-2CA667B01644}"/>
              </a:ext>
            </a:extLst>
          </p:cNvPr>
          <p:cNvGrpSpPr/>
          <p:nvPr>
            <p:custDataLst>
              <p:tags r:id="rId154"/>
            </p:custDataLst>
          </p:nvPr>
        </p:nvGrpSpPr>
        <p:grpSpPr>
          <a:xfrm>
            <a:off x="1452000" y="2745000"/>
            <a:ext cx="288065" cy="288004"/>
            <a:chOff x="1452000" y="2745000"/>
            <a:chExt cx="288065" cy="288004"/>
          </a:xfrm>
        </p:grpSpPr>
        <p:sp>
          <p:nvSpPr>
            <p:cNvPr id="527" name="PA-圆角矩形 526">
              <a:extLst>
                <a:ext uri="{FF2B5EF4-FFF2-40B4-BE49-F238E27FC236}">
                  <a16:creationId xmlns:a16="http://schemas.microsoft.com/office/drawing/2014/main" id="{08E0BF3F-6BF9-486E-BC0F-92C2CDB668AF}"/>
                </a:ext>
              </a:extLst>
            </p:cNvPr>
            <p:cNvSpPr/>
            <p:nvPr>
              <p:custDataLst>
                <p:tags r:id="rId710"/>
              </p:custDataLst>
            </p:nvPr>
          </p:nvSpPr>
          <p:spPr>
            <a:xfrm>
              <a:off x="14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PA-任意多边形 527">
              <a:extLst>
                <a:ext uri="{FF2B5EF4-FFF2-40B4-BE49-F238E27FC236}">
                  <a16:creationId xmlns:a16="http://schemas.microsoft.com/office/drawing/2014/main" id="{A24C33A7-0A05-40D6-80A1-BF1BE7686896}"/>
                </a:ext>
              </a:extLst>
            </p:cNvPr>
            <p:cNvSpPr/>
            <p:nvPr>
              <p:custDataLst>
                <p:tags r:id="rId711"/>
              </p:custDataLst>
            </p:nvPr>
          </p:nvSpPr>
          <p:spPr>
            <a:xfrm>
              <a:off x="1452067" y="2745008"/>
              <a:ext cx="287998" cy="287996"/>
            </a:xfrm>
            <a:custGeom>
              <a:avLst/>
              <a:gdLst>
                <a:gd name="connsiteX0" fmla="*/ 48001 w 287998"/>
                <a:gd name="connsiteY0" fmla="*/ 0 h 287996"/>
                <a:gd name="connsiteX1" fmla="*/ 239997 w 287998"/>
                <a:gd name="connsiteY1" fmla="*/ 0 h 287996"/>
                <a:gd name="connsiteX2" fmla="*/ 287998 w 287998"/>
                <a:gd name="connsiteY2" fmla="*/ 48001 h 287996"/>
                <a:gd name="connsiteX3" fmla="*/ 287998 w 287998"/>
                <a:gd name="connsiteY3" fmla="*/ 239996 h 287996"/>
                <a:gd name="connsiteX4" fmla="*/ 239997 w 287998"/>
                <a:gd name="connsiteY4" fmla="*/ 287996 h 287996"/>
                <a:gd name="connsiteX5" fmla="*/ 48001 w 287998"/>
                <a:gd name="connsiteY5" fmla="*/ 287996 h 287996"/>
                <a:gd name="connsiteX6" fmla="*/ 0 w 287998"/>
                <a:gd name="connsiteY6" fmla="*/ 239996 h 287996"/>
                <a:gd name="connsiteX7" fmla="*/ 0 w 287998"/>
                <a:gd name="connsiteY7" fmla="*/ 48001 h 287996"/>
                <a:gd name="connsiteX8" fmla="*/ 48001 w 287998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8" h="287996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7998" y="21489"/>
                    <a:pt x="287998" y="48001"/>
                  </a:cubicBezTo>
                  <a:lnTo>
                    <a:pt x="287998" y="239996"/>
                  </a:lnTo>
                  <a:cubicBezTo>
                    <a:pt x="287998" y="266506"/>
                    <a:pt x="266507" y="287996"/>
                    <a:pt x="239997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29" name="PA-组合 528">
            <a:extLst>
              <a:ext uri="{FF2B5EF4-FFF2-40B4-BE49-F238E27FC236}">
                <a16:creationId xmlns:a16="http://schemas.microsoft.com/office/drawing/2014/main" id="{A169DBF6-AC3B-4DCD-B992-3BDDA66602DD}"/>
              </a:ext>
            </a:extLst>
          </p:cNvPr>
          <p:cNvGrpSpPr/>
          <p:nvPr>
            <p:custDataLst>
              <p:tags r:id="rId155"/>
            </p:custDataLst>
          </p:nvPr>
        </p:nvGrpSpPr>
        <p:grpSpPr>
          <a:xfrm>
            <a:off x="1452000" y="3105000"/>
            <a:ext cx="288059" cy="288000"/>
            <a:chOff x="1452000" y="3105000"/>
            <a:chExt cx="288059" cy="288000"/>
          </a:xfrm>
        </p:grpSpPr>
        <p:sp>
          <p:nvSpPr>
            <p:cNvPr id="530" name="PA-圆角矩形 529">
              <a:extLst>
                <a:ext uri="{FF2B5EF4-FFF2-40B4-BE49-F238E27FC236}">
                  <a16:creationId xmlns:a16="http://schemas.microsoft.com/office/drawing/2014/main" id="{9DAF88C4-A512-4AD8-9D28-63464C9B8824}"/>
                </a:ext>
              </a:extLst>
            </p:cNvPr>
            <p:cNvSpPr/>
            <p:nvPr>
              <p:custDataLst>
                <p:tags r:id="rId708"/>
              </p:custDataLst>
            </p:nvPr>
          </p:nvSpPr>
          <p:spPr>
            <a:xfrm>
              <a:off x="145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PA-任意多边形 530">
              <a:extLst>
                <a:ext uri="{FF2B5EF4-FFF2-40B4-BE49-F238E27FC236}">
                  <a16:creationId xmlns:a16="http://schemas.microsoft.com/office/drawing/2014/main" id="{6D15F437-43D1-414A-A721-F96B39AEA67E}"/>
                </a:ext>
              </a:extLst>
            </p:cNvPr>
            <p:cNvSpPr/>
            <p:nvPr>
              <p:custDataLst>
                <p:tags r:id="rId709"/>
              </p:custDataLst>
            </p:nvPr>
          </p:nvSpPr>
          <p:spPr>
            <a:xfrm>
              <a:off x="1513993" y="3105003"/>
              <a:ext cx="226066" cy="282597"/>
            </a:xfrm>
            <a:custGeom>
              <a:avLst/>
              <a:gdLst>
                <a:gd name="connsiteX0" fmla="*/ 0 w 226066"/>
                <a:gd name="connsiteY0" fmla="*/ 0 h 282597"/>
                <a:gd name="connsiteX1" fmla="*/ 178065 w 226066"/>
                <a:gd name="connsiteY1" fmla="*/ 0 h 282597"/>
                <a:gd name="connsiteX2" fmla="*/ 226066 w 226066"/>
                <a:gd name="connsiteY2" fmla="*/ 48002 h 282597"/>
                <a:gd name="connsiteX3" fmla="*/ 226066 w 226066"/>
                <a:gd name="connsiteY3" fmla="*/ 199218 h 282597"/>
                <a:gd name="connsiteX4" fmla="*/ 219273 w 226066"/>
                <a:gd name="connsiteY4" fmla="*/ 192242 h 282597"/>
                <a:gd name="connsiteX5" fmla="*/ 171860 w 226066"/>
                <a:gd name="connsiteY5" fmla="*/ 98251 h 282597"/>
                <a:gd name="connsiteX6" fmla="*/ 151689 w 226066"/>
                <a:gd name="connsiteY6" fmla="*/ 91165 h 282597"/>
                <a:gd name="connsiteX7" fmla="*/ 148807 w 226066"/>
                <a:gd name="connsiteY7" fmla="*/ 81719 h 282597"/>
                <a:gd name="connsiteX8" fmla="*/ 140163 w 226066"/>
                <a:gd name="connsiteY8" fmla="*/ 79357 h 282597"/>
                <a:gd name="connsiteX9" fmla="*/ 134400 w 226066"/>
                <a:gd name="connsiteY9" fmla="*/ 84081 h 282597"/>
                <a:gd name="connsiteX10" fmla="*/ 108464 w 226066"/>
                <a:gd name="connsiteY10" fmla="*/ 74633 h 282597"/>
                <a:gd name="connsiteX11" fmla="*/ 102702 w 226066"/>
                <a:gd name="connsiteY11" fmla="*/ 98251 h 282597"/>
                <a:gd name="connsiteX12" fmla="*/ 111347 w 226066"/>
                <a:gd name="connsiteY12" fmla="*/ 107698 h 282597"/>
                <a:gd name="connsiteX13" fmla="*/ 114229 w 226066"/>
                <a:gd name="connsiteY13" fmla="*/ 136038 h 282597"/>
                <a:gd name="connsiteX14" fmla="*/ 145926 w 226066"/>
                <a:gd name="connsiteY14" fmla="*/ 162019 h 282597"/>
                <a:gd name="connsiteX15" fmla="*/ 163215 w 226066"/>
                <a:gd name="connsiteY15" fmla="*/ 195084 h 282597"/>
                <a:gd name="connsiteX16" fmla="*/ 180505 w 226066"/>
                <a:gd name="connsiteY16" fmla="*/ 202168 h 282597"/>
                <a:gd name="connsiteX17" fmla="*/ 189150 w 226066"/>
                <a:gd name="connsiteY17" fmla="*/ 228148 h 282597"/>
                <a:gd name="connsiteX18" fmla="*/ 200676 w 226066"/>
                <a:gd name="connsiteY18" fmla="*/ 230509 h 282597"/>
                <a:gd name="connsiteX19" fmla="*/ 208241 w 226066"/>
                <a:gd name="connsiteY19" fmla="*/ 252651 h 282597"/>
                <a:gd name="connsiteX20" fmla="*/ 219282 w 226066"/>
                <a:gd name="connsiteY20" fmla="*/ 256377 h 282597"/>
                <a:gd name="connsiteX21" fmla="*/ 212007 w 226066"/>
                <a:gd name="connsiteY21" fmla="*/ 273940 h 282597"/>
                <a:gd name="connsiteX22" fmla="*/ 199167 w 226066"/>
                <a:gd name="connsiteY22" fmla="*/ 282597 h 282597"/>
                <a:gd name="connsiteX23" fmla="*/ 192031 w 226066"/>
                <a:gd name="connsiteY23" fmla="*/ 275383 h 282597"/>
                <a:gd name="connsiteX24" fmla="*/ 177623 w 226066"/>
                <a:gd name="connsiteY24" fmla="*/ 268297 h 282597"/>
                <a:gd name="connsiteX25" fmla="*/ 166097 w 226066"/>
                <a:gd name="connsiteY25" fmla="*/ 256491 h 282597"/>
                <a:gd name="connsiteX26" fmla="*/ 99819 w 226066"/>
                <a:gd name="connsiteY26" fmla="*/ 218701 h 282597"/>
                <a:gd name="connsiteX27" fmla="*/ 131518 w 226066"/>
                <a:gd name="connsiteY27" fmla="*/ 216339 h 282597"/>
                <a:gd name="connsiteX28" fmla="*/ 117110 w 226066"/>
                <a:gd name="connsiteY28" fmla="*/ 176190 h 282597"/>
                <a:gd name="connsiteX29" fmla="*/ 79649 w 226066"/>
                <a:gd name="connsiteY29" fmla="*/ 152572 h 282597"/>
                <a:gd name="connsiteX30" fmla="*/ 71004 w 226066"/>
                <a:gd name="connsiteY30" fmla="*/ 133677 h 282597"/>
                <a:gd name="connsiteX31" fmla="*/ 59478 w 226066"/>
                <a:gd name="connsiteY31" fmla="*/ 124229 h 282597"/>
                <a:gd name="connsiteX32" fmla="*/ 56596 w 226066"/>
                <a:gd name="connsiteY32" fmla="*/ 105336 h 282597"/>
                <a:gd name="connsiteX33" fmla="*/ 42188 w 226066"/>
                <a:gd name="connsiteY33" fmla="*/ 72271 h 282597"/>
                <a:gd name="connsiteX34" fmla="*/ 30661 w 226066"/>
                <a:gd name="connsiteY34" fmla="*/ 60462 h 282597"/>
                <a:gd name="connsiteX35" fmla="*/ 30661 w 226066"/>
                <a:gd name="connsiteY35" fmla="*/ 46292 h 282597"/>
                <a:gd name="connsiteX36" fmla="*/ 13011 w 226066"/>
                <a:gd name="connsiteY36" fmla="*/ 12932 h 282597"/>
                <a:gd name="connsiteX37" fmla="*/ 0 w 226066"/>
                <a:gd name="connsiteY37" fmla="*/ 0 h 28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26066" h="282597">
                  <a:moveTo>
                    <a:pt x="0" y="0"/>
                  </a:moveTo>
                  <a:lnTo>
                    <a:pt x="178065" y="0"/>
                  </a:lnTo>
                  <a:cubicBezTo>
                    <a:pt x="204575" y="0"/>
                    <a:pt x="226066" y="21491"/>
                    <a:pt x="226066" y="48002"/>
                  </a:cubicBezTo>
                  <a:lnTo>
                    <a:pt x="226066" y="199218"/>
                  </a:lnTo>
                  <a:lnTo>
                    <a:pt x="219273" y="192242"/>
                  </a:lnTo>
                  <a:cubicBezTo>
                    <a:pt x="197795" y="165561"/>
                    <a:pt x="171860" y="121278"/>
                    <a:pt x="171860" y="98251"/>
                  </a:cubicBezTo>
                  <a:cubicBezTo>
                    <a:pt x="166097" y="95889"/>
                    <a:pt x="157452" y="93527"/>
                    <a:pt x="151689" y="91165"/>
                  </a:cubicBezTo>
                  <a:cubicBezTo>
                    <a:pt x="151689" y="86443"/>
                    <a:pt x="148807" y="84081"/>
                    <a:pt x="148807" y="81719"/>
                  </a:cubicBezTo>
                  <a:cubicBezTo>
                    <a:pt x="145926" y="79357"/>
                    <a:pt x="143044" y="79357"/>
                    <a:pt x="140163" y="79357"/>
                  </a:cubicBezTo>
                  <a:cubicBezTo>
                    <a:pt x="137281" y="81719"/>
                    <a:pt x="137281" y="81719"/>
                    <a:pt x="134400" y="84081"/>
                  </a:cubicBezTo>
                  <a:cubicBezTo>
                    <a:pt x="122874" y="84081"/>
                    <a:pt x="117110" y="76995"/>
                    <a:pt x="108464" y="74633"/>
                  </a:cubicBezTo>
                  <a:cubicBezTo>
                    <a:pt x="105583" y="81719"/>
                    <a:pt x="99819" y="91165"/>
                    <a:pt x="102702" y="98251"/>
                  </a:cubicBezTo>
                  <a:cubicBezTo>
                    <a:pt x="105583" y="102974"/>
                    <a:pt x="108464" y="105336"/>
                    <a:pt x="111347" y="107698"/>
                  </a:cubicBezTo>
                  <a:cubicBezTo>
                    <a:pt x="111347" y="117145"/>
                    <a:pt x="114229" y="126593"/>
                    <a:pt x="114229" y="136038"/>
                  </a:cubicBezTo>
                  <a:cubicBezTo>
                    <a:pt x="119992" y="150211"/>
                    <a:pt x="137281" y="152572"/>
                    <a:pt x="145926" y="162019"/>
                  </a:cubicBezTo>
                  <a:cubicBezTo>
                    <a:pt x="154570" y="171467"/>
                    <a:pt x="154570" y="185636"/>
                    <a:pt x="163215" y="195084"/>
                  </a:cubicBezTo>
                  <a:cubicBezTo>
                    <a:pt x="168978" y="197445"/>
                    <a:pt x="174741" y="199807"/>
                    <a:pt x="180505" y="202168"/>
                  </a:cubicBezTo>
                  <a:cubicBezTo>
                    <a:pt x="180505" y="209254"/>
                    <a:pt x="183387" y="221062"/>
                    <a:pt x="189150" y="228148"/>
                  </a:cubicBezTo>
                  <a:cubicBezTo>
                    <a:pt x="192031" y="228148"/>
                    <a:pt x="197795" y="230509"/>
                    <a:pt x="200676" y="230509"/>
                  </a:cubicBezTo>
                  <a:cubicBezTo>
                    <a:pt x="204998" y="239956"/>
                    <a:pt x="205719" y="247632"/>
                    <a:pt x="208241" y="252651"/>
                  </a:cubicBezTo>
                  <a:lnTo>
                    <a:pt x="219282" y="256377"/>
                  </a:lnTo>
                  <a:lnTo>
                    <a:pt x="212007" y="273940"/>
                  </a:lnTo>
                  <a:lnTo>
                    <a:pt x="199167" y="282597"/>
                  </a:lnTo>
                  <a:lnTo>
                    <a:pt x="192031" y="275383"/>
                  </a:lnTo>
                  <a:cubicBezTo>
                    <a:pt x="189150" y="273019"/>
                    <a:pt x="183387" y="273019"/>
                    <a:pt x="177623" y="268297"/>
                  </a:cubicBezTo>
                  <a:cubicBezTo>
                    <a:pt x="174741" y="265935"/>
                    <a:pt x="168978" y="261212"/>
                    <a:pt x="166097" y="256491"/>
                  </a:cubicBezTo>
                  <a:cubicBezTo>
                    <a:pt x="145926" y="263574"/>
                    <a:pt x="108464" y="230509"/>
                    <a:pt x="99819" y="218701"/>
                  </a:cubicBezTo>
                  <a:cubicBezTo>
                    <a:pt x="111347" y="221062"/>
                    <a:pt x="125755" y="223426"/>
                    <a:pt x="131518" y="216339"/>
                  </a:cubicBezTo>
                  <a:cubicBezTo>
                    <a:pt x="145926" y="202168"/>
                    <a:pt x="125755" y="183275"/>
                    <a:pt x="117110" y="176190"/>
                  </a:cubicBezTo>
                  <a:cubicBezTo>
                    <a:pt x="108464" y="171467"/>
                    <a:pt x="82530" y="159657"/>
                    <a:pt x="79649" y="152572"/>
                  </a:cubicBezTo>
                  <a:cubicBezTo>
                    <a:pt x="76767" y="145487"/>
                    <a:pt x="73886" y="138402"/>
                    <a:pt x="71004" y="133677"/>
                  </a:cubicBezTo>
                  <a:cubicBezTo>
                    <a:pt x="68122" y="128954"/>
                    <a:pt x="62359" y="128954"/>
                    <a:pt x="59478" y="124229"/>
                  </a:cubicBezTo>
                  <a:cubicBezTo>
                    <a:pt x="56596" y="117145"/>
                    <a:pt x="59478" y="110060"/>
                    <a:pt x="56596" y="105336"/>
                  </a:cubicBezTo>
                  <a:cubicBezTo>
                    <a:pt x="47950" y="93527"/>
                    <a:pt x="33542" y="86443"/>
                    <a:pt x="42188" y="72271"/>
                  </a:cubicBezTo>
                  <a:cubicBezTo>
                    <a:pt x="39306" y="67547"/>
                    <a:pt x="33542" y="65186"/>
                    <a:pt x="30661" y="60462"/>
                  </a:cubicBezTo>
                  <a:cubicBezTo>
                    <a:pt x="30661" y="55739"/>
                    <a:pt x="30661" y="51016"/>
                    <a:pt x="30661" y="46292"/>
                  </a:cubicBezTo>
                  <a:cubicBezTo>
                    <a:pt x="27780" y="39207"/>
                    <a:pt x="21296" y="24446"/>
                    <a:pt x="13011" y="129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2" name="PA-组合 531">
            <a:extLst>
              <a:ext uri="{FF2B5EF4-FFF2-40B4-BE49-F238E27FC236}">
                <a16:creationId xmlns:a16="http://schemas.microsoft.com/office/drawing/2014/main" id="{9373F5EF-1F16-453A-A335-C1A8F9E67D00}"/>
              </a:ext>
            </a:extLst>
          </p:cNvPr>
          <p:cNvGrpSpPr/>
          <p:nvPr>
            <p:custDataLst>
              <p:tags r:id="rId156"/>
            </p:custDataLst>
          </p:nvPr>
        </p:nvGrpSpPr>
        <p:grpSpPr>
          <a:xfrm>
            <a:off x="12000" y="3465000"/>
            <a:ext cx="288000" cy="288000"/>
            <a:chOff x="12000" y="3465000"/>
            <a:chExt cx="288000" cy="288000"/>
          </a:xfrm>
        </p:grpSpPr>
        <p:sp>
          <p:nvSpPr>
            <p:cNvPr id="533" name="PA-圆角矩形 532">
              <a:extLst>
                <a:ext uri="{FF2B5EF4-FFF2-40B4-BE49-F238E27FC236}">
                  <a16:creationId xmlns:a16="http://schemas.microsoft.com/office/drawing/2014/main" id="{5556810A-FA27-416A-BC1A-2FF67B8DE239}"/>
                </a:ext>
              </a:extLst>
            </p:cNvPr>
            <p:cNvSpPr/>
            <p:nvPr>
              <p:custDataLst>
                <p:tags r:id="rId704"/>
              </p:custDataLst>
            </p:nvPr>
          </p:nvSpPr>
          <p:spPr>
            <a:xfrm>
              <a:off x="1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PA-任意多边形 533">
              <a:extLst>
                <a:ext uri="{FF2B5EF4-FFF2-40B4-BE49-F238E27FC236}">
                  <a16:creationId xmlns:a16="http://schemas.microsoft.com/office/drawing/2014/main" id="{36C09A29-2D91-4827-9D0C-7ECA2CDF78BA}"/>
                </a:ext>
              </a:extLst>
            </p:cNvPr>
            <p:cNvSpPr/>
            <p:nvPr>
              <p:custDataLst>
                <p:tags r:id="rId705"/>
              </p:custDataLst>
            </p:nvPr>
          </p:nvSpPr>
          <p:spPr>
            <a:xfrm>
              <a:off x="22315" y="3546180"/>
              <a:ext cx="24226" cy="14170"/>
            </a:xfrm>
            <a:custGeom>
              <a:avLst/>
              <a:gdLst>
                <a:gd name="connsiteX0" fmla="*/ 9084 w 24226"/>
                <a:gd name="connsiteY0" fmla="*/ 0 h 14170"/>
                <a:gd name="connsiteX1" fmla="*/ 24226 w 24226"/>
                <a:gd name="connsiteY1" fmla="*/ 11808 h 14170"/>
                <a:gd name="connsiteX2" fmla="*/ 24226 w 24226"/>
                <a:gd name="connsiteY2" fmla="*/ 14170 h 14170"/>
                <a:gd name="connsiteX3" fmla="*/ 21198 w 24226"/>
                <a:gd name="connsiteY3" fmla="*/ 14170 h 14170"/>
                <a:gd name="connsiteX4" fmla="*/ 6056 w 24226"/>
                <a:gd name="connsiteY4" fmla="*/ 14170 h 14170"/>
                <a:gd name="connsiteX5" fmla="*/ 0 w 24226"/>
                <a:gd name="connsiteY5" fmla="*/ 2362 h 14170"/>
                <a:gd name="connsiteX6" fmla="*/ 9084 w 24226"/>
                <a:gd name="connsiteY6" fmla="*/ 0 h 1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26" h="14170">
                  <a:moveTo>
                    <a:pt x="9084" y="0"/>
                  </a:moveTo>
                  <a:cubicBezTo>
                    <a:pt x="18169" y="0"/>
                    <a:pt x="21198" y="7085"/>
                    <a:pt x="24226" y="11808"/>
                  </a:cubicBezTo>
                  <a:cubicBezTo>
                    <a:pt x="24226" y="11808"/>
                    <a:pt x="24226" y="14170"/>
                    <a:pt x="24226" y="14170"/>
                  </a:cubicBezTo>
                  <a:cubicBezTo>
                    <a:pt x="21198" y="14170"/>
                    <a:pt x="21198" y="14170"/>
                    <a:pt x="21198" y="14170"/>
                  </a:cubicBezTo>
                  <a:cubicBezTo>
                    <a:pt x="15141" y="14170"/>
                    <a:pt x="12113" y="11808"/>
                    <a:pt x="6056" y="14170"/>
                  </a:cubicBezTo>
                  <a:cubicBezTo>
                    <a:pt x="3028" y="9446"/>
                    <a:pt x="3028" y="4723"/>
                    <a:pt x="0" y="2362"/>
                  </a:cubicBezTo>
                  <a:cubicBezTo>
                    <a:pt x="6056" y="2362"/>
                    <a:pt x="9084" y="0"/>
                    <a:pt x="90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5" name="PA-任意多边形 534">
              <a:extLst>
                <a:ext uri="{FF2B5EF4-FFF2-40B4-BE49-F238E27FC236}">
                  <a16:creationId xmlns:a16="http://schemas.microsoft.com/office/drawing/2014/main" id="{D8F0F98B-08C3-4C1F-8F47-72290CA08962}"/>
                </a:ext>
              </a:extLst>
            </p:cNvPr>
            <p:cNvSpPr/>
            <p:nvPr>
              <p:custDataLst>
                <p:tags r:id="rId706"/>
              </p:custDataLst>
            </p:nvPr>
          </p:nvSpPr>
          <p:spPr>
            <a:xfrm>
              <a:off x="82880" y="3567437"/>
              <a:ext cx="25958" cy="15581"/>
            </a:xfrm>
            <a:custGeom>
              <a:avLst/>
              <a:gdLst>
                <a:gd name="connsiteX0" fmla="*/ 2884 w 25958"/>
                <a:gd name="connsiteY0" fmla="*/ 0 h 15581"/>
                <a:gd name="connsiteX1" fmla="*/ 25958 w 25958"/>
                <a:gd name="connsiteY1" fmla="*/ 9718 h 15581"/>
                <a:gd name="connsiteX2" fmla="*/ 25958 w 25958"/>
                <a:gd name="connsiteY2" fmla="*/ 12146 h 15581"/>
                <a:gd name="connsiteX3" fmla="*/ 11537 w 25958"/>
                <a:gd name="connsiteY3" fmla="*/ 14575 h 15581"/>
                <a:gd name="connsiteX4" fmla="*/ 0 w 25958"/>
                <a:gd name="connsiteY4" fmla="*/ 2429 h 15581"/>
                <a:gd name="connsiteX5" fmla="*/ 2884 w 25958"/>
                <a:gd name="connsiteY5" fmla="*/ 0 h 15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58" h="15581">
                  <a:moveTo>
                    <a:pt x="2884" y="0"/>
                  </a:moveTo>
                  <a:cubicBezTo>
                    <a:pt x="11537" y="0"/>
                    <a:pt x="23074" y="4859"/>
                    <a:pt x="25958" y="9718"/>
                  </a:cubicBezTo>
                  <a:cubicBezTo>
                    <a:pt x="25958" y="9718"/>
                    <a:pt x="25958" y="9718"/>
                    <a:pt x="25958" y="12146"/>
                  </a:cubicBezTo>
                  <a:cubicBezTo>
                    <a:pt x="23074" y="14575"/>
                    <a:pt x="17305" y="17005"/>
                    <a:pt x="11537" y="14575"/>
                  </a:cubicBezTo>
                  <a:cubicBezTo>
                    <a:pt x="8653" y="12146"/>
                    <a:pt x="2884" y="4859"/>
                    <a:pt x="0" y="2429"/>
                  </a:cubicBezTo>
                  <a:cubicBezTo>
                    <a:pt x="0" y="2429"/>
                    <a:pt x="2884" y="0"/>
                    <a:pt x="28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36" name="PA-任意多边形 535">
              <a:extLst>
                <a:ext uri="{FF2B5EF4-FFF2-40B4-BE49-F238E27FC236}">
                  <a16:creationId xmlns:a16="http://schemas.microsoft.com/office/drawing/2014/main" id="{D7B7C6DD-30A0-4441-BBDD-249326B27B27}"/>
                </a:ext>
              </a:extLst>
            </p:cNvPr>
            <p:cNvSpPr/>
            <p:nvPr>
              <p:custDataLst>
                <p:tags r:id="rId707"/>
              </p:custDataLst>
            </p:nvPr>
          </p:nvSpPr>
          <p:spPr>
            <a:xfrm>
              <a:off x="108836" y="3592944"/>
              <a:ext cx="43262" cy="48180"/>
            </a:xfrm>
            <a:custGeom>
              <a:avLst/>
              <a:gdLst>
                <a:gd name="connsiteX0" fmla="*/ 2884 w 43262"/>
                <a:gd name="connsiteY0" fmla="*/ 0 h 48180"/>
                <a:gd name="connsiteX1" fmla="*/ 5769 w 43262"/>
                <a:gd name="connsiteY1" fmla="*/ 0 h 48180"/>
                <a:gd name="connsiteX2" fmla="*/ 34610 w 43262"/>
                <a:gd name="connsiteY2" fmla="*/ 14453 h 48180"/>
                <a:gd name="connsiteX3" fmla="*/ 43262 w 43262"/>
                <a:gd name="connsiteY3" fmla="*/ 26499 h 48180"/>
                <a:gd name="connsiteX4" fmla="*/ 17306 w 43262"/>
                <a:gd name="connsiteY4" fmla="*/ 40953 h 48180"/>
                <a:gd name="connsiteX5" fmla="*/ 14422 w 43262"/>
                <a:gd name="connsiteY5" fmla="*/ 48180 h 48180"/>
                <a:gd name="connsiteX6" fmla="*/ 11537 w 43262"/>
                <a:gd name="connsiteY6" fmla="*/ 45771 h 48180"/>
                <a:gd name="connsiteX7" fmla="*/ 2884 w 43262"/>
                <a:gd name="connsiteY7" fmla="*/ 40953 h 48180"/>
                <a:gd name="connsiteX8" fmla="*/ 0 w 43262"/>
                <a:gd name="connsiteY8" fmla="*/ 16863 h 48180"/>
                <a:gd name="connsiteX9" fmla="*/ 5769 w 43262"/>
                <a:gd name="connsiteY9" fmla="*/ 9636 h 48180"/>
                <a:gd name="connsiteX10" fmla="*/ 2884 w 43262"/>
                <a:gd name="connsiteY10" fmla="*/ 0 h 4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262" h="48180">
                  <a:moveTo>
                    <a:pt x="2884" y="0"/>
                  </a:moveTo>
                  <a:cubicBezTo>
                    <a:pt x="5769" y="0"/>
                    <a:pt x="5769" y="0"/>
                    <a:pt x="5769" y="0"/>
                  </a:cubicBezTo>
                  <a:cubicBezTo>
                    <a:pt x="14422" y="2409"/>
                    <a:pt x="31726" y="7226"/>
                    <a:pt x="34610" y="14453"/>
                  </a:cubicBezTo>
                  <a:cubicBezTo>
                    <a:pt x="37495" y="16863"/>
                    <a:pt x="37495" y="21681"/>
                    <a:pt x="43262" y="26499"/>
                  </a:cubicBezTo>
                  <a:cubicBezTo>
                    <a:pt x="40379" y="38544"/>
                    <a:pt x="25957" y="33726"/>
                    <a:pt x="17306" y="40953"/>
                  </a:cubicBezTo>
                  <a:cubicBezTo>
                    <a:pt x="17306" y="43362"/>
                    <a:pt x="14422" y="45771"/>
                    <a:pt x="14422" y="48180"/>
                  </a:cubicBezTo>
                  <a:cubicBezTo>
                    <a:pt x="11537" y="48180"/>
                    <a:pt x="11537" y="45771"/>
                    <a:pt x="11537" y="45771"/>
                  </a:cubicBezTo>
                  <a:cubicBezTo>
                    <a:pt x="8653" y="45771"/>
                    <a:pt x="5769" y="43362"/>
                    <a:pt x="2884" y="40953"/>
                  </a:cubicBezTo>
                  <a:cubicBezTo>
                    <a:pt x="2884" y="31317"/>
                    <a:pt x="0" y="24089"/>
                    <a:pt x="0" y="16863"/>
                  </a:cubicBezTo>
                  <a:cubicBezTo>
                    <a:pt x="2884" y="14453"/>
                    <a:pt x="2884" y="12045"/>
                    <a:pt x="5769" y="9636"/>
                  </a:cubicBezTo>
                  <a:cubicBezTo>
                    <a:pt x="5769" y="4817"/>
                    <a:pt x="2884" y="4817"/>
                    <a:pt x="288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6" name="PA-组合 585">
            <a:extLst>
              <a:ext uri="{FF2B5EF4-FFF2-40B4-BE49-F238E27FC236}">
                <a16:creationId xmlns:a16="http://schemas.microsoft.com/office/drawing/2014/main" id="{CFA0704F-B4F7-4E26-8361-956DF5B93EC8}"/>
              </a:ext>
            </a:extLst>
          </p:cNvPr>
          <p:cNvGrpSpPr/>
          <p:nvPr>
            <p:custDataLst>
              <p:tags r:id="rId157"/>
            </p:custDataLst>
          </p:nvPr>
        </p:nvGrpSpPr>
        <p:grpSpPr>
          <a:xfrm>
            <a:off x="6132000" y="225000"/>
            <a:ext cx="288000" cy="288030"/>
            <a:chOff x="6132000" y="225000"/>
            <a:chExt cx="288000" cy="288030"/>
          </a:xfrm>
        </p:grpSpPr>
        <p:sp>
          <p:nvSpPr>
            <p:cNvPr id="587" name="PA-圆角矩形 586">
              <a:extLst>
                <a:ext uri="{FF2B5EF4-FFF2-40B4-BE49-F238E27FC236}">
                  <a16:creationId xmlns:a16="http://schemas.microsoft.com/office/drawing/2014/main" id="{799E640B-0964-420F-BF17-149DB0E0A3E5}"/>
                </a:ext>
              </a:extLst>
            </p:cNvPr>
            <p:cNvSpPr/>
            <p:nvPr>
              <p:custDataLst>
                <p:tags r:id="rId702"/>
              </p:custDataLst>
            </p:nvPr>
          </p:nvSpPr>
          <p:spPr>
            <a:xfrm>
              <a:off x="613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PA-任意多边形 587">
              <a:extLst>
                <a:ext uri="{FF2B5EF4-FFF2-40B4-BE49-F238E27FC236}">
                  <a16:creationId xmlns:a16="http://schemas.microsoft.com/office/drawing/2014/main" id="{210B6F01-7699-4BAC-86EB-D24DCBF0D3CE}"/>
                </a:ext>
              </a:extLst>
            </p:cNvPr>
            <p:cNvSpPr/>
            <p:nvPr>
              <p:custDataLst>
                <p:tags r:id="rId703"/>
              </p:custDataLst>
            </p:nvPr>
          </p:nvSpPr>
          <p:spPr>
            <a:xfrm>
              <a:off x="6222991" y="464051"/>
              <a:ext cx="171689" cy="48979"/>
            </a:xfrm>
            <a:custGeom>
              <a:avLst/>
              <a:gdLst>
                <a:gd name="connsiteX0" fmla="*/ 47286 w 171689"/>
                <a:gd name="connsiteY0" fmla="*/ 0 h 48979"/>
                <a:gd name="connsiteX1" fmla="*/ 70318 w 171689"/>
                <a:gd name="connsiteY1" fmla="*/ 23618 h 48979"/>
                <a:gd name="connsiteX2" fmla="*/ 133655 w 171689"/>
                <a:gd name="connsiteY2" fmla="*/ 40150 h 48979"/>
                <a:gd name="connsiteX3" fmla="*/ 136534 w 171689"/>
                <a:gd name="connsiteY3" fmla="*/ 35427 h 48979"/>
                <a:gd name="connsiteX4" fmla="*/ 171082 w 171689"/>
                <a:gd name="connsiteY4" fmla="*/ 2362 h 48979"/>
                <a:gd name="connsiteX5" fmla="*/ 168203 w 171689"/>
                <a:gd name="connsiteY5" fmla="*/ 42512 h 48979"/>
                <a:gd name="connsiteX6" fmla="*/ 171689 w 171689"/>
                <a:gd name="connsiteY6" fmla="*/ 42512 h 48979"/>
                <a:gd name="connsiteX7" fmla="*/ 167692 w 171689"/>
                <a:gd name="connsiteY7" fmla="*/ 45207 h 48979"/>
                <a:gd name="connsiteX8" fmla="*/ 149008 w 171689"/>
                <a:gd name="connsiteY8" fmla="*/ 48979 h 48979"/>
                <a:gd name="connsiteX9" fmla="*/ 0 w 171689"/>
                <a:gd name="connsiteY9" fmla="*/ 48979 h 48979"/>
                <a:gd name="connsiteX10" fmla="*/ 3382 w 171689"/>
                <a:gd name="connsiteY10" fmla="*/ 45465 h 48979"/>
                <a:gd name="connsiteX11" fmla="*/ 18496 w 171689"/>
                <a:gd name="connsiteY11" fmla="*/ 37788 h 48979"/>
                <a:gd name="connsiteX12" fmla="*/ 47286 w 171689"/>
                <a:gd name="connsiteY12" fmla="*/ 0 h 48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1689" h="48979">
                  <a:moveTo>
                    <a:pt x="47286" y="0"/>
                  </a:moveTo>
                  <a:cubicBezTo>
                    <a:pt x="55923" y="7086"/>
                    <a:pt x="61680" y="16533"/>
                    <a:pt x="70318" y="23618"/>
                  </a:cubicBezTo>
                  <a:cubicBezTo>
                    <a:pt x="90471" y="37788"/>
                    <a:pt x="110623" y="9447"/>
                    <a:pt x="133655" y="40150"/>
                  </a:cubicBezTo>
                  <a:cubicBezTo>
                    <a:pt x="133655" y="37788"/>
                    <a:pt x="136534" y="37788"/>
                    <a:pt x="136534" y="35427"/>
                  </a:cubicBezTo>
                  <a:cubicBezTo>
                    <a:pt x="150929" y="28341"/>
                    <a:pt x="153808" y="9447"/>
                    <a:pt x="171082" y="2362"/>
                  </a:cubicBezTo>
                  <a:cubicBezTo>
                    <a:pt x="168203" y="14171"/>
                    <a:pt x="162445" y="30703"/>
                    <a:pt x="168203" y="42512"/>
                  </a:cubicBezTo>
                  <a:lnTo>
                    <a:pt x="171689" y="42512"/>
                  </a:lnTo>
                  <a:lnTo>
                    <a:pt x="167692" y="45207"/>
                  </a:lnTo>
                  <a:cubicBezTo>
                    <a:pt x="161950" y="47636"/>
                    <a:pt x="155636" y="48979"/>
                    <a:pt x="149008" y="48979"/>
                  </a:cubicBezTo>
                  <a:lnTo>
                    <a:pt x="0" y="48979"/>
                  </a:lnTo>
                  <a:lnTo>
                    <a:pt x="3382" y="45465"/>
                  </a:lnTo>
                  <a:cubicBezTo>
                    <a:pt x="7700" y="43103"/>
                    <a:pt x="12739" y="41331"/>
                    <a:pt x="18496" y="37788"/>
                  </a:cubicBezTo>
                  <a:cubicBezTo>
                    <a:pt x="27134" y="23618"/>
                    <a:pt x="38649" y="11809"/>
                    <a:pt x="4728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89" name="PA-组合 588">
            <a:extLst>
              <a:ext uri="{FF2B5EF4-FFF2-40B4-BE49-F238E27FC236}">
                <a16:creationId xmlns:a16="http://schemas.microsoft.com/office/drawing/2014/main" id="{B638539E-884E-4EA5-87A3-0062401FCAA4}"/>
              </a:ext>
            </a:extLst>
          </p:cNvPr>
          <p:cNvGrpSpPr/>
          <p:nvPr>
            <p:custDataLst>
              <p:tags r:id="rId158"/>
            </p:custDataLst>
          </p:nvPr>
        </p:nvGrpSpPr>
        <p:grpSpPr>
          <a:xfrm>
            <a:off x="6132000" y="585000"/>
            <a:ext cx="288000" cy="288000"/>
            <a:chOff x="6132000" y="585000"/>
            <a:chExt cx="288000" cy="288000"/>
          </a:xfrm>
        </p:grpSpPr>
        <p:sp>
          <p:nvSpPr>
            <p:cNvPr id="590" name="PA-圆角矩形 589">
              <a:extLst>
                <a:ext uri="{FF2B5EF4-FFF2-40B4-BE49-F238E27FC236}">
                  <a16:creationId xmlns:a16="http://schemas.microsoft.com/office/drawing/2014/main" id="{D4A800DD-3217-496E-8479-2F1341351E70}"/>
                </a:ext>
              </a:extLst>
            </p:cNvPr>
            <p:cNvSpPr/>
            <p:nvPr>
              <p:custDataLst>
                <p:tags r:id="rId700"/>
              </p:custDataLst>
            </p:nvPr>
          </p:nvSpPr>
          <p:spPr>
            <a:xfrm>
              <a:off x="613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PA-任意多边形 590">
              <a:extLst>
                <a:ext uri="{FF2B5EF4-FFF2-40B4-BE49-F238E27FC236}">
                  <a16:creationId xmlns:a16="http://schemas.microsoft.com/office/drawing/2014/main" id="{1FA42099-E690-4819-A3D6-3CC152BBD830}"/>
                </a:ext>
              </a:extLst>
            </p:cNvPr>
            <p:cNvSpPr/>
            <p:nvPr>
              <p:custDataLst>
                <p:tags r:id="rId701"/>
              </p:custDataLst>
            </p:nvPr>
          </p:nvSpPr>
          <p:spPr>
            <a:xfrm>
              <a:off x="6132000" y="585031"/>
              <a:ext cx="175291" cy="169394"/>
            </a:xfrm>
            <a:custGeom>
              <a:avLst/>
              <a:gdLst>
                <a:gd name="connsiteX0" fmla="*/ 48001 w 175291"/>
                <a:gd name="connsiteY0" fmla="*/ 0 h 169394"/>
                <a:gd name="connsiteX1" fmla="*/ 151861 w 175291"/>
                <a:gd name="connsiteY1" fmla="*/ 0 h 169394"/>
                <a:gd name="connsiteX2" fmla="*/ 160197 w 175291"/>
                <a:gd name="connsiteY2" fmla="*/ 4312 h 169394"/>
                <a:gd name="connsiteX3" fmla="*/ 175291 w 175291"/>
                <a:gd name="connsiteY3" fmla="*/ 17893 h 169394"/>
                <a:gd name="connsiteX4" fmla="*/ 155165 w 175291"/>
                <a:gd name="connsiteY4" fmla="*/ 27339 h 169394"/>
                <a:gd name="connsiteX5" fmla="*/ 120665 w 175291"/>
                <a:gd name="connsiteY5" fmla="*/ 34424 h 169394"/>
                <a:gd name="connsiteX6" fmla="*/ 97665 w 175291"/>
                <a:gd name="connsiteY6" fmla="*/ 81661 h 169394"/>
                <a:gd name="connsiteX7" fmla="*/ 83291 w 175291"/>
                <a:gd name="connsiteY7" fmla="*/ 110002 h 169394"/>
                <a:gd name="connsiteX8" fmla="*/ 63166 w 175291"/>
                <a:gd name="connsiteY8" fmla="*/ 114726 h 169394"/>
                <a:gd name="connsiteX9" fmla="*/ 43041 w 175291"/>
                <a:gd name="connsiteY9" fmla="*/ 161961 h 169394"/>
                <a:gd name="connsiteX10" fmla="*/ 31541 w 175291"/>
                <a:gd name="connsiteY10" fmla="*/ 169047 h 169394"/>
                <a:gd name="connsiteX11" fmla="*/ 10697 w 175291"/>
                <a:gd name="connsiteY11" fmla="*/ 164655 h 169394"/>
                <a:gd name="connsiteX12" fmla="*/ 0 w 175291"/>
                <a:gd name="connsiteY12" fmla="*/ 158859 h 169394"/>
                <a:gd name="connsiteX13" fmla="*/ 0 w 175291"/>
                <a:gd name="connsiteY13" fmla="*/ 103178 h 169394"/>
                <a:gd name="connsiteX14" fmla="*/ 20041 w 175291"/>
                <a:gd name="connsiteY14" fmla="*/ 93469 h 169394"/>
                <a:gd name="connsiteX15" fmla="*/ 11416 w 175291"/>
                <a:gd name="connsiteY15" fmla="*/ 84022 h 169394"/>
                <a:gd name="connsiteX16" fmla="*/ 0 w 175291"/>
                <a:gd name="connsiteY16" fmla="*/ 85316 h 169394"/>
                <a:gd name="connsiteX17" fmla="*/ 0 w 175291"/>
                <a:gd name="connsiteY17" fmla="*/ 54511 h 169394"/>
                <a:gd name="connsiteX18" fmla="*/ 17166 w 175291"/>
                <a:gd name="connsiteY18" fmla="*/ 43872 h 169394"/>
                <a:gd name="connsiteX19" fmla="*/ 17166 w 175291"/>
                <a:gd name="connsiteY19" fmla="*/ 41510 h 169394"/>
                <a:gd name="connsiteX20" fmla="*/ 4101 w 175291"/>
                <a:gd name="connsiteY20" fmla="*/ 38101 h 169394"/>
                <a:gd name="connsiteX21" fmla="*/ 14060 w 175291"/>
                <a:gd name="connsiteY21" fmla="*/ 14059 h 169394"/>
                <a:gd name="connsiteX22" fmla="*/ 48001 w 175291"/>
                <a:gd name="connsiteY22" fmla="*/ 0 h 16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5291" h="169394">
                  <a:moveTo>
                    <a:pt x="48001" y="0"/>
                  </a:moveTo>
                  <a:lnTo>
                    <a:pt x="151861" y="0"/>
                  </a:lnTo>
                  <a:lnTo>
                    <a:pt x="160197" y="4312"/>
                  </a:lnTo>
                  <a:cubicBezTo>
                    <a:pt x="166666" y="8445"/>
                    <a:pt x="172416" y="13169"/>
                    <a:pt x="175291" y="17893"/>
                  </a:cubicBezTo>
                  <a:cubicBezTo>
                    <a:pt x="169541" y="20254"/>
                    <a:pt x="163791" y="24977"/>
                    <a:pt x="155165" y="27339"/>
                  </a:cubicBezTo>
                  <a:cubicBezTo>
                    <a:pt x="143665" y="29700"/>
                    <a:pt x="132165" y="32062"/>
                    <a:pt x="120665" y="34424"/>
                  </a:cubicBezTo>
                  <a:cubicBezTo>
                    <a:pt x="106291" y="43872"/>
                    <a:pt x="106291" y="65128"/>
                    <a:pt x="97665" y="81661"/>
                  </a:cubicBezTo>
                  <a:cubicBezTo>
                    <a:pt x="94791" y="91107"/>
                    <a:pt x="89041" y="100555"/>
                    <a:pt x="83291" y="110002"/>
                  </a:cubicBezTo>
                  <a:cubicBezTo>
                    <a:pt x="77541" y="110002"/>
                    <a:pt x="66041" y="112364"/>
                    <a:pt x="63166" y="114726"/>
                  </a:cubicBezTo>
                  <a:cubicBezTo>
                    <a:pt x="51666" y="124173"/>
                    <a:pt x="43041" y="140705"/>
                    <a:pt x="43041" y="161961"/>
                  </a:cubicBezTo>
                  <a:cubicBezTo>
                    <a:pt x="37291" y="164323"/>
                    <a:pt x="34416" y="166685"/>
                    <a:pt x="31541" y="169047"/>
                  </a:cubicBezTo>
                  <a:cubicBezTo>
                    <a:pt x="26510" y="170228"/>
                    <a:pt x="19143" y="168309"/>
                    <a:pt x="10697" y="164655"/>
                  </a:cubicBezTo>
                  <a:lnTo>
                    <a:pt x="0" y="158859"/>
                  </a:lnTo>
                  <a:lnTo>
                    <a:pt x="0" y="103178"/>
                  </a:lnTo>
                  <a:lnTo>
                    <a:pt x="20041" y="93469"/>
                  </a:lnTo>
                  <a:cubicBezTo>
                    <a:pt x="17166" y="88745"/>
                    <a:pt x="14291" y="86384"/>
                    <a:pt x="11416" y="84022"/>
                  </a:cubicBezTo>
                  <a:lnTo>
                    <a:pt x="0" y="85316"/>
                  </a:lnTo>
                  <a:lnTo>
                    <a:pt x="0" y="54511"/>
                  </a:lnTo>
                  <a:lnTo>
                    <a:pt x="17166" y="43872"/>
                  </a:lnTo>
                  <a:cubicBezTo>
                    <a:pt x="17166" y="43872"/>
                    <a:pt x="17166" y="41510"/>
                    <a:pt x="17166" y="41510"/>
                  </a:cubicBezTo>
                  <a:lnTo>
                    <a:pt x="4101" y="38101"/>
                  </a:lnTo>
                  <a:lnTo>
                    <a:pt x="14060" y="14059"/>
                  </a:lnTo>
                  <a:cubicBezTo>
                    <a:pt x="22746" y="5373"/>
                    <a:pt x="34746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92" name="PA-组合 591">
            <a:extLst>
              <a:ext uri="{FF2B5EF4-FFF2-40B4-BE49-F238E27FC236}">
                <a16:creationId xmlns:a16="http://schemas.microsoft.com/office/drawing/2014/main" id="{7A2DD79F-F85A-413A-9A35-FE206313419D}"/>
              </a:ext>
            </a:extLst>
          </p:cNvPr>
          <p:cNvGrpSpPr/>
          <p:nvPr>
            <p:custDataLst>
              <p:tags r:id="rId159"/>
            </p:custDataLst>
          </p:nvPr>
        </p:nvGrpSpPr>
        <p:grpSpPr>
          <a:xfrm>
            <a:off x="7572000" y="585000"/>
            <a:ext cx="288000" cy="288032"/>
            <a:chOff x="7572000" y="585000"/>
            <a:chExt cx="288000" cy="288032"/>
          </a:xfrm>
        </p:grpSpPr>
        <p:sp>
          <p:nvSpPr>
            <p:cNvPr id="593" name="PA-圆角矩形 592">
              <a:extLst>
                <a:ext uri="{FF2B5EF4-FFF2-40B4-BE49-F238E27FC236}">
                  <a16:creationId xmlns:a16="http://schemas.microsoft.com/office/drawing/2014/main" id="{CB7E6306-48F4-4547-8E29-676D42B86C1E}"/>
                </a:ext>
              </a:extLst>
            </p:cNvPr>
            <p:cNvSpPr/>
            <p:nvPr>
              <p:custDataLst>
                <p:tags r:id="rId698"/>
              </p:custDataLst>
            </p:nvPr>
          </p:nvSpPr>
          <p:spPr>
            <a:xfrm>
              <a:off x="757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4" name="PA-任意多边形 593">
              <a:extLst>
                <a:ext uri="{FF2B5EF4-FFF2-40B4-BE49-F238E27FC236}">
                  <a16:creationId xmlns:a16="http://schemas.microsoft.com/office/drawing/2014/main" id="{6F3F3F02-286B-43D9-9D4E-643C8B9C01C3}"/>
                </a:ext>
              </a:extLst>
            </p:cNvPr>
            <p:cNvSpPr/>
            <p:nvPr>
              <p:custDataLst>
                <p:tags r:id="rId699"/>
              </p:custDataLst>
            </p:nvPr>
          </p:nvSpPr>
          <p:spPr>
            <a:xfrm>
              <a:off x="7615507" y="780257"/>
              <a:ext cx="244493" cy="92775"/>
            </a:xfrm>
            <a:custGeom>
              <a:avLst/>
              <a:gdLst>
                <a:gd name="connsiteX0" fmla="*/ 198724 w 244493"/>
                <a:gd name="connsiteY0" fmla="*/ 660 h 92775"/>
                <a:gd name="connsiteX1" fmla="*/ 227595 w 244493"/>
                <a:gd name="connsiteY1" fmla="*/ 7732 h 92775"/>
                <a:gd name="connsiteX2" fmla="*/ 244493 w 244493"/>
                <a:gd name="connsiteY2" fmla="*/ 2804 h 92775"/>
                <a:gd name="connsiteX3" fmla="*/ 244493 w 244493"/>
                <a:gd name="connsiteY3" fmla="*/ 44773 h 92775"/>
                <a:gd name="connsiteX4" fmla="*/ 241467 w 244493"/>
                <a:gd name="connsiteY4" fmla="*/ 52078 h 92775"/>
                <a:gd name="connsiteX5" fmla="*/ 221821 w 244493"/>
                <a:gd name="connsiteY5" fmla="*/ 57234 h 92775"/>
                <a:gd name="connsiteX6" fmla="*/ 143870 w 244493"/>
                <a:gd name="connsiteY6" fmla="*/ 85521 h 92775"/>
                <a:gd name="connsiteX7" fmla="*/ 155419 w 244493"/>
                <a:gd name="connsiteY7" fmla="*/ 92593 h 92775"/>
                <a:gd name="connsiteX8" fmla="*/ 155196 w 244493"/>
                <a:gd name="connsiteY8" fmla="*/ 92775 h 92775"/>
                <a:gd name="connsiteX9" fmla="*/ 4494 w 244493"/>
                <a:gd name="connsiteY9" fmla="*/ 92775 h 92775"/>
                <a:gd name="connsiteX10" fmla="*/ 0 w 244493"/>
                <a:gd name="connsiteY10" fmla="*/ 91868 h 92775"/>
                <a:gd name="connsiteX11" fmla="*/ 10704 w 244493"/>
                <a:gd name="connsiteY11" fmla="*/ 75798 h 92775"/>
                <a:gd name="connsiteX12" fmla="*/ 28387 w 244493"/>
                <a:gd name="connsiteY12" fmla="*/ 64306 h 92775"/>
                <a:gd name="connsiteX13" fmla="*/ 48597 w 244493"/>
                <a:gd name="connsiteY13" fmla="*/ 66664 h 92775"/>
                <a:gd name="connsiteX14" fmla="*/ 97677 w 244493"/>
                <a:gd name="connsiteY14" fmla="*/ 31305 h 92775"/>
                <a:gd name="connsiteX15" fmla="*/ 178515 w 244493"/>
                <a:gd name="connsiteY15" fmla="*/ 3017 h 92775"/>
                <a:gd name="connsiteX16" fmla="*/ 198724 w 244493"/>
                <a:gd name="connsiteY16" fmla="*/ 660 h 9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4493" h="92775">
                  <a:moveTo>
                    <a:pt x="198724" y="660"/>
                  </a:moveTo>
                  <a:cubicBezTo>
                    <a:pt x="210273" y="3017"/>
                    <a:pt x="218934" y="5374"/>
                    <a:pt x="227595" y="7732"/>
                  </a:cubicBezTo>
                  <a:lnTo>
                    <a:pt x="244493" y="2804"/>
                  </a:lnTo>
                  <a:lnTo>
                    <a:pt x="244493" y="44773"/>
                  </a:lnTo>
                  <a:lnTo>
                    <a:pt x="241467" y="52078"/>
                  </a:lnTo>
                  <a:lnTo>
                    <a:pt x="221821" y="57234"/>
                  </a:lnTo>
                  <a:cubicBezTo>
                    <a:pt x="201612" y="61948"/>
                    <a:pt x="146757" y="69020"/>
                    <a:pt x="143870" y="85521"/>
                  </a:cubicBezTo>
                  <a:cubicBezTo>
                    <a:pt x="146757" y="87878"/>
                    <a:pt x="149644" y="90236"/>
                    <a:pt x="155419" y="92593"/>
                  </a:cubicBezTo>
                  <a:lnTo>
                    <a:pt x="155196" y="92775"/>
                  </a:lnTo>
                  <a:lnTo>
                    <a:pt x="4494" y="92775"/>
                  </a:lnTo>
                  <a:lnTo>
                    <a:pt x="0" y="91868"/>
                  </a:lnTo>
                  <a:lnTo>
                    <a:pt x="10704" y="75798"/>
                  </a:lnTo>
                  <a:cubicBezTo>
                    <a:pt x="16117" y="70199"/>
                    <a:pt x="22613" y="65485"/>
                    <a:pt x="28387" y="64306"/>
                  </a:cubicBezTo>
                  <a:cubicBezTo>
                    <a:pt x="31275" y="64306"/>
                    <a:pt x="39936" y="66664"/>
                    <a:pt x="48597" y="66664"/>
                  </a:cubicBezTo>
                  <a:cubicBezTo>
                    <a:pt x="60146" y="52520"/>
                    <a:pt x="77467" y="38376"/>
                    <a:pt x="97677" y="31305"/>
                  </a:cubicBezTo>
                  <a:cubicBezTo>
                    <a:pt x="138096" y="19518"/>
                    <a:pt x="158305" y="38376"/>
                    <a:pt x="178515" y="3017"/>
                  </a:cubicBezTo>
                  <a:cubicBezTo>
                    <a:pt x="187176" y="3017"/>
                    <a:pt x="192950" y="-1697"/>
                    <a:pt x="198724" y="66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95" name="PA-组合 594">
            <a:extLst>
              <a:ext uri="{FF2B5EF4-FFF2-40B4-BE49-F238E27FC236}">
                <a16:creationId xmlns:a16="http://schemas.microsoft.com/office/drawing/2014/main" id="{79B5F16E-5881-4636-9A8A-46545C80F15E}"/>
              </a:ext>
            </a:extLst>
          </p:cNvPr>
          <p:cNvGrpSpPr/>
          <p:nvPr>
            <p:custDataLst>
              <p:tags r:id="rId160"/>
            </p:custDataLst>
          </p:nvPr>
        </p:nvGrpSpPr>
        <p:grpSpPr>
          <a:xfrm>
            <a:off x="7572000" y="945000"/>
            <a:ext cx="288000" cy="288029"/>
            <a:chOff x="7572000" y="945000"/>
            <a:chExt cx="288000" cy="288029"/>
          </a:xfrm>
        </p:grpSpPr>
        <p:sp>
          <p:nvSpPr>
            <p:cNvPr id="596" name="PA-圆角矩形 595">
              <a:extLst>
                <a:ext uri="{FF2B5EF4-FFF2-40B4-BE49-F238E27FC236}">
                  <a16:creationId xmlns:a16="http://schemas.microsoft.com/office/drawing/2014/main" id="{46CAEA51-1ADC-4E35-A29D-B8ED28F94631}"/>
                </a:ext>
              </a:extLst>
            </p:cNvPr>
            <p:cNvSpPr/>
            <p:nvPr>
              <p:custDataLst>
                <p:tags r:id="rId694"/>
              </p:custDataLst>
            </p:nvPr>
          </p:nvSpPr>
          <p:spPr>
            <a:xfrm>
              <a:off x="757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PA-任意多边形 596">
              <a:extLst>
                <a:ext uri="{FF2B5EF4-FFF2-40B4-BE49-F238E27FC236}">
                  <a16:creationId xmlns:a16="http://schemas.microsoft.com/office/drawing/2014/main" id="{21D5B0D1-B620-43F4-BF4F-8F8DAF03C980}"/>
                </a:ext>
              </a:extLst>
            </p:cNvPr>
            <p:cNvSpPr/>
            <p:nvPr>
              <p:custDataLst>
                <p:tags r:id="rId695"/>
              </p:custDataLst>
            </p:nvPr>
          </p:nvSpPr>
          <p:spPr>
            <a:xfrm>
              <a:off x="7584741" y="945030"/>
              <a:ext cx="82250" cy="31539"/>
            </a:xfrm>
            <a:custGeom>
              <a:avLst/>
              <a:gdLst>
                <a:gd name="connsiteX0" fmla="*/ 35260 w 82250"/>
                <a:gd name="connsiteY0" fmla="*/ 0 h 31539"/>
                <a:gd name="connsiteX1" fmla="*/ 81254 w 82250"/>
                <a:gd name="connsiteY1" fmla="*/ 0 h 31539"/>
                <a:gd name="connsiteX2" fmla="*/ 82250 w 82250"/>
                <a:gd name="connsiteY2" fmla="*/ 3252 h 31539"/>
                <a:gd name="connsiteX3" fmla="*/ 50493 w 82250"/>
                <a:gd name="connsiteY3" fmla="*/ 31539 h 31539"/>
                <a:gd name="connsiteX4" fmla="*/ 7186 w 82250"/>
                <a:gd name="connsiteY4" fmla="*/ 17395 h 31539"/>
                <a:gd name="connsiteX5" fmla="*/ 0 w 82250"/>
                <a:gd name="connsiteY5" fmla="*/ 17243 h 31539"/>
                <a:gd name="connsiteX6" fmla="*/ 1318 w 82250"/>
                <a:gd name="connsiteY6" fmla="*/ 14060 h 31539"/>
                <a:gd name="connsiteX7" fmla="*/ 35260 w 82250"/>
                <a:gd name="connsiteY7" fmla="*/ 0 h 31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250" h="31539">
                  <a:moveTo>
                    <a:pt x="35260" y="0"/>
                  </a:moveTo>
                  <a:lnTo>
                    <a:pt x="81254" y="0"/>
                  </a:lnTo>
                  <a:lnTo>
                    <a:pt x="82250" y="3252"/>
                  </a:lnTo>
                  <a:cubicBezTo>
                    <a:pt x="70702" y="12681"/>
                    <a:pt x="64927" y="24467"/>
                    <a:pt x="50493" y="31539"/>
                  </a:cubicBezTo>
                  <a:cubicBezTo>
                    <a:pt x="36057" y="29182"/>
                    <a:pt x="24508" y="19753"/>
                    <a:pt x="7186" y="17395"/>
                  </a:cubicBezTo>
                  <a:lnTo>
                    <a:pt x="0" y="17243"/>
                  </a:lnTo>
                  <a:lnTo>
                    <a:pt x="1318" y="14060"/>
                  </a:lnTo>
                  <a:cubicBezTo>
                    <a:pt x="10005" y="5373"/>
                    <a:pt x="22005" y="0"/>
                    <a:pt x="3526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8" name="PA-任意多边形 597">
              <a:extLst>
                <a:ext uri="{FF2B5EF4-FFF2-40B4-BE49-F238E27FC236}">
                  <a16:creationId xmlns:a16="http://schemas.microsoft.com/office/drawing/2014/main" id="{EE92DE07-1CAB-4518-9AFF-695840BBBA90}"/>
                </a:ext>
              </a:extLst>
            </p:cNvPr>
            <p:cNvSpPr/>
            <p:nvPr>
              <p:custDataLst>
                <p:tags r:id="rId696"/>
              </p:custDataLst>
            </p:nvPr>
          </p:nvSpPr>
          <p:spPr>
            <a:xfrm>
              <a:off x="7572000" y="979380"/>
              <a:ext cx="72926" cy="169880"/>
            </a:xfrm>
            <a:custGeom>
              <a:avLst/>
              <a:gdLst>
                <a:gd name="connsiteX0" fmla="*/ 20732 w 72926"/>
                <a:gd name="connsiteY0" fmla="*/ 0 h 169880"/>
                <a:gd name="connsiteX1" fmla="*/ 46830 w 72926"/>
                <a:gd name="connsiteY1" fmla="*/ 7048 h 169880"/>
                <a:gd name="connsiteX2" fmla="*/ 9134 w 72926"/>
                <a:gd name="connsiteY2" fmla="*/ 75180 h 169880"/>
                <a:gd name="connsiteX3" fmla="*/ 41029 w 72926"/>
                <a:gd name="connsiteY3" fmla="*/ 136263 h 169880"/>
                <a:gd name="connsiteX4" fmla="*/ 72926 w 72926"/>
                <a:gd name="connsiteY4" fmla="*/ 162106 h 169880"/>
                <a:gd name="connsiteX5" fmla="*/ 14933 w 72926"/>
                <a:gd name="connsiteY5" fmla="*/ 162106 h 169880"/>
                <a:gd name="connsiteX6" fmla="*/ 2972 w 72926"/>
                <a:gd name="connsiteY6" fmla="*/ 169448 h 169880"/>
                <a:gd name="connsiteX7" fmla="*/ 0 w 72926"/>
                <a:gd name="connsiteY7" fmla="*/ 169880 h 169880"/>
                <a:gd name="connsiteX8" fmla="*/ 0 w 72926"/>
                <a:gd name="connsiteY8" fmla="*/ 13651 h 169880"/>
                <a:gd name="connsiteX9" fmla="*/ 5042 w 72926"/>
                <a:gd name="connsiteY9" fmla="*/ 1478 h 169880"/>
                <a:gd name="connsiteX10" fmla="*/ 20732 w 72926"/>
                <a:gd name="connsiteY10" fmla="*/ 0 h 169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926" h="169880">
                  <a:moveTo>
                    <a:pt x="20732" y="0"/>
                  </a:moveTo>
                  <a:cubicBezTo>
                    <a:pt x="29431" y="2350"/>
                    <a:pt x="38130" y="4699"/>
                    <a:pt x="46830" y="7048"/>
                  </a:cubicBezTo>
                  <a:cubicBezTo>
                    <a:pt x="41029" y="44638"/>
                    <a:pt x="434" y="28193"/>
                    <a:pt x="9134" y="75180"/>
                  </a:cubicBezTo>
                  <a:cubicBezTo>
                    <a:pt x="14933" y="98673"/>
                    <a:pt x="23631" y="124516"/>
                    <a:pt x="41029" y="136263"/>
                  </a:cubicBezTo>
                  <a:cubicBezTo>
                    <a:pt x="52629" y="143311"/>
                    <a:pt x="72926" y="148010"/>
                    <a:pt x="72926" y="162106"/>
                  </a:cubicBezTo>
                  <a:cubicBezTo>
                    <a:pt x="55528" y="162106"/>
                    <a:pt x="35230" y="162106"/>
                    <a:pt x="14933" y="162106"/>
                  </a:cubicBezTo>
                  <a:cubicBezTo>
                    <a:pt x="10584" y="163280"/>
                    <a:pt x="6959" y="166805"/>
                    <a:pt x="2972" y="169448"/>
                  </a:cubicBezTo>
                  <a:lnTo>
                    <a:pt x="0" y="169880"/>
                  </a:lnTo>
                  <a:lnTo>
                    <a:pt x="0" y="13651"/>
                  </a:lnTo>
                  <a:lnTo>
                    <a:pt x="5042" y="1478"/>
                  </a:lnTo>
                  <a:lnTo>
                    <a:pt x="2073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9" name="PA-任意多边形 598">
              <a:extLst>
                <a:ext uri="{FF2B5EF4-FFF2-40B4-BE49-F238E27FC236}">
                  <a16:creationId xmlns:a16="http://schemas.microsoft.com/office/drawing/2014/main" id="{AAF6FFCB-53BD-44EF-97AD-119D76D84699}"/>
                </a:ext>
              </a:extLst>
            </p:cNvPr>
            <p:cNvSpPr/>
            <p:nvPr>
              <p:custDataLst>
                <p:tags r:id="rId697"/>
              </p:custDataLst>
            </p:nvPr>
          </p:nvSpPr>
          <p:spPr>
            <a:xfrm>
              <a:off x="7759100" y="1197870"/>
              <a:ext cx="91525" cy="35159"/>
            </a:xfrm>
            <a:custGeom>
              <a:avLst/>
              <a:gdLst>
                <a:gd name="connsiteX0" fmla="*/ 43357 w 91525"/>
                <a:gd name="connsiteY0" fmla="*/ 283 h 35159"/>
                <a:gd name="connsiteX1" fmla="*/ 66634 w 91525"/>
                <a:gd name="connsiteY1" fmla="*/ 3456 h 35159"/>
                <a:gd name="connsiteX2" fmla="*/ 91525 w 91525"/>
                <a:gd name="connsiteY2" fmla="*/ 9794 h 35159"/>
                <a:gd name="connsiteX3" fmla="*/ 86841 w 91525"/>
                <a:gd name="connsiteY3" fmla="*/ 21100 h 35159"/>
                <a:gd name="connsiteX4" fmla="*/ 52899 w 91525"/>
                <a:gd name="connsiteY4" fmla="*/ 35159 h 35159"/>
                <a:gd name="connsiteX5" fmla="*/ 13465 w 91525"/>
                <a:gd name="connsiteY5" fmla="*/ 35159 h 35159"/>
                <a:gd name="connsiteX6" fmla="*/ 0 w 91525"/>
                <a:gd name="connsiteY6" fmla="*/ 19986 h 35159"/>
                <a:gd name="connsiteX7" fmla="*/ 0 w 91525"/>
                <a:gd name="connsiteY7" fmla="*/ 17625 h 35159"/>
                <a:gd name="connsiteX8" fmla="*/ 23052 w 91525"/>
                <a:gd name="connsiteY8" fmla="*/ 1095 h 35159"/>
                <a:gd name="connsiteX9" fmla="*/ 43357 w 91525"/>
                <a:gd name="connsiteY9" fmla="*/ 283 h 3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525" h="35159">
                  <a:moveTo>
                    <a:pt x="43357" y="283"/>
                  </a:moveTo>
                  <a:cubicBezTo>
                    <a:pt x="50876" y="800"/>
                    <a:pt x="58890" y="1981"/>
                    <a:pt x="66634" y="3456"/>
                  </a:cubicBezTo>
                  <a:lnTo>
                    <a:pt x="91525" y="9794"/>
                  </a:lnTo>
                  <a:lnTo>
                    <a:pt x="86841" y="21100"/>
                  </a:lnTo>
                  <a:cubicBezTo>
                    <a:pt x="78154" y="29786"/>
                    <a:pt x="66154" y="35159"/>
                    <a:pt x="52899" y="35159"/>
                  </a:cubicBezTo>
                  <a:lnTo>
                    <a:pt x="13465" y="35159"/>
                  </a:lnTo>
                  <a:lnTo>
                    <a:pt x="0" y="19986"/>
                  </a:lnTo>
                  <a:cubicBezTo>
                    <a:pt x="0" y="17625"/>
                    <a:pt x="0" y="17625"/>
                    <a:pt x="0" y="17625"/>
                  </a:cubicBezTo>
                  <a:cubicBezTo>
                    <a:pt x="8644" y="12902"/>
                    <a:pt x="14407" y="3456"/>
                    <a:pt x="23052" y="1095"/>
                  </a:cubicBezTo>
                  <a:cubicBezTo>
                    <a:pt x="28815" y="-85"/>
                    <a:pt x="35839" y="-233"/>
                    <a:pt x="43357" y="28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0" name="PA-组合 599">
            <a:extLst>
              <a:ext uri="{FF2B5EF4-FFF2-40B4-BE49-F238E27FC236}">
                <a16:creationId xmlns:a16="http://schemas.microsoft.com/office/drawing/2014/main" id="{CD3F4E7F-A3C5-4ADB-BB95-27149CECF013}"/>
              </a:ext>
            </a:extLst>
          </p:cNvPr>
          <p:cNvGrpSpPr/>
          <p:nvPr>
            <p:custDataLst>
              <p:tags r:id="rId161"/>
            </p:custDataLst>
          </p:nvPr>
        </p:nvGrpSpPr>
        <p:grpSpPr>
          <a:xfrm>
            <a:off x="6132000" y="945000"/>
            <a:ext cx="288000" cy="288029"/>
            <a:chOff x="6132000" y="945000"/>
            <a:chExt cx="288000" cy="288029"/>
          </a:xfrm>
        </p:grpSpPr>
        <p:sp>
          <p:nvSpPr>
            <p:cNvPr id="601" name="PA-圆角矩形 600">
              <a:extLst>
                <a:ext uri="{FF2B5EF4-FFF2-40B4-BE49-F238E27FC236}">
                  <a16:creationId xmlns:a16="http://schemas.microsoft.com/office/drawing/2014/main" id="{6BA4C6F7-283E-464E-B300-2216476E373A}"/>
                </a:ext>
              </a:extLst>
            </p:cNvPr>
            <p:cNvSpPr/>
            <p:nvPr>
              <p:custDataLst>
                <p:tags r:id="rId690"/>
              </p:custDataLst>
            </p:nvPr>
          </p:nvSpPr>
          <p:spPr>
            <a:xfrm>
              <a:off x="61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PA-任意多边形 601">
              <a:extLst>
                <a:ext uri="{FF2B5EF4-FFF2-40B4-BE49-F238E27FC236}">
                  <a16:creationId xmlns:a16="http://schemas.microsoft.com/office/drawing/2014/main" id="{61BEC0DA-A199-40E8-955D-690F41C149C2}"/>
                </a:ext>
              </a:extLst>
            </p:cNvPr>
            <p:cNvSpPr/>
            <p:nvPr>
              <p:custDataLst>
                <p:tags r:id="rId691"/>
              </p:custDataLst>
            </p:nvPr>
          </p:nvSpPr>
          <p:spPr>
            <a:xfrm>
              <a:off x="6260131" y="1158596"/>
              <a:ext cx="159869" cy="74432"/>
            </a:xfrm>
            <a:custGeom>
              <a:avLst/>
              <a:gdLst>
                <a:gd name="connsiteX0" fmla="*/ 159869 w 159869"/>
                <a:gd name="connsiteY0" fmla="*/ 0 h 74432"/>
                <a:gd name="connsiteX1" fmla="*/ 159869 w 159869"/>
                <a:gd name="connsiteY1" fmla="*/ 26434 h 74432"/>
                <a:gd name="connsiteX2" fmla="*/ 111868 w 159869"/>
                <a:gd name="connsiteY2" fmla="*/ 74432 h 74432"/>
                <a:gd name="connsiteX3" fmla="*/ 0 w 159869"/>
                <a:gd name="connsiteY3" fmla="*/ 74432 h 74432"/>
                <a:gd name="connsiteX4" fmla="*/ 9616 w 159869"/>
                <a:gd name="connsiteY4" fmla="*/ 58669 h 74432"/>
                <a:gd name="connsiteX5" fmla="*/ 23663 w 159869"/>
                <a:gd name="connsiteY5" fmla="*/ 42729 h 74432"/>
                <a:gd name="connsiteX6" fmla="*/ 26545 w 159869"/>
                <a:gd name="connsiteY6" fmla="*/ 45091 h 74432"/>
                <a:gd name="connsiteX7" fmla="*/ 26545 w 159869"/>
                <a:gd name="connsiteY7" fmla="*/ 47452 h 74432"/>
                <a:gd name="connsiteX8" fmla="*/ 20782 w 159869"/>
                <a:gd name="connsiteY8" fmla="*/ 68705 h 74432"/>
                <a:gd name="connsiteX9" fmla="*/ 40952 w 159869"/>
                <a:gd name="connsiteY9" fmla="*/ 42729 h 74432"/>
                <a:gd name="connsiteX10" fmla="*/ 66885 w 159869"/>
                <a:gd name="connsiteY10" fmla="*/ 28560 h 74432"/>
                <a:gd name="connsiteX11" fmla="*/ 69766 w 159869"/>
                <a:gd name="connsiteY11" fmla="*/ 28560 h 74432"/>
                <a:gd name="connsiteX12" fmla="*/ 84173 w 159869"/>
                <a:gd name="connsiteY12" fmla="*/ 40368 h 74432"/>
                <a:gd name="connsiteX13" fmla="*/ 133159 w 159869"/>
                <a:gd name="connsiteY13" fmla="*/ 30922 h 74432"/>
                <a:gd name="connsiteX14" fmla="*/ 153329 w 159869"/>
                <a:gd name="connsiteY14" fmla="*/ 223 h 74432"/>
                <a:gd name="connsiteX15" fmla="*/ 159869 w 159869"/>
                <a:gd name="connsiteY15" fmla="*/ 0 h 74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9869" h="74432">
                  <a:moveTo>
                    <a:pt x="159869" y="0"/>
                  </a:moveTo>
                  <a:lnTo>
                    <a:pt x="159869" y="26434"/>
                  </a:lnTo>
                  <a:cubicBezTo>
                    <a:pt x="159869" y="52941"/>
                    <a:pt x="138378" y="74432"/>
                    <a:pt x="111868" y="74432"/>
                  </a:cubicBezTo>
                  <a:lnTo>
                    <a:pt x="0" y="74432"/>
                  </a:lnTo>
                  <a:lnTo>
                    <a:pt x="9616" y="58669"/>
                  </a:lnTo>
                  <a:cubicBezTo>
                    <a:pt x="13578" y="51585"/>
                    <a:pt x="17900" y="45091"/>
                    <a:pt x="23663" y="42729"/>
                  </a:cubicBezTo>
                  <a:cubicBezTo>
                    <a:pt x="23663" y="42729"/>
                    <a:pt x="26545" y="42729"/>
                    <a:pt x="26545" y="45091"/>
                  </a:cubicBezTo>
                  <a:cubicBezTo>
                    <a:pt x="26545" y="45091"/>
                    <a:pt x="26545" y="47452"/>
                    <a:pt x="26545" y="47452"/>
                  </a:cubicBezTo>
                  <a:cubicBezTo>
                    <a:pt x="23663" y="54536"/>
                    <a:pt x="23663" y="61621"/>
                    <a:pt x="20782" y="68705"/>
                  </a:cubicBezTo>
                  <a:cubicBezTo>
                    <a:pt x="29426" y="63982"/>
                    <a:pt x="38071" y="54536"/>
                    <a:pt x="40952" y="42729"/>
                  </a:cubicBezTo>
                  <a:cubicBezTo>
                    <a:pt x="55359" y="42729"/>
                    <a:pt x="61122" y="38006"/>
                    <a:pt x="66885" y="28560"/>
                  </a:cubicBezTo>
                  <a:cubicBezTo>
                    <a:pt x="66885" y="28560"/>
                    <a:pt x="66885" y="28560"/>
                    <a:pt x="69766" y="28560"/>
                  </a:cubicBezTo>
                  <a:cubicBezTo>
                    <a:pt x="72648" y="33283"/>
                    <a:pt x="78412" y="38006"/>
                    <a:pt x="84173" y="40368"/>
                  </a:cubicBezTo>
                  <a:cubicBezTo>
                    <a:pt x="98582" y="223"/>
                    <a:pt x="110107" y="21476"/>
                    <a:pt x="133159" y="30922"/>
                  </a:cubicBezTo>
                  <a:cubicBezTo>
                    <a:pt x="136040" y="21476"/>
                    <a:pt x="144684" y="4946"/>
                    <a:pt x="153329" y="223"/>
                  </a:cubicBezTo>
                  <a:lnTo>
                    <a:pt x="15986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3" name="PA-任意多边形 602">
              <a:extLst>
                <a:ext uri="{FF2B5EF4-FFF2-40B4-BE49-F238E27FC236}">
                  <a16:creationId xmlns:a16="http://schemas.microsoft.com/office/drawing/2014/main" id="{4C4B4119-2869-4D55-A2DA-EE346B69B6D4}"/>
                </a:ext>
              </a:extLst>
            </p:cNvPr>
            <p:cNvSpPr/>
            <p:nvPr>
              <p:custDataLst>
                <p:tags r:id="rId692"/>
              </p:custDataLst>
            </p:nvPr>
          </p:nvSpPr>
          <p:spPr>
            <a:xfrm>
              <a:off x="6209429" y="1227302"/>
              <a:ext cx="9318" cy="5727"/>
            </a:xfrm>
            <a:custGeom>
              <a:avLst/>
              <a:gdLst>
                <a:gd name="connsiteX0" fmla="*/ 2329 w 9318"/>
                <a:gd name="connsiteY0" fmla="*/ 0 h 5727"/>
                <a:gd name="connsiteX1" fmla="*/ 9318 w 9318"/>
                <a:gd name="connsiteY1" fmla="*/ 5727 h 5727"/>
                <a:gd name="connsiteX2" fmla="*/ 0 w 9318"/>
                <a:gd name="connsiteY2" fmla="*/ 5727 h 5727"/>
                <a:gd name="connsiteX3" fmla="*/ 2329 w 9318"/>
                <a:gd name="connsiteY3" fmla="*/ 0 h 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8" h="5727">
                  <a:moveTo>
                    <a:pt x="2329" y="0"/>
                  </a:moveTo>
                  <a:lnTo>
                    <a:pt x="9318" y="5727"/>
                  </a:lnTo>
                  <a:lnTo>
                    <a:pt x="0" y="5727"/>
                  </a:lnTo>
                  <a:lnTo>
                    <a:pt x="232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4" name="PA-任意多边形 603">
              <a:extLst>
                <a:ext uri="{FF2B5EF4-FFF2-40B4-BE49-F238E27FC236}">
                  <a16:creationId xmlns:a16="http://schemas.microsoft.com/office/drawing/2014/main" id="{A5AD1611-C0E0-4BBB-B967-B03536207762}"/>
                </a:ext>
              </a:extLst>
            </p:cNvPr>
            <p:cNvSpPr/>
            <p:nvPr>
              <p:custDataLst>
                <p:tags r:id="rId693"/>
              </p:custDataLst>
            </p:nvPr>
          </p:nvSpPr>
          <p:spPr>
            <a:xfrm>
              <a:off x="6238622" y="1232910"/>
              <a:ext cx="2136" cy="118"/>
            </a:xfrm>
            <a:custGeom>
              <a:avLst/>
              <a:gdLst>
                <a:gd name="connsiteX0" fmla="*/ 1591 w 2136"/>
                <a:gd name="connsiteY0" fmla="*/ 0 h 118"/>
                <a:gd name="connsiteX1" fmla="*/ 2136 w 2136"/>
                <a:gd name="connsiteY1" fmla="*/ 118 h 118"/>
                <a:gd name="connsiteX2" fmla="*/ 0 w 2136"/>
                <a:gd name="connsiteY2" fmla="*/ 118 h 118"/>
                <a:gd name="connsiteX3" fmla="*/ 1591 w 2136"/>
                <a:gd name="connsiteY3" fmla="*/ 0 h 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6" h="118">
                  <a:moveTo>
                    <a:pt x="1591" y="0"/>
                  </a:moveTo>
                  <a:lnTo>
                    <a:pt x="2136" y="118"/>
                  </a:lnTo>
                  <a:lnTo>
                    <a:pt x="0" y="118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5" name="PA-组合 604">
            <a:extLst>
              <a:ext uri="{FF2B5EF4-FFF2-40B4-BE49-F238E27FC236}">
                <a16:creationId xmlns:a16="http://schemas.microsoft.com/office/drawing/2014/main" id="{1A157B19-C8AA-4DCD-9B45-F07D005B83C2}"/>
              </a:ext>
            </a:extLst>
          </p:cNvPr>
          <p:cNvGrpSpPr/>
          <p:nvPr>
            <p:custDataLst>
              <p:tags r:id="rId162"/>
            </p:custDataLst>
          </p:nvPr>
        </p:nvGrpSpPr>
        <p:grpSpPr>
          <a:xfrm>
            <a:off x="7572000" y="1305000"/>
            <a:ext cx="288000" cy="288028"/>
            <a:chOff x="7572000" y="1305000"/>
            <a:chExt cx="288000" cy="288028"/>
          </a:xfrm>
        </p:grpSpPr>
        <p:sp>
          <p:nvSpPr>
            <p:cNvPr id="606" name="PA-圆角矩形 605">
              <a:extLst>
                <a:ext uri="{FF2B5EF4-FFF2-40B4-BE49-F238E27FC236}">
                  <a16:creationId xmlns:a16="http://schemas.microsoft.com/office/drawing/2014/main" id="{C19E1544-7FA2-4863-B3DD-BEBCC142094E}"/>
                </a:ext>
              </a:extLst>
            </p:cNvPr>
            <p:cNvSpPr/>
            <p:nvPr>
              <p:custDataLst>
                <p:tags r:id="rId688"/>
              </p:custDataLst>
            </p:nvPr>
          </p:nvSpPr>
          <p:spPr>
            <a:xfrm>
              <a:off x="75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PA-任意多边形 606">
              <a:extLst>
                <a:ext uri="{FF2B5EF4-FFF2-40B4-BE49-F238E27FC236}">
                  <a16:creationId xmlns:a16="http://schemas.microsoft.com/office/drawing/2014/main" id="{D1A32F37-CDBC-4B96-B98E-A132182C9FA7}"/>
                </a:ext>
              </a:extLst>
            </p:cNvPr>
            <p:cNvSpPr/>
            <p:nvPr>
              <p:custDataLst>
                <p:tags r:id="rId689"/>
              </p:custDataLst>
            </p:nvPr>
          </p:nvSpPr>
          <p:spPr>
            <a:xfrm>
              <a:off x="757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8" name="PA-组合 607">
            <a:extLst>
              <a:ext uri="{FF2B5EF4-FFF2-40B4-BE49-F238E27FC236}">
                <a16:creationId xmlns:a16="http://schemas.microsoft.com/office/drawing/2014/main" id="{10098492-556A-4474-9FA8-C0173FB93589}"/>
              </a:ext>
            </a:extLst>
          </p:cNvPr>
          <p:cNvGrpSpPr/>
          <p:nvPr>
            <p:custDataLst>
              <p:tags r:id="rId163"/>
            </p:custDataLst>
          </p:nvPr>
        </p:nvGrpSpPr>
        <p:grpSpPr>
          <a:xfrm>
            <a:off x="6852000" y="1305000"/>
            <a:ext cx="288000" cy="288028"/>
            <a:chOff x="6852000" y="1305000"/>
            <a:chExt cx="288000" cy="288028"/>
          </a:xfrm>
        </p:grpSpPr>
        <p:sp>
          <p:nvSpPr>
            <p:cNvPr id="609" name="PA-圆角矩形 608">
              <a:extLst>
                <a:ext uri="{FF2B5EF4-FFF2-40B4-BE49-F238E27FC236}">
                  <a16:creationId xmlns:a16="http://schemas.microsoft.com/office/drawing/2014/main" id="{106CFAE4-8601-45B3-9E2B-57851BABD4E7}"/>
                </a:ext>
              </a:extLst>
            </p:cNvPr>
            <p:cNvSpPr/>
            <p:nvPr>
              <p:custDataLst>
                <p:tags r:id="rId685"/>
              </p:custDataLst>
            </p:nvPr>
          </p:nvSpPr>
          <p:spPr>
            <a:xfrm>
              <a:off x="685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0" name="PA-任意多边形 609">
              <a:extLst>
                <a:ext uri="{FF2B5EF4-FFF2-40B4-BE49-F238E27FC236}">
                  <a16:creationId xmlns:a16="http://schemas.microsoft.com/office/drawing/2014/main" id="{4AFF7375-C19A-4BE7-8C63-042CF3EA3F11}"/>
                </a:ext>
              </a:extLst>
            </p:cNvPr>
            <p:cNvSpPr/>
            <p:nvPr>
              <p:custDataLst>
                <p:tags r:id="rId686"/>
              </p:custDataLst>
            </p:nvPr>
          </p:nvSpPr>
          <p:spPr>
            <a:xfrm>
              <a:off x="6852000" y="1305029"/>
              <a:ext cx="204025" cy="109889"/>
            </a:xfrm>
            <a:custGeom>
              <a:avLst/>
              <a:gdLst>
                <a:gd name="connsiteX0" fmla="*/ 48001 w 204025"/>
                <a:gd name="connsiteY0" fmla="*/ 0 h 109889"/>
                <a:gd name="connsiteX1" fmla="*/ 151504 w 204025"/>
                <a:gd name="connsiteY1" fmla="*/ 0 h 109889"/>
                <a:gd name="connsiteX2" fmla="*/ 152158 w 204025"/>
                <a:gd name="connsiteY2" fmla="*/ 201 h 109889"/>
                <a:gd name="connsiteX3" fmla="*/ 195381 w 204025"/>
                <a:gd name="connsiteY3" fmla="*/ 21458 h 109889"/>
                <a:gd name="connsiteX4" fmla="*/ 204025 w 204025"/>
                <a:gd name="connsiteY4" fmla="*/ 49795 h 109889"/>
                <a:gd name="connsiteX5" fmla="*/ 175211 w 204025"/>
                <a:gd name="connsiteY5" fmla="*/ 89940 h 109889"/>
                <a:gd name="connsiteX6" fmla="*/ 58871 w 204025"/>
                <a:gd name="connsiteY6" fmla="*/ 105879 h 109889"/>
                <a:gd name="connsiteX7" fmla="*/ 0 w 204025"/>
                <a:gd name="connsiteY7" fmla="*/ 91717 h 109889"/>
                <a:gd name="connsiteX8" fmla="*/ 0 w 204025"/>
                <a:gd name="connsiteY8" fmla="*/ 48000 h 109889"/>
                <a:gd name="connsiteX9" fmla="*/ 48001 w 204025"/>
                <a:gd name="connsiteY9" fmla="*/ 0 h 10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4025" h="109889">
                  <a:moveTo>
                    <a:pt x="48001" y="0"/>
                  </a:moveTo>
                  <a:lnTo>
                    <a:pt x="151504" y="0"/>
                  </a:lnTo>
                  <a:lnTo>
                    <a:pt x="152158" y="201"/>
                  </a:lnTo>
                  <a:cubicBezTo>
                    <a:pt x="166565" y="4928"/>
                    <a:pt x="183855" y="14374"/>
                    <a:pt x="195381" y="21458"/>
                  </a:cubicBezTo>
                  <a:cubicBezTo>
                    <a:pt x="192499" y="37987"/>
                    <a:pt x="195381" y="42711"/>
                    <a:pt x="204025" y="49795"/>
                  </a:cubicBezTo>
                  <a:cubicBezTo>
                    <a:pt x="204025" y="71048"/>
                    <a:pt x="189618" y="80494"/>
                    <a:pt x="175211" y="89940"/>
                  </a:cubicBezTo>
                  <a:cubicBezTo>
                    <a:pt x="142074" y="112373"/>
                    <a:pt x="100292" y="112964"/>
                    <a:pt x="58871" y="105879"/>
                  </a:cubicBezTo>
                  <a:lnTo>
                    <a:pt x="0" y="91717"/>
                  </a:ln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1" name="PA-任意多边形 610">
              <a:extLst>
                <a:ext uri="{FF2B5EF4-FFF2-40B4-BE49-F238E27FC236}">
                  <a16:creationId xmlns:a16="http://schemas.microsoft.com/office/drawing/2014/main" id="{049B56E3-376A-462B-8065-8E39BC7C51DF}"/>
                </a:ext>
              </a:extLst>
            </p:cNvPr>
            <p:cNvSpPr/>
            <p:nvPr>
              <p:custDataLst>
                <p:tags r:id="rId687"/>
              </p:custDataLst>
            </p:nvPr>
          </p:nvSpPr>
          <p:spPr>
            <a:xfrm>
              <a:off x="6852000" y="1392440"/>
              <a:ext cx="288000" cy="200588"/>
            </a:xfrm>
            <a:custGeom>
              <a:avLst/>
              <a:gdLst>
                <a:gd name="connsiteX0" fmla="*/ 235721 w 288000"/>
                <a:gd name="connsiteY0" fmla="*/ 167 h 200588"/>
                <a:gd name="connsiteX1" fmla="*/ 274980 w 288000"/>
                <a:gd name="connsiteY1" fmla="*/ 9907 h 200588"/>
                <a:gd name="connsiteX2" fmla="*/ 288000 w 288000"/>
                <a:gd name="connsiteY2" fmla="*/ 15904 h 200588"/>
                <a:gd name="connsiteX3" fmla="*/ 288000 w 288000"/>
                <a:gd name="connsiteY3" fmla="*/ 152586 h 200588"/>
                <a:gd name="connsiteX4" fmla="*/ 239999 w 288000"/>
                <a:gd name="connsiteY4" fmla="*/ 200588 h 200588"/>
                <a:gd name="connsiteX5" fmla="*/ 48001 w 288000"/>
                <a:gd name="connsiteY5" fmla="*/ 200588 h 200588"/>
                <a:gd name="connsiteX6" fmla="*/ 0 w 288000"/>
                <a:gd name="connsiteY6" fmla="*/ 152586 h 200588"/>
                <a:gd name="connsiteX7" fmla="*/ 0 w 288000"/>
                <a:gd name="connsiteY7" fmla="*/ 120182 h 200588"/>
                <a:gd name="connsiteX8" fmla="*/ 13849 w 288000"/>
                <a:gd name="connsiteY8" fmla="*/ 122961 h 200588"/>
                <a:gd name="connsiteX9" fmla="*/ 22493 w 288000"/>
                <a:gd name="connsiteY9" fmla="*/ 134768 h 200588"/>
                <a:gd name="connsiteX10" fmla="*/ 48426 w 288000"/>
                <a:gd name="connsiteY10" fmla="*/ 139491 h 200588"/>
                <a:gd name="connsiteX11" fmla="*/ 80123 w 288000"/>
                <a:gd name="connsiteY11" fmla="*/ 115876 h 200588"/>
                <a:gd name="connsiteX12" fmla="*/ 57070 w 288000"/>
                <a:gd name="connsiteY12" fmla="*/ 113516 h 200588"/>
                <a:gd name="connsiteX13" fmla="*/ 34019 w 288000"/>
                <a:gd name="connsiteY13" fmla="*/ 87540 h 200588"/>
                <a:gd name="connsiteX14" fmla="*/ 51307 w 288000"/>
                <a:gd name="connsiteY14" fmla="*/ 73371 h 200588"/>
                <a:gd name="connsiteX15" fmla="*/ 129107 w 288000"/>
                <a:gd name="connsiteY15" fmla="*/ 104069 h 200588"/>
                <a:gd name="connsiteX16" fmla="*/ 157921 w 288000"/>
                <a:gd name="connsiteY16" fmla="*/ 101708 h 200588"/>
                <a:gd name="connsiteX17" fmla="*/ 169447 w 288000"/>
                <a:gd name="connsiteY17" fmla="*/ 106431 h 200588"/>
                <a:gd name="connsiteX18" fmla="*/ 152158 w 288000"/>
                <a:gd name="connsiteY18" fmla="*/ 52119 h 200588"/>
                <a:gd name="connsiteX19" fmla="*/ 235721 w 288000"/>
                <a:gd name="connsiteY19" fmla="*/ 167 h 200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000" h="200588">
                  <a:moveTo>
                    <a:pt x="235721" y="167"/>
                  </a:moveTo>
                  <a:cubicBezTo>
                    <a:pt x="250128" y="-1014"/>
                    <a:pt x="263095" y="4299"/>
                    <a:pt x="274980" y="9907"/>
                  </a:cubicBezTo>
                  <a:lnTo>
                    <a:pt x="288000" y="15904"/>
                  </a:lnTo>
                  <a:lnTo>
                    <a:pt x="288000" y="152586"/>
                  </a:lnTo>
                  <a:cubicBezTo>
                    <a:pt x="288000" y="179097"/>
                    <a:pt x="266509" y="200588"/>
                    <a:pt x="239999" y="200588"/>
                  </a:cubicBezTo>
                  <a:lnTo>
                    <a:pt x="48001" y="200588"/>
                  </a:lnTo>
                  <a:cubicBezTo>
                    <a:pt x="21491" y="200588"/>
                    <a:pt x="0" y="179097"/>
                    <a:pt x="0" y="152586"/>
                  </a:cubicBezTo>
                  <a:lnTo>
                    <a:pt x="0" y="120182"/>
                  </a:lnTo>
                  <a:lnTo>
                    <a:pt x="13849" y="122961"/>
                  </a:lnTo>
                  <a:cubicBezTo>
                    <a:pt x="13849" y="127684"/>
                    <a:pt x="16730" y="132407"/>
                    <a:pt x="22493" y="134768"/>
                  </a:cubicBezTo>
                  <a:cubicBezTo>
                    <a:pt x="28256" y="139491"/>
                    <a:pt x="39782" y="137130"/>
                    <a:pt x="48426" y="139491"/>
                  </a:cubicBezTo>
                  <a:cubicBezTo>
                    <a:pt x="68596" y="144214"/>
                    <a:pt x="100293" y="146576"/>
                    <a:pt x="80123" y="115876"/>
                  </a:cubicBezTo>
                  <a:cubicBezTo>
                    <a:pt x="74359" y="113516"/>
                    <a:pt x="62833" y="115876"/>
                    <a:pt x="57070" y="113516"/>
                  </a:cubicBezTo>
                  <a:cubicBezTo>
                    <a:pt x="48426" y="111154"/>
                    <a:pt x="34019" y="94624"/>
                    <a:pt x="34019" y="87540"/>
                  </a:cubicBezTo>
                  <a:cubicBezTo>
                    <a:pt x="39782" y="82817"/>
                    <a:pt x="39782" y="73371"/>
                    <a:pt x="51307" y="73371"/>
                  </a:cubicBezTo>
                  <a:cubicBezTo>
                    <a:pt x="74359" y="85178"/>
                    <a:pt x="100293" y="96985"/>
                    <a:pt x="129107" y="104069"/>
                  </a:cubicBezTo>
                  <a:cubicBezTo>
                    <a:pt x="140633" y="106431"/>
                    <a:pt x="149277" y="101708"/>
                    <a:pt x="157921" y="101708"/>
                  </a:cubicBezTo>
                  <a:cubicBezTo>
                    <a:pt x="160803" y="104069"/>
                    <a:pt x="166565" y="104069"/>
                    <a:pt x="169447" y="106431"/>
                  </a:cubicBezTo>
                  <a:cubicBezTo>
                    <a:pt x="186736" y="85178"/>
                    <a:pt x="152158" y="71010"/>
                    <a:pt x="152158" y="52119"/>
                  </a:cubicBezTo>
                  <a:cubicBezTo>
                    <a:pt x="175211" y="28504"/>
                    <a:pt x="221314" y="30865"/>
                    <a:pt x="235721" y="167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2" name="PA-组合 611">
            <a:extLst>
              <a:ext uri="{FF2B5EF4-FFF2-40B4-BE49-F238E27FC236}">
                <a16:creationId xmlns:a16="http://schemas.microsoft.com/office/drawing/2014/main" id="{FD349AD9-2774-4CF4-BA43-49ECA8E0C579}"/>
              </a:ext>
            </a:extLst>
          </p:cNvPr>
          <p:cNvGrpSpPr/>
          <p:nvPr>
            <p:custDataLst>
              <p:tags r:id="rId164"/>
            </p:custDataLst>
          </p:nvPr>
        </p:nvGrpSpPr>
        <p:grpSpPr>
          <a:xfrm>
            <a:off x="6132000" y="1305000"/>
            <a:ext cx="288000" cy="288029"/>
            <a:chOff x="6132000" y="1305000"/>
            <a:chExt cx="288000" cy="288029"/>
          </a:xfrm>
        </p:grpSpPr>
        <p:sp>
          <p:nvSpPr>
            <p:cNvPr id="613" name="PA-圆角矩形 612">
              <a:extLst>
                <a:ext uri="{FF2B5EF4-FFF2-40B4-BE49-F238E27FC236}">
                  <a16:creationId xmlns:a16="http://schemas.microsoft.com/office/drawing/2014/main" id="{24D844A3-0F4D-48AF-9332-EEE508CFD33F}"/>
                </a:ext>
              </a:extLst>
            </p:cNvPr>
            <p:cNvSpPr/>
            <p:nvPr>
              <p:custDataLst>
                <p:tags r:id="rId682"/>
              </p:custDataLst>
            </p:nvPr>
          </p:nvSpPr>
          <p:spPr>
            <a:xfrm>
              <a:off x="61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PA-任意多边形 613">
              <a:extLst>
                <a:ext uri="{FF2B5EF4-FFF2-40B4-BE49-F238E27FC236}">
                  <a16:creationId xmlns:a16="http://schemas.microsoft.com/office/drawing/2014/main" id="{305F6CE0-8AD5-461D-8416-1F2439599FA8}"/>
                </a:ext>
              </a:extLst>
            </p:cNvPr>
            <p:cNvSpPr/>
            <p:nvPr>
              <p:custDataLst>
                <p:tags r:id="rId683"/>
              </p:custDataLst>
            </p:nvPr>
          </p:nvSpPr>
          <p:spPr>
            <a:xfrm>
              <a:off x="613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128168 h 288000"/>
                <a:gd name="connsiteX4" fmla="*/ 274977 w 288000"/>
                <a:gd name="connsiteY4" fmla="*/ 128904 h 288000"/>
                <a:gd name="connsiteX5" fmla="*/ 258408 w 288000"/>
                <a:gd name="connsiteY5" fmla="*/ 130084 h 288000"/>
                <a:gd name="connsiteX6" fmla="*/ 238238 w 288000"/>
                <a:gd name="connsiteY6" fmla="*/ 118277 h 288000"/>
                <a:gd name="connsiteX7" fmla="*/ 212304 w 288000"/>
                <a:gd name="connsiteY7" fmla="*/ 146615 h 288000"/>
                <a:gd name="connsiteX8" fmla="*/ 189253 w 288000"/>
                <a:gd name="connsiteY8" fmla="*/ 158422 h 288000"/>
                <a:gd name="connsiteX9" fmla="*/ 195016 w 288000"/>
                <a:gd name="connsiteY9" fmla="*/ 170229 h 288000"/>
                <a:gd name="connsiteX10" fmla="*/ 174846 w 288000"/>
                <a:gd name="connsiteY10" fmla="*/ 184397 h 288000"/>
                <a:gd name="connsiteX11" fmla="*/ 177727 w 288000"/>
                <a:gd name="connsiteY11" fmla="*/ 186758 h 288000"/>
                <a:gd name="connsiteX12" fmla="*/ 195016 w 288000"/>
                <a:gd name="connsiteY12" fmla="*/ 203288 h 288000"/>
                <a:gd name="connsiteX13" fmla="*/ 192134 w 288000"/>
                <a:gd name="connsiteY13" fmla="*/ 205651 h 288000"/>
                <a:gd name="connsiteX14" fmla="*/ 169083 w 288000"/>
                <a:gd name="connsiteY14" fmla="*/ 233988 h 288000"/>
                <a:gd name="connsiteX15" fmla="*/ 131624 w 288000"/>
                <a:gd name="connsiteY15" fmla="*/ 257602 h 288000"/>
                <a:gd name="connsiteX16" fmla="*/ 122980 w 288000"/>
                <a:gd name="connsiteY16" fmla="*/ 250518 h 288000"/>
                <a:gd name="connsiteX17" fmla="*/ 108572 w 288000"/>
                <a:gd name="connsiteY17" fmla="*/ 267049 h 288000"/>
                <a:gd name="connsiteX18" fmla="*/ 93085 w 288000"/>
                <a:gd name="connsiteY18" fmla="*/ 275019 h 288000"/>
                <a:gd name="connsiteX19" fmla="*/ 80061 w 288000"/>
                <a:gd name="connsiteY19" fmla="*/ 288000 h 288000"/>
                <a:gd name="connsiteX20" fmla="*/ 48001 w 288000"/>
                <a:gd name="connsiteY20" fmla="*/ 288000 h 288000"/>
                <a:gd name="connsiteX21" fmla="*/ 0 w 288000"/>
                <a:gd name="connsiteY21" fmla="*/ 239998 h 288000"/>
                <a:gd name="connsiteX22" fmla="*/ 0 w 288000"/>
                <a:gd name="connsiteY22" fmla="*/ 48000 h 288000"/>
                <a:gd name="connsiteX23" fmla="*/ 48001 w 288000"/>
                <a:gd name="connsiteY2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128168"/>
                  </a:lnTo>
                  <a:lnTo>
                    <a:pt x="274977" y="128904"/>
                  </a:lnTo>
                  <a:cubicBezTo>
                    <a:pt x="267053" y="130084"/>
                    <a:pt x="259849" y="131265"/>
                    <a:pt x="258408" y="130084"/>
                  </a:cubicBezTo>
                  <a:cubicBezTo>
                    <a:pt x="252645" y="125362"/>
                    <a:pt x="246883" y="123001"/>
                    <a:pt x="238238" y="118277"/>
                  </a:cubicBezTo>
                  <a:cubicBezTo>
                    <a:pt x="223831" y="125362"/>
                    <a:pt x="223831" y="139531"/>
                    <a:pt x="212304" y="146615"/>
                  </a:cubicBezTo>
                  <a:cubicBezTo>
                    <a:pt x="203660" y="153700"/>
                    <a:pt x="197897" y="146615"/>
                    <a:pt x="189253" y="158422"/>
                  </a:cubicBezTo>
                  <a:cubicBezTo>
                    <a:pt x="192134" y="160783"/>
                    <a:pt x="197897" y="165507"/>
                    <a:pt x="195016" y="170229"/>
                  </a:cubicBezTo>
                  <a:cubicBezTo>
                    <a:pt x="192134" y="174952"/>
                    <a:pt x="183490" y="182036"/>
                    <a:pt x="174846" y="184397"/>
                  </a:cubicBezTo>
                  <a:cubicBezTo>
                    <a:pt x="177727" y="186758"/>
                    <a:pt x="177727" y="186758"/>
                    <a:pt x="177727" y="186758"/>
                  </a:cubicBezTo>
                  <a:cubicBezTo>
                    <a:pt x="180609" y="193843"/>
                    <a:pt x="189253" y="196204"/>
                    <a:pt x="195016" y="203288"/>
                  </a:cubicBezTo>
                  <a:cubicBezTo>
                    <a:pt x="192134" y="203288"/>
                    <a:pt x="192134" y="203288"/>
                    <a:pt x="192134" y="205651"/>
                  </a:cubicBezTo>
                  <a:cubicBezTo>
                    <a:pt x="177727" y="210373"/>
                    <a:pt x="177727" y="222180"/>
                    <a:pt x="169083" y="233988"/>
                  </a:cubicBezTo>
                  <a:cubicBezTo>
                    <a:pt x="157557" y="241073"/>
                    <a:pt x="143150" y="248156"/>
                    <a:pt x="131624" y="257602"/>
                  </a:cubicBezTo>
                  <a:cubicBezTo>
                    <a:pt x="128743" y="255240"/>
                    <a:pt x="125862" y="252880"/>
                    <a:pt x="122980" y="250518"/>
                  </a:cubicBezTo>
                  <a:cubicBezTo>
                    <a:pt x="114336" y="255240"/>
                    <a:pt x="114336" y="262325"/>
                    <a:pt x="108572" y="267049"/>
                  </a:cubicBezTo>
                  <a:cubicBezTo>
                    <a:pt x="101369" y="270591"/>
                    <a:pt x="97047" y="272362"/>
                    <a:pt x="93085" y="275019"/>
                  </a:cubicBezTo>
                  <a:lnTo>
                    <a:pt x="80061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5" name="PA-任意多边形 614">
              <a:extLst>
                <a:ext uri="{FF2B5EF4-FFF2-40B4-BE49-F238E27FC236}">
                  <a16:creationId xmlns:a16="http://schemas.microsoft.com/office/drawing/2014/main" id="{AAFACE92-5668-4670-836E-66E0EF232EF0}"/>
                </a:ext>
              </a:extLst>
            </p:cNvPr>
            <p:cNvSpPr/>
            <p:nvPr>
              <p:custDataLst>
                <p:tags r:id="rId684"/>
              </p:custDataLst>
            </p:nvPr>
          </p:nvSpPr>
          <p:spPr>
            <a:xfrm>
              <a:off x="6320052" y="1511390"/>
              <a:ext cx="99948" cy="81639"/>
            </a:xfrm>
            <a:custGeom>
              <a:avLst/>
              <a:gdLst>
                <a:gd name="connsiteX0" fmla="*/ 99948 w 99948"/>
                <a:gd name="connsiteY0" fmla="*/ 0 h 81639"/>
                <a:gd name="connsiteX1" fmla="*/ 99948 w 99948"/>
                <a:gd name="connsiteY1" fmla="*/ 33637 h 81639"/>
                <a:gd name="connsiteX2" fmla="*/ 51947 w 99948"/>
                <a:gd name="connsiteY2" fmla="*/ 81639 h 81639"/>
                <a:gd name="connsiteX3" fmla="*/ 0 w 99948"/>
                <a:gd name="connsiteY3" fmla="*/ 81639 h 81639"/>
                <a:gd name="connsiteX4" fmla="*/ 9845 w 99948"/>
                <a:gd name="connsiteY4" fmla="*/ 72495 h 81639"/>
                <a:gd name="connsiteX5" fmla="*/ 9845 w 99948"/>
                <a:gd name="connsiteY5" fmla="*/ 63049 h 81639"/>
                <a:gd name="connsiteX6" fmla="*/ 30016 w 99948"/>
                <a:gd name="connsiteY6" fmla="*/ 63049 h 81639"/>
                <a:gd name="connsiteX7" fmla="*/ 50186 w 99948"/>
                <a:gd name="connsiteY7" fmla="*/ 32350 h 81639"/>
                <a:gd name="connsiteX8" fmla="*/ 53068 w 99948"/>
                <a:gd name="connsiteY8" fmla="*/ 39434 h 81639"/>
                <a:gd name="connsiteX9" fmla="*/ 58831 w 99948"/>
                <a:gd name="connsiteY9" fmla="*/ 39434 h 81639"/>
                <a:gd name="connsiteX10" fmla="*/ 95569 w 99948"/>
                <a:gd name="connsiteY10" fmla="*/ 3717 h 81639"/>
                <a:gd name="connsiteX11" fmla="*/ 99948 w 99948"/>
                <a:gd name="connsiteY11" fmla="*/ 0 h 81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9948" h="81639">
                  <a:moveTo>
                    <a:pt x="99948" y="0"/>
                  </a:moveTo>
                  <a:lnTo>
                    <a:pt x="99948" y="33637"/>
                  </a:lnTo>
                  <a:cubicBezTo>
                    <a:pt x="99948" y="60148"/>
                    <a:pt x="78457" y="81639"/>
                    <a:pt x="51947" y="81639"/>
                  </a:cubicBezTo>
                  <a:lnTo>
                    <a:pt x="0" y="81639"/>
                  </a:lnTo>
                  <a:lnTo>
                    <a:pt x="9845" y="72495"/>
                  </a:lnTo>
                  <a:cubicBezTo>
                    <a:pt x="9845" y="70134"/>
                    <a:pt x="9845" y="65410"/>
                    <a:pt x="9845" y="63049"/>
                  </a:cubicBezTo>
                  <a:cubicBezTo>
                    <a:pt x="15608" y="60688"/>
                    <a:pt x="21372" y="60688"/>
                    <a:pt x="30016" y="63049"/>
                  </a:cubicBezTo>
                  <a:cubicBezTo>
                    <a:pt x="47305" y="55964"/>
                    <a:pt x="38661" y="41795"/>
                    <a:pt x="50186" y="32350"/>
                  </a:cubicBezTo>
                  <a:cubicBezTo>
                    <a:pt x="50186" y="34712"/>
                    <a:pt x="53068" y="37072"/>
                    <a:pt x="53068" y="39434"/>
                  </a:cubicBezTo>
                  <a:cubicBezTo>
                    <a:pt x="55949" y="39434"/>
                    <a:pt x="55949" y="39434"/>
                    <a:pt x="58831" y="39434"/>
                  </a:cubicBezTo>
                  <a:cubicBezTo>
                    <a:pt x="63153" y="34711"/>
                    <a:pt x="79001" y="18771"/>
                    <a:pt x="95569" y="3717"/>
                  </a:cubicBezTo>
                  <a:lnTo>
                    <a:pt x="9994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6" name="PA-组合 615">
            <a:extLst>
              <a:ext uri="{FF2B5EF4-FFF2-40B4-BE49-F238E27FC236}">
                <a16:creationId xmlns:a16="http://schemas.microsoft.com/office/drawing/2014/main" id="{BF00B2E4-BDE0-4445-96CD-F15012BCF29A}"/>
              </a:ext>
            </a:extLst>
          </p:cNvPr>
          <p:cNvGrpSpPr/>
          <p:nvPr>
            <p:custDataLst>
              <p:tags r:id="rId165"/>
            </p:custDataLst>
          </p:nvPr>
        </p:nvGrpSpPr>
        <p:grpSpPr>
          <a:xfrm>
            <a:off x="6852000" y="1665000"/>
            <a:ext cx="288000" cy="288024"/>
            <a:chOff x="6852000" y="1665000"/>
            <a:chExt cx="288000" cy="288024"/>
          </a:xfrm>
        </p:grpSpPr>
        <p:sp>
          <p:nvSpPr>
            <p:cNvPr id="617" name="PA-圆角矩形 616">
              <a:extLst>
                <a:ext uri="{FF2B5EF4-FFF2-40B4-BE49-F238E27FC236}">
                  <a16:creationId xmlns:a16="http://schemas.microsoft.com/office/drawing/2014/main" id="{19EE9B71-C999-4228-AA63-387DC5D138EC}"/>
                </a:ext>
              </a:extLst>
            </p:cNvPr>
            <p:cNvSpPr/>
            <p:nvPr>
              <p:custDataLst>
                <p:tags r:id="rId680"/>
              </p:custDataLst>
            </p:nvPr>
          </p:nvSpPr>
          <p:spPr>
            <a:xfrm>
              <a:off x="68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PA-任意多边形 617">
              <a:extLst>
                <a:ext uri="{FF2B5EF4-FFF2-40B4-BE49-F238E27FC236}">
                  <a16:creationId xmlns:a16="http://schemas.microsoft.com/office/drawing/2014/main" id="{0C9B518E-5525-43F5-AD22-E57EEC7B4DC6}"/>
                </a:ext>
              </a:extLst>
            </p:cNvPr>
            <p:cNvSpPr/>
            <p:nvPr>
              <p:custDataLst>
                <p:tags r:id="rId681"/>
              </p:custDataLst>
            </p:nvPr>
          </p:nvSpPr>
          <p:spPr>
            <a:xfrm>
              <a:off x="685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9" name="PA-组合 618">
            <a:extLst>
              <a:ext uri="{FF2B5EF4-FFF2-40B4-BE49-F238E27FC236}">
                <a16:creationId xmlns:a16="http://schemas.microsoft.com/office/drawing/2014/main" id="{E33B056C-ECBD-42E3-BD18-E1AD4808F446}"/>
              </a:ext>
            </a:extLst>
          </p:cNvPr>
          <p:cNvGrpSpPr/>
          <p:nvPr>
            <p:custDataLst>
              <p:tags r:id="rId166"/>
            </p:custDataLst>
          </p:nvPr>
        </p:nvGrpSpPr>
        <p:grpSpPr>
          <a:xfrm>
            <a:off x="7572000" y="1665000"/>
            <a:ext cx="288000" cy="288024"/>
            <a:chOff x="7572000" y="1665000"/>
            <a:chExt cx="288000" cy="288024"/>
          </a:xfrm>
        </p:grpSpPr>
        <p:sp>
          <p:nvSpPr>
            <p:cNvPr id="620" name="PA-圆角矩形 619">
              <a:extLst>
                <a:ext uri="{FF2B5EF4-FFF2-40B4-BE49-F238E27FC236}">
                  <a16:creationId xmlns:a16="http://schemas.microsoft.com/office/drawing/2014/main" id="{93B1FE3D-8DC8-4B90-9CAF-D4FB4E76DCDD}"/>
                </a:ext>
              </a:extLst>
            </p:cNvPr>
            <p:cNvSpPr/>
            <p:nvPr>
              <p:custDataLst>
                <p:tags r:id="rId678"/>
              </p:custDataLst>
            </p:nvPr>
          </p:nvSpPr>
          <p:spPr>
            <a:xfrm>
              <a:off x="75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PA-任意多边形 620">
              <a:extLst>
                <a:ext uri="{FF2B5EF4-FFF2-40B4-BE49-F238E27FC236}">
                  <a16:creationId xmlns:a16="http://schemas.microsoft.com/office/drawing/2014/main" id="{6E5FEBF4-DF5D-4939-B9B9-82A9A53D86CE}"/>
                </a:ext>
              </a:extLst>
            </p:cNvPr>
            <p:cNvSpPr/>
            <p:nvPr>
              <p:custDataLst>
                <p:tags r:id="rId679"/>
              </p:custDataLst>
            </p:nvPr>
          </p:nvSpPr>
          <p:spPr>
            <a:xfrm>
              <a:off x="757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22" name="PA-组合 621">
            <a:extLst>
              <a:ext uri="{FF2B5EF4-FFF2-40B4-BE49-F238E27FC236}">
                <a16:creationId xmlns:a16="http://schemas.microsoft.com/office/drawing/2014/main" id="{FE7B1110-7DC8-4313-913F-1ABE6259ADA9}"/>
              </a:ext>
            </a:extLst>
          </p:cNvPr>
          <p:cNvGrpSpPr/>
          <p:nvPr>
            <p:custDataLst>
              <p:tags r:id="rId167"/>
            </p:custDataLst>
          </p:nvPr>
        </p:nvGrpSpPr>
        <p:grpSpPr>
          <a:xfrm>
            <a:off x="6132000" y="1665000"/>
            <a:ext cx="288000" cy="288024"/>
            <a:chOff x="6132000" y="1665000"/>
            <a:chExt cx="288000" cy="288024"/>
          </a:xfrm>
        </p:grpSpPr>
        <p:sp>
          <p:nvSpPr>
            <p:cNvPr id="623" name="PA-圆角矩形 622">
              <a:extLst>
                <a:ext uri="{FF2B5EF4-FFF2-40B4-BE49-F238E27FC236}">
                  <a16:creationId xmlns:a16="http://schemas.microsoft.com/office/drawing/2014/main" id="{42601768-282C-4CBC-91CE-F2D449865471}"/>
                </a:ext>
              </a:extLst>
            </p:cNvPr>
            <p:cNvSpPr/>
            <p:nvPr>
              <p:custDataLst>
                <p:tags r:id="rId673"/>
              </p:custDataLst>
            </p:nvPr>
          </p:nvSpPr>
          <p:spPr>
            <a:xfrm>
              <a:off x="61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PA-任意多边形 623">
              <a:extLst>
                <a:ext uri="{FF2B5EF4-FFF2-40B4-BE49-F238E27FC236}">
                  <a16:creationId xmlns:a16="http://schemas.microsoft.com/office/drawing/2014/main" id="{9E64DF32-A1DF-48C1-9424-1480194E947A}"/>
                </a:ext>
              </a:extLst>
            </p:cNvPr>
            <p:cNvSpPr/>
            <p:nvPr>
              <p:custDataLst>
                <p:tags r:id="rId674"/>
              </p:custDataLst>
            </p:nvPr>
          </p:nvSpPr>
          <p:spPr>
            <a:xfrm>
              <a:off x="6327199" y="1665028"/>
              <a:ext cx="92801" cy="81022"/>
            </a:xfrm>
            <a:custGeom>
              <a:avLst/>
              <a:gdLst>
                <a:gd name="connsiteX0" fmla="*/ 4446 w 92801"/>
                <a:gd name="connsiteY0" fmla="*/ 0 h 81022"/>
                <a:gd name="connsiteX1" fmla="*/ 44800 w 92801"/>
                <a:gd name="connsiteY1" fmla="*/ 0 h 81022"/>
                <a:gd name="connsiteX2" fmla="*/ 92801 w 92801"/>
                <a:gd name="connsiteY2" fmla="*/ 48001 h 81022"/>
                <a:gd name="connsiteX3" fmla="*/ 92801 w 92801"/>
                <a:gd name="connsiteY3" fmla="*/ 77073 h 81022"/>
                <a:gd name="connsiteX4" fmla="*/ 92024 w 92801"/>
                <a:gd name="connsiteY4" fmla="*/ 77073 h 81022"/>
                <a:gd name="connsiteX5" fmla="*/ 92024 w 92801"/>
                <a:gd name="connsiteY5" fmla="*/ 74711 h 81022"/>
                <a:gd name="connsiteX6" fmla="*/ 63209 w 92801"/>
                <a:gd name="connsiteY6" fmla="*/ 79434 h 81022"/>
                <a:gd name="connsiteX7" fmla="*/ 51684 w 92801"/>
                <a:gd name="connsiteY7" fmla="*/ 67627 h 81022"/>
                <a:gd name="connsiteX8" fmla="*/ 57446 w 92801"/>
                <a:gd name="connsiteY8" fmla="*/ 60543 h 81022"/>
                <a:gd name="connsiteX9" fmla="*/ 34395 w 92801"/>
                <a:gd name="connsiteY9" fmla="*/ 65265 h 81022"/>
                <a:gd name="connsiteX10" fmla="*/ 37276 w 92801"/>
                <a:gd name="connsiteY10" fmla="*/ 55819 h 81022"/>
                <a:gd name="connsiteX11" fmla="*/ 17105 w 92801"/>
                <a:gd name="connsiteY11" fmla="*/ 51097 h 81022"/>
                <a:gd name="connsiteX12" fmla="*/ 2698 w 92801"/>
                <a:gd name="connsiteY12" fmla="*/ 8590 h 81022"/>
                <a:gd name="connsiteX13" fmla="*/ 4446 w 92801"/>
                <a:gd name="connsiteY13" fmla="*/ 0 h 81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2801" h="81022">
                  <a:moveTo>
                    <a:pt x="4446" y="0"/>
                  </a:moveTo>
                  <a:lnTo>
                    <a:pt x="44800" y="0"/>
                  </a:lnTo>
                  <a:cubicBezTo>
                    <a:pt x="71310" y="0"/>
                    <a:pt x="92801" y="21491"/>
                    <a:pt x="92801" y="48001"/>
                  </a:cubicBezTo>
                  <a:lnTo>
                    <a:pt x="92801" y="77073"/>
                  </a:lnTo>
                  <a:lnTo>
                    <a:pt x="92024" y="77073"/>
                  </a:lnTo>
                  <a:cubicBezTo>
                    <a:pt x="92024" y="77073"/>
                    <a:pt x="92024" y="74711"/>
                    <a:pt x="92024" y="74711"/>
                  </a:cubicBezTo>
                  <a:cubicBezTo>
                    <a:pt x="86261" y="77073"/>
                    <a:pt x="71854" y="84157"/>
                    <a:pt x="63209" y="79434"/>
                  </a:cubicBezTo>
                  <a:cubicBezTo>
                    <a:pt x="57446" y="77073"/>
                    <a:pt x="54565" y="72350"/>
                    <a:pt x="51684" y="67627"/>
                  </a:cubicBezTo>
                  <a:cubicBezTo>
                    <a:pt x="54565" y="65265"/>
                    <a:pt x="54565" y="62904"/>
                    <a:pt x="57446" y="60543"/>
                  </a:cubicBezTo>
                  <a:cubicBezTo>
                    <a:pt x="45921" y="60543"/>
                    <a:pt x="43039" y="62904"/>
                    <a:pt x="34395" y="65265"/>
                  </a:cubicBezTo>
                  <a:cubicBezTo>
                    <a:pt x="34395" y="60543"/>
                    <a:pt x="34395" y="58181"/>
                    <a:pt x="37276" y="55819"/>
                  </a:cubicBezTo>
                  <a:cubicBezTo>
                    <a:pt x="25751" y="58181"/>
                    <a:pt x="25751" y="55819"/>
                    <a:pt x="17105" y="51097"/>
                  </a:cubicBezTo>
                  <a:cubicBezTo>
                    <a:pt x="-183" y="44013"/>
                    <a:pt x="-3065" y="29844"/>
                    <a:pt x="2698" y="8590"/>
                  </a:cubicBezTo>
                  <a:lnTo>
                    <a:pt x="444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5" name="PA-任意多边形 624">
              <a:extLst>
                <a:ext uri="{FF2B5EF4-FFF2-40B4-BE49-F238E27FC236}">
                  <a16:creationId xmlns:a16="http://schemas.microsoft.com/office/drawing/2014/main" id="{7C52F268-49E3-42AE-9D43-CE0ECD067A7A}"/>
                </a:ext>
              </a:extLst>
            </p:cNvPr>
            <p:cNvSpPr/>
            <p:nvPr>
              <p:custDataLst>
                <p:tags r:id="rId675"/>
              </p:custDataLst>
            </p:nvPr>
          </p:nvSpPr>
          <p:spPr>
            <a:xfrm>
              <a:off x="6132000" y="1667092"/>
              <a:ext cx="108572" cy="240684"/>
            </a:xfrm>
            <a:custGeom>
              <a:avLst/>
              <a:gdLst>
                <a:gd name="connsiteX0" fmla="*/ 37778 w 108572"/>
                <a:gd name="connsiteY0" fmla="*/ 0 h 240684"/>
                <a:gd name="connsiteX1" fmla="*/ 39057 w 108572"/>
                <a:gd name="connsiteY1" fmla="*/ 12725 h 240684"/>
                <a:gd name="connsiteX2" fmla="*/ 39418 w 108572"/>
                <a:gd name="connsiteY2" fmla="*/ 32502 h 240684"/>
                <a:gd name="connsiteX3" fmla="*/ 39418 w 108572"/>
                <a:gd name="connsiteY3" fmla="*/ 34864 h 240684"/>
                <a:gd name="connsiteX4" fmla="*/ 56706 w 108572"/>
                <a:gd name="connsiteY4" fmla="*/ 39587 h 240684"/>
                <a:gd name="connsiteX5" fmla="*/ 68232 w 108572"/>
                <a:gd name="connsiteY5" fmla="*/ 39587 h 240684"/>
                <a:gd name="connsiteX6" fmla="*/ 97046 w 108572"/>
                <a:gd name="connsiteY6" fmla="*/ 63201 h 240684"/>
                <a:gd name="connsiteX7" fmla="*/ 108572 w 108572"/>
                <a:gd name="connsiteY7" fmla="*/ 82093 h 240684"/>
                <a:gd name="connsiteX8" fmla="*/ 99928 w 108572"/>
                <a:gd name="connsiteY8" fmla="*/ 82093 h 240684"/>
                <a:gd name="connsiteX9" fmla="*/ 59588 w 108572"/>
                <a:gd name="connsiteY9" fmla="*/ 100985 h 240684"/>
                <a:gd name="connsiteX10" fmla="*/ 13485 w 108572"/>
                <a:gd name="connsiteY10" fmla="*/ 91539 h 240684"/>
                <a:gd name="connsiteX11" fmla="*/ 10604 w 108572"/>
                <a:gd name="connsiteY11" fmla="*/ 96262 h 240684"/>
                <a:gd name="connsiteX12" fmla="*/ 48062 w 108572"/>
                <a:gd name="connsiteY12" fmla="*/ 108069 h 240684"/>
                <a:gd name="connsiteX13" fmla="*/ 85521 w 108572"/>
                <a:gd name="connsiteY13" fmla="*/ 100985 h 240684"/>
                <a:gd name="connsiteX14" fmla="*/ 85521 w 108572"/>
                <a:gd name="connsiteY14" fmla="*/ 98623 h 240684"/>
                <a:gd name="connsiteX15" fmla="*/ 88402 w 108572"/>
                <a:gd name="connsiteY15" fmla="*/ 98623 h 240684"/>
                <a:gd name="connsiteX16" fmla="*/ 91284 w 108572"/>
                <a:gd name="connsiteY16" fmla="*/ 103346 h 240684"/>
                <a:gd name="connsiteX17" fmla="*/ 79758 w 108572"/>
                <a:gd name="connsiteY17" fmla="*/ 103346 h 240684"/>
                <a:gd name="connsiteX18" fmla="*/ 82639 w 108572"/>
                <a:gd name="connsiteY18" fmla="*/ 110431 h 240684"/>
                <a:gd name="connsiteX19" fmla="*/ 68232 w 108572"/>
                <a:gd name="connsiteY19" fmla="*/ 124600 h 240684"/>
                <a:gd name="connsiteX20" fmla="*/ 59588 w 108572"/>
                <a:gd name="connsiteY20" fmla="*/ 124600 h 240684"/>
                <a:gd name="connsiteX21" fmla="*/ 59588 w 108572"/>
                <a:gd name="connsiteY21" fmla="*/ 112792 h 240684"/>
                <a:gd name="connsiteX22" fmla="*/ 36536 w 108572"/>
                <a:gd name="connsiteY22" fmla="*/ 131683 h 240684"/>
                <a:gd name="connsiteX23" fmla="*/ 33655 w 108572"/>
                <a:gd name="connsiteY23" fmla="*/ 136407 h 240684"/>
                <a:gd name="connsiteX24" fmla="*/ 10604 w 108572"/>
                <a:gd name="connsiteY24" fmla="*/ 136407 h 240684"/>
                <a:gd name="connsiteX25" fmla="*/ 22129 w 108572"/>
                <a:gd name="connsiteY25" fmla="*/ 174191 h 240684"/>
                <a:gd name="connsiteX26" fmla="*/ 13485 w 108572"/>
                <a:gd name="connsiteY26" fmla="*/ 174191 h 240684"/>
                <a:gd name="connsiteX27" fmla="*/ 13485 w 108572"/>
                <a:gd name="connsiteY27" fmla="*/ 181274 h 240684"/>
                <a:gd name="connsiteX28" fmla="*/ 19248 w 108572"/>
                <a:gd name="connsiteY28" fmla="*/ 183636 h 240684"/>
                <a:gd name="connsiteX29" fmla="*/ 16366 w 108572"/>
                <a:gd name="connsiteY29" fmla="*/ 195444 h 240684"/>
                <a:gd name="connsiteX30" fmla="*/ 10604 w 108572"/>
                <a:gd name="connsiteY30" fmla="*/ 211974 h 240684"/>
                <a:gd name="connsiteX31" fmla="*/ 10604 w 108572"/>
                <a:gd name="connsiteY31" fmla="*/ 226142 h 240684"/>
                <a:gd name="connsiteX32" fmla="*/ 1140 w 108572"/>
                <a:gd name="connsiteY32" fmla="*/ 240684 h 240684"/>
                <a:gd name="connsiteX33" fmla="*/ 0 w 108572"/>
                <a:gd name="connsiteY33" fmla="*/ 237932 h 240684"/>
                <a:gd name="connsiteX34" fmla="*/ 0 w 108572"/>
                <a:gd name="connsiteY34" fmla="*/ 45937 h 240684"/>
                <a:gd name="connsiteX35" fmla="*/ 29317 w 108572"/>
                <a:gd name="connsiteY35" fmla="*/ 1708 h 240684"/>
                <a:gd name="connsiteX36" fmla="*/ 37778 w 108572"/>
                <a:gd name="connsiteY36" fmla="*/ 0 h 24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8572" h="240684">
                  <a:moveTo>
                    <a:pt x="37778" y="0"/>
                  </a:moveTo>
                  <a:lnTo>
                    <a:pt x="39057" y="12725"/>
                  </a:lnTo>
                  <a:cubicBezTo>
                    <a:pt x="40859" y="21876"/>
                    <a:pt x="42299" y="30141"/>
                    <a:pt x="39418" y="32502"/>
                  </a:cubicBezTo>
                  <a:cubicBezTo>
                    <a:pt x="39418" y="34864"/>
                    <a:pt x="39418" y="34864"/>
                    <a:pt x="39418" y="34864"/>
                  </a:cubicBezTo>
                  <a:cubicBezTo>
                    <a:pt x="50944" y="34864"/>
                    <a:pt x="53825" y="37225"/>
                    <a:pt x="56706" y="39587"/>
                  </a:cubicBezTo>
                  <a:cubicBezTo>
                    <a:pt x="59588" y="39587"/>
                    <a:pt x="65351" y="39587"/>
                    <a:pt x="68232" y="39587"/>
                  </a:cubicBezTo>
                  <a:cubicBezTo>
                    <a:pt x="71114" y="51394"/>
                    <a:pt x="82639" y="60840"/>
                    <a:pt x="97046" y="63201"/>
                  </a:cubicBezTo>
                  <a:cubicBezTo>
                    <a:pt x="99928" y="70286"/>
                    <a:pt x="105691" y="72647"/>
                    <a:pt x="108572" y="82093"/>
                  </a:cubicBezTo>
                  <a:cubicBezTo>
                    <a:pt x="105691" y="82093"/>
                    <a:pt x="102809" y="82093"/>
                    <a:pt x="99928" y="82093"/>
                  </a:cubicBezTo>
                  <a:cubicBezTo>
                    <a:pt x="97046" y="86816"/>
                    <a:pt x="71114" y="105708"/>
                    <a:pt x="59588" y="100985"/>
                  </a:cubicBezTo>
                  <a:cubicBezTo>
                    <a:pt x="53825" y="96262"/>
                    <a:pt x="19248" y="86816"/>
                    <a:pt x="13485" y="91539"/>
                  </a:cubicBezTo>
                  <a:cubicBezTo>
                    <a:pt x="13485" y="91539"/>
                    <a:pt x="13485" y="93900"/>
                    <a:pt x="10604" y="96262"/>
                  </a:cubicBezTo>
                  <a:cubicBezTo>
                    <a:pt x="27892" y="91539"/>
                    <a:pt x="36536" y="105708"/>
                    <a:pt x="48062" y="108069"/>
                  </a:cubicBezTo>
                  <a:cubicBezTo>
                    <a:pt x="62469" y="108069"/>
                    <a:pt x="71114" y="96262"/>
                    <a:pt x="85521" y="100985"/>
                  </a:cubicBezTo>
                  <a:cubicBezTo>
                    <a:pt x="85521" y="100985"/>
                    <a:pt x="85521" y="98623"/>
                    <a:pt x="85521" y="98623"/>
                  </a:cubicBezTo>
                  <a:cubicBezTo>
                    <a:pt x="85521" y="98623"/>
                    <a:pt x="88402" y="98623"/>
                    <a:pt x="88402" y="98623"/>
                  </a:cubicBezTo>
                  <a:cubicBezTo>
                    <a:pt x="91284" y="100985"/>
                    <a:pt x="91284" y="103346"/>
                    <a:pt x="91284" y="103346"/>
                  </a:cubicBezTo>
                  <a:cubicBezTo>
                    <a:pt x="88402" y="103346"/>
                    <a:pt x="82639" y="103346"/>
                    <a:pt x="79758" y="103346"/>
                  </a:cubicBezTo>
                  <a:cubicBezTo>
                    <a:pt x="79758" y="105708"/>
                    <a:pt x="79758" y="108069"/>
                    <a:pt x="82639" y="110431"/>
                  </a:cubicBezTo>
                  <a:cubicBezTo>
                    <a:pt x="73995" y="112792"/>
                    <a:pt x="68232" y="115153"/>
                    <a:pt x="68232" y="124600"/>
                  </a:cubicBezTo>
                  <a:cubicBezTo>
                    <a:pt x="65351" y="124600"/>
                    <a:pt x="62469" y="124600"/>
                    <a:pt x="59588" y="124600"/>
                  </a:cubicBezTo>
                  <a:cubicBezTo>
                    <a:pt x="59588" y="119876"/>
                    <a:pt x="59588" y="117515"/>
                    <a:pt x="59588" y="112792"/>
                  </a:cubicBezTo>
                  <a:cubicBezTo>
                    <a:pt x="48062" y="117515"/>
                    <a:pt x="56706" y="136407"/>
                    <a:pt x="36536" y="131683"/>
                  </a:cubicBezTo>
                  <a:cubicBezTo>
                    <a:pt x="33655" y="134046"/>
                    <a:pt x="33655" y="134046"/>
                    <a:pt x="33655" y="136407"/>
                  </a:cubicBezTo>
                  <a:cubicBezTo>
                    <a:pt x="27892" y="136407"/>
                    <a:pt x="19248" y="136407"/>
                    <a:pt x="10604" y="136407"/>
                  </a:cubicBezTo>
                  <a:cubicBezTo>
                    <a:pt x="13485" y="143492"/>
                    <a:pt x="33655" y="164744"/>
                    <a:pt x="22129" y="174191"/>
                  </a:cubicBezTo>
                  <a:cubicBezTo>
                    <a:pt x="19248" y="174191"/>
                    <a:pt x="16366" y="174191"/>
                    <a:pt x="13485" y="174191"/>
                  </a:cubicBezTo>
                  <a:cubicBezTo>
                    <a:pt x="13485" y="176553"/>
                    <a:pt x="13485" y="178913"/>
                    <a:pt x="13485" y="181274"/>
                  </a:cubicBezTo>
                  <a:cubicBezTo>
                    <a:pt x="13485" y="183636"/>
                    <a:pt x="16366" y="183636"/>
                    <a:pt x="19248" y="183636"/>
                  </a:cubicBezTo>
                  <a:cubicBezTo>
                    <a:pt x="16366" y="188359"/>
                    <a:pt x="19248" y="193083"/>
                    <a:pt x="16366" y="195444"/>
                  </a:cubicBezTo>
                  <a:cubicBezTo>
                    <a:pt x="16366" y="200167"/>
                    <a:pt x="10604" y="204890"/>
                    <a:pt x="10604" y="211974"/>
                  </a:cubicBezTo>
                  <a:cubicBezTo>
                    <a:pt x="10604" y="216697"/>
                    <a:pt x="10604" y="221420"/>
                    <a:pt x="10604" y="226142"/>
                  </a:cubicBezTo>
                  <a:lnTo>
                    <a:pt x="1140" y="240684"/>
                  </a:lnTo>
                  <a:lnTo>
                    <a:pt x="0" y="237932"/>
                  </a:lnTo>
                  <a:lnTo>
                    <a:pt x="0" y="45937"/>
                  </a:lnTo>
                  <a:cubicBezTo>
                    <a:pt x="0" y="26055"/>
                    <a:pt x="12089" y="8995"/>
                    <a:pt x="29317" y="1708"/>
                  </a:cubicBezTo>
                  <a:lnTo>
                    <a:pt x="3777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6" name="PA-任意多边形 625">
              <a:extLst>
                <a:ext uri="{FF2B5EF4-FFF2-40B4-BE49-F238E27FC236}">
                  <a16:creationId xmlns:a16="http://schemas.microsoft.com/office/drawing/2014/main" id="{52C0184A-0FF0-4923-91A1-C04D0E579712}"/>
                </a:ext>
              </a:extLst>
            </p:cNvPr>
            <p:cNvSpPr/>
            <p:nvPr>
              <p:custDataLst>
                <p:tags r:id="rId676"/>
              </p:custDataLst>
            </p:nvPr>
          </p:nvSpPr>
          <p:spPr>
            <a:xfrm>
              <a:off x="6396171" y="1773282"/>
              <a:ext cx="23829" cy="54151"/>
            </a:xfrm>
            <a:custGeom>
              <a:avLst/>
              <a:gdLst>
                <a:gd name="connsiteX0" fmla="*/ 23829 w 23829"/>
                <a:gd name="connsiteY0" fmla="*/ 0 h 54151"/>
                <a:gd name="connsiteX1" fmla="*/ 23829 w 23829"/>
                <a:gd name="connsiteY1" fmla="*/ 54151 h 54151"/>
                <a:gd name="connsiteX2" fmla="*/ 11526 w 23829"/>
                <a:gd name="connsiteY2" fmla="*/ 49110 h 54151"/>
                <a:gd name="connsiteX3" fmla="*/ 14407 w 23829"/>
                <a:gd name="connsiteY3" fmla="*/ 30218 h 54151"/>
                <a:gd name="connsiteX4" fmla="*/ 5763 w 23829"/>
                <a:gd name="connsiteY4" fmla="*/ 32579 h 54151"/>
                <a:gd name="connsiteX5" fmla="*/ 0 w 23829"/>
                <a:gd name="connsiteY5" fmla="*/ 13687 h 54151"/>
                <a:gd name="connsiteX6" fmla="*/ 2882 w 23829"/>
                <a:gd name="connsiteY6" fmla="*/ 6603 h 54151"/>
                <a:gd name="connsiteX7" fmla="*/ 23829 w 23829"/>
                <a:gd name="connsiteY7" fmla="*/ 0 h 54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9" h="54151">
                  <a:moveTo>
                    <a:pt x="23829" y="0"/>
                  </a:moveTo>
                  <a:lnTo>
                    <a:pt x="23829" y="54151"/>
                  </a:lnTo>
                  <a:lnTo>
                    <a:pt x="11526" y="49110"/>
                  </a:lnTo>
                  <a:cubicBezTo>
                    <a:pt x="11526" y="42026"/>
                    <a:pt x="14407" y="37303"/>
                    <a:pt x="14407" y="30218"/>
                  </a:cubicBezTo>
                  <a:cubicBezTo>
                    <a:pt x="11526" y="32579"/>
                    <a:pt x="8644" y="32579"/>
                    <a:pt x="5763" y="32579"/>
                  </a:cubicBezTo>
                  <a:cubicBezTo>
                    <a:pt x="2882" y="25494"/>
                    <a:pt x="2882" y="20772"/>
                    <a:pt x="0" y="13687"/>
                  </a:cubicBezTo>
                  <a:cubicBezTo>
                    <a:pt x="5763" y="11326"/>
                    <a:pt x="5763" y="11326"/>
                    <a:pt x="2882" y="6603"/>
                  </a:cubicBezTo>
                  <a:lnTo>
                    <a:pt x="2382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7" name="PA-任意多边形 626">
              <a:extLst>
                <a:ext uri="{FF2B5EF4-FFF2-40B4-BE49-F238E27FC236}">
                  <a16:creationId xmlns:a16="http://schemas.microsoft.com/office/drawing/2014/main" id="{4C51EBC2-8811-40A0-9DCB-836F7D87C659}"/>
                </a:ext>
              </a:extLst>
            </p:cNvPr>
            <p:cNvSpPr/>
            <p:nvPr>
              <p:custDataLst>
                <p:tags r:id="rId677"/>
              </p:custDataLst>
            </p:nvPr>
          </p:nvSpPr>
          <p:spPr>
            <a:xfrm>
              <a:off x="6306999" y="1853090"/>
              <a:ext cx="113001" cy="99934"/>
            </a:xfrm>
            <a:custGeom>
              <a:avLst/>
              <a:gdLst>
                <a:gd name="connsiteX0" fmla="*/ 63239 w 113001"/>
                <a:gd name="connsiteY0" fmla="*/ 0 h 99934"/>
                <a:gd name="connsiteX1" fmla="*/ 63239 w 113001"/>
                <a:gd name="connsiteY1" fmla="*/ 4723 h 99934"/>
                <a:gd name="connsiteX2" fmla="*/ 80528 w 113001"/>
                <a:gd name="connsiteY2" fmla="*/ 16531 h 99934"/>
                <a:gd name="connsiteX3" fmla="*/ 86291 w 113001"/>
                <a:gd name="connsiteY3" fmla="*/ 30699 h 99934"/>
                <a:gd name="connsiteX4" fmla="*/ 108622 w 113001"/>
                <a:gd name="connsiteY4" fmla="*/ 36012 h 99934"/>
                <a:gd name="connsiteX5" fmla="*/ 113001 w 113001"/>
                <a:gd name="connsiteY5" fmla="*/ 32997 h 99934"/>
                <a:gd name="connsiteX6" fmla="*/ 113001 w 113001"/>
                <a:gd name="connsiteY6" fmla="*/ 51934 h 99934"/>
                <a:gd name="connsiteX7" fmla="*/ 65000 w 113001"/>
                <a:gd name="connsiteY7" fmla="*/ 99934 h 99934"/>
                <a:gd name="connsiteX8" fmla="*/ 7324 w 113001"/>
                <a:gd name="connsiteY8" fmla="*/ 99934 h 99934"/>
                <a:gd name="connsiteX9" fmla="*/ 2728 w 113001"/>
                <a:gd name="connsiteY9" fmla="*/ 81765 h 99934"/>
                <a:gd name="connsiteX10" fmla="*/ 2728 w 113001"/>
                <a:gd name="connsiteY10" fmla="*/ 44867 h 99934"/>
                <a:gd name="connsiteX11" fmla="*/ 14254 w 113001"/>
                <a:gd name="connsiteY11" fmla="*/ 37783 h 99934"/>
                <a:gd name="connsiteX12" fmla="*/ 17135 w 113001"/>
                <a:gd name="connsiteY12" fmla="*/ 21254 h 99934"/>
                <a:gd name="connsiteX13" fmla="*/ 28661 w 113001"/>
                <a:gd name="connsiteY13" fmla="*/ 7085 h 99934"/>
                <a:gd name="connsiteX14" fmla="*/ 63239 w 113001"/>
                <a:gd name="connsiteY14" fmla="*/ 0 h 9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001" h="99934">
                  <a:moveTo>
                    <a:pt x="63239" y="0"/>
                  </a:moveTo>
                  <a:cubicBezTo>
                    <a:pt x="63239" y="2361"/>
                    <a:pt x="63239" y="4723"/>
                    <a:pt x="63239" y="4723"/>
                  </a:cubicBezTo>
                  <a:cubicBezTo>
                    <a:pt x="69002" y="9446"/>
                    <a:pt x="74765" y="14169"/>
                    <a:pt x="80528" y="16531"/>
                  </a:cubicBezTo>
                  <a:cubicBezTo>
                    <a:pt x="83409" y="21254"/>
                    <a:pt x="83409" y="25976"/>
                    <a:pt x="86291" y="30699"/>
                  </a:cubicBezTo>
                  <a:cubicBezTo>
                    <a:pt x="92054" y="36603"/>
                    <a:pt x="100698" y="37783"/>
                    <a:pt x="108622" y="36012"/>
                  </a:cubicBezTo>
                  <a:lnTo>
                    <a:pt x="113001" y="32997"/>
                  </a:lnTo>
                  <a:lnTo>
                    <a:pt x="113001" y="51934"/>
                  </a:lnTo>
                  <a:cubicBezTo>
                    <a:pt x="113001" y="78444"/>
                    <a:pt x="91510" y="99934"/>
                    <a:pt x="65000" y="99934"/>
                  </a:cubicBezTo>
                  <a:lnTo>
                    <a:pt x="7324" y="99934"/>
                  </a:lnTo>
                  <a:lnTo>
                    <a:pt x="2728" y="81765"/>
                  </a:lnTo>
                  <a:cubicBezTo>
                    <a:pt x="-153" y="67892"/>
                    <a:pt x="-1594" y="53132"/>
                    <a:pt x="2728" y="44867"/>
                  </a:cubicBezTo>
                  <a:cubicBezTo>
                    <a:pt x="8491" y="42506"/>
                    <a:pt x="11373" y="40144"/>
                    <a:pt x="14254" y="37783"/>
                  </a:cubicBezTo>
                  <a:cubicBezTo>
                    <a:pt x="14254" y="33061"/>
                    <a:pt x="17135" y="25976"/>
                    <a:pt x="17135" y="21254"/>
                  </a:cubicBezTo>
                  <a:cubicBezTo>
                    <a:pt x="20017" y="16531"/>
                    <a:pt x="25780" y="11807"/>
                    <a:pt x="28661" y="7085"/>
                  </a:cubicBezTo>
                  <a:cubicBezTo>
                    <a:pt x="43069" y="7085"/>
                    <a:pt x="48832" y="0"/>
                    <a:pt x="6323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28" name="PA-组合 627">
            <a:extLst>
              <a:ext uri="{FF2B5EF4-FFF2-40B4-BE49-F238E27FC236}">
                <a16:creationId xmlns:a16="http://schemas.microsoft.com/office/drawing/2014/main" id="{FE9D2250-2B7E-4D5C-81C6-D7BF786DB141}"/>
              </a:ext>
            </a:extLst>
          </p:cNvPr>
          <p:cNvGrpSpPr/>
          <p:nvPr>
            <p:custDataLst>
              <p:tags r:id="rId168"/>
            </p:custDataLst>
          </p:nvPr>
        </p:nvGrpSpPr>
        <p:grpSpPr>
          <a:xfrm>
            <a:off x="6132000" y="2025000"/>
            <a:ext cx="288000" cy="288004"/>
            <a:chOff x="6132000" y="2025000"/>
            <a:chExt cx="288000" cy="288004"/>
          </a:xfrm>
        </p:grpSpPr>
        <p:sp>
          <p:nvSpPr>
            <p:cNvPr id="629" name="PA-圆角矩形 628">
              <a:extLst>
                <a:ext uri="{FF2B5EF4-FFF2-40B4-BE49-F238E27FC236}">
                  <a16:creationId xmlns:a16="http://schemas.microsoft.com/office/drawing/2014/main" id="{E29D664D-CBE4-44B6-83CF-F141BAE49A85}"/>
                </a:ext>
              </a:extLst>
            </p:cNvPr>
            <p:cNvSpPr/>
            <p:nvPr>
              <p:custDataLst>
                <p:tags r:id="rId671"/>
              </p:custDataLst>
            </p:nvPr>
          </p:nvSpPr>
          <p:spPr>
            <a:xfrm>
              <a:off x="613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PA-任意多边形 629">
              <a:extLst>
                <a:ext uri="{FF2B5EF4-FFF2-40B4-BE49-F238E27FC236}">
                  <a16:creationId xmlns:a16="http://schemas.microsoft.com/office/drawing/2014/main" id="{3E7979F1-2806-4F35-851A-2E6C252CBB26}"/>
                </a:ext>
              </a:extLst>
            </p:cNvPr>
            <p:cNvSpPr/>
            <p:nvPr>
              <p:custDataLst>
                <p:tags r:id="rId672"/>
              </p:custDataLst>
            </p:nvPr>
          </p:nvSpPr>
          <p:spPr>
            <a:xfrm>
              <a:off x="613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31" name="PA-组合 630">
            <a:extLst>
              <a:ext uri="{FF2B5EF4-FFF2-40B4-BE49-F238E27FC236}">
                <a16:creationId xmlns:a16="http://schemas.microsoft.com/office/drawing/2014/main" id="{5EB46E4A-B07A-44ED-8223-3EED437DD414}"/>
              </a:ext>
            </a:extLst>
          </p:cNvPr>
          <p:cNvGrpSpPr/>
          <p:nvPr>
            <p:custDataLst>
              <p:tags r:id="rId169"/>
            </p:custDataLst>
          </p:nvPr>
        </p:nvGrpSpPr>
        <p:grpSpPr>
          <a:xfrm>
            <a:off x="6852000" y="2025000"/>
            <a:ext cx="288000" cy="288004"/>
            <a:chOff x="6852000" y="2025000"/>
            <a:chExt cx="288000" cy="288004"/>
          </a:xfrm>
        </p:grpSpPr>
        <p:sp>
          <p:nvSpPr>
            <p:cNvPr id="632" name="PA-圆角矩形 631">
              <a:extLst>
                <a:ext uri="{FF2B5EF4-FFF2-40B4-BE49-F238E27FC236}">
                  <a16:creationId xmlns:a16="http://schemas.microsoft.com/office/drawing/2014/main" id="{D149166C-0872-4E31-8F0F-3C4B86BC540C}"/>
                </a:ext>
              </a:extLst>
            </p:cNvPr>
            <p:cNvSpPr/>
            <p:nvPr>
              <p:custDataLst>
                <p:tags r:id="rId669"/>
              </p:custDataLst>
            </p:nvPr>
          </p:nvSpPr>
          <p:spPr>
            <a:xfrm>
              <a:off x="68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PA-任意多边形 632">
              <a:extLst>
                <a:ext uri="{FF2B5EF4-FFF2-40B4-BE49-F238E27FC236}">
                  <a16:creationId xmlns:a16="http://schemas.microsoft.com/office/drawing/2014/main" id="{20CCAE91-52BB-4C59-AEC2-9A4B75A83930}"/>
                </a:ext>
              </a:extLst>
            </p:cNvPr>
            <p:cNvSpPr/>
            <p:nvPr>
              <p:custDataLst>
                <p:tags r:id="rId670"/>
              </p:custDataLst>
            </p:nvPr>
          </p:nvSpPr>
          <p:spPr>
            <a:xfrm>
              <a:off x="685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34" name="PA-组合 633">
            <a:extLst>
              <a:ext uri="{FF2B5EF4-FFF2-40B4-BE49-F238E27FC236}">
                <a16:creationId xmlns:a16="http://schemas.microsoft.com/office/drawing/2014/main" id="{02B82D0C-EB0B-43EB-8695-CE406ADE05E1}"/>
              </a:ext>
            </a:extLst>
          </p:cNvPr>
          <p:cNvGrpSpPr/>
          <p:nvPr>
            <p:custDataLst>
              <p:tags r:id="rId170"/>
            </p:custDataLst>
          </p:nvPr>
        </p:nvGrpSpPr>
        <p:grpSpPr>
          <a:xfrm>
            <a:off x="7572000" y="2025000"/>
            <a:ext cx="288000" cy="288004"/>
            <a:chOff x="7572000" y="2025000"/>
            <a:chExt cx="288000" cy="288004"/>
          </a:xfrm>
        </p:grpSpPr>
        <p:sp>
          <p:nvSpPr>
            <p:cNvPr id="635" name="PA-圆角矩形 634">
              <a:extLst>
                <a:ext uri="{FF2B5EF4-FFF2-40B4-BE49-F238E27FC236}">
                  <a16:creationId xmlns:a16="http://schemas.microsoft.com/office/drawing/2014/main" id="{7C83514B-F6D1-44B2-930A-70768C418185}"/>
                </a:ext>
              </a:extLst>
            </p:cNvPr>
            <p:cNvSpPr/>
            <p:nvPr>
              <p:custDataLst>
                <p:tags r:id="rId667"/>
              </p:custDataLst>
            </p:nvPr>
          </p:nvSpPr>
          <p:spPr>
            <a:xfrm>
              <a:off x="757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PA-任意多边形 635">
              <a:extLst>
                <a:ext uri="{FF2B5EF4-FFF2-40B4-BE49-F238E27FC236}">
                  <a16:creationId xmlns:a16="http://schemas.microsoft.com/office/drawing/2014/main" id="{85B6781A-3798-4FDA-99DD-596D6F2EF5B9}"/>
                </a:ext>
              </a:extLst>
            </p:cNvPr>
            <p:cNvSpPr/>
            <p:nvPr>
              <p:custDataLst>
                <p:tags r:id="rId668"/>
              </p:custDataLst>
            </p:nvPr>
          </p:nvSpPr>
          <p:spPr>
            <a:xfrm>
              <a:off x="757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37" name="PA-组合 636">
            <a:extLst>
              <a:ext uri="{FF2B5EF4-FFF2-40B4-BE49-F238E27FC236}">
                <a16:creationId xmlns:a16="http://schemas.microsoft.com/office/drawing/2014/main" id="{8AF3A49C-EAAA-413E-9E57-BF30DC248883}"/>
              </a:ext>
            </a:extLst>
          </p:cNvPr>
          <p:cNvGrpSpPr/>
          <p:nvPr>
            <p:custDataLst>
              <p:tags r:id="rId171"/>
            </p:custDataLst>
          </p:nvPr>
        </p:nvGrpSpPr>
        <p:grpSpPr>
          <a:xfrm>
            <a:off x="7572000" y="2385000"/>
            <a:ext cx="288000" cy="288008"/>
            <a:chOff x="7572000" y="2385000"/>
            <a:chExt cx="288000" cy="288008"/>
          </a:xfrm>
        </p:grpSpPr>
        <p:sp>
          <p:nvSpPr>
            <p:cNvPr id="638" name="PA-圆角矩形 637">
              <a:extLst>
                <a:ext uri="{FF2B5EF4-FFF2-40B4-BE49-F238E27FC236}">
                  <a16:creationId xmlns:a16="http://schemas.microsoft.com/office/drawing/2014/main" id="{02F4D769-D61E-4EE5-A0F1-2FD19B088593}"/>
                </a:ext>
              </a:extLst>
            </p:cNvPr>
            <p:cNvSpPr/>
            <p:nvPr>
              <p:custDataLst>
                <p:tags r:id="rId665"/>
              </p:custDataLst>
            </p:nvPr>
          </p:nvSpPr>
          <p:spPr>
            <a:xfrm>
              <a:off x="757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PA-任意多边形 638">
              <a:extLst>
                <a:ext uri="{FF2B5EF4-FFF2-40B4-BE49-F238E27FC236}">
                  <a16:creationId xmlns:a16="http://schemas.microsoft.com/office/drawing/2014/main" id="{C35E0413-3EAB-4F7D-BAAF-0E89A97E36CD}"/>
                </a:ext>
              </a:extLst>
            </p:cNvPr>
            <p:cNvSpPr/>
            <p:nvPr>
              <p:custDataLst>
                <p:tags r:id="rId666"/>
              </p:custDataLst>
            </p:nvPr>
          </p:nvSpPr>
          <p:spPr>
            <a:xfrm>
              <a:off x="757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40" name="PA-组合 639">
            <a:extLst>
              <a:ext uri="{FF2B5EF4-FFF2-40B4-BE49-F238E27FC236}">
                <a16:creationId xmlns:a16="http://schemas.microsoft.com/office/drawing/2014/main" id="{196D2774-79E1-4A0B-A5E8-4BA31A798E9F}"/>
              </a:ext>
            </a:extLst>
          </p:cNvPr>
          <p:cNvGrpSpPr/>
          <p:nvPr>
            <p:custDataLst>
              <p:tags r:id="rId172"/>
            </p:custDataLst>
          </p:nvPr>
        </p:nvGrpSpPr>
        <p:grpSpPr>
          <a:xfrm>
            <a:off x="6852000" y="2385000"/>
            <a:ext cx="288000" cy="288008"/>
            <a:chOff x="6852000" y="2385000"/>
            <a:chExt cx="288000" cy="288008"/>
          </a:xfrm>
        </p:grpSpPr>
        <p:sp>
          <p:nvSpPr>
            <p:cNvPr id="641" name="PA-圆角矩形 640">
              <a:extLst>
                <a:ext uri="{FF2B5EF4-FFF2-40B4-BE49-F238E27FC236}">
                  <a16:creationId xmlns:a16="http://schemas.microsoft.com/office/drawing/2014/main" id="{4CAFE86A-3AA7-4ACE-B110-612F172B2916}"/>
                </a:ext>
              </a:extLst>
            </p:cNvPr>
            <p:cNvSpPr/>
            <p:nvPr>
              <p:custDataLst>
                <p:tags r:id="rId662"/>
              </p:custDataLst>
            </p:nvPr>
          </p:nvSpPr>
          <p:spPr>
            <a:xfrm>
              <a:off x="68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PA-任意多边形 641">
              <a:extLst>
                <a:ext uri="{FF2B5EF4-FFF2-40B4-BE49-F238E27FC236}">
                  <a16:creationId xmlns:a16="http://schemas.microsoft.com/office/drawing/2014/main" id="{F68FB71D-5A3A-46EA-B2B9-59487EA5276D}"/>
                </a:ext>
              </a:extLst>
            </p:cNvPr>
            <p:cNvSpPr/>
            <p:nvPr>
              <p:custDataLst>
                <p:tags r:id="rId663"/>
              </p:custDataLst>
            </p:nvPr>
          </p:nvSpPr>
          <p:spPr>
            <a:xfrm>
              <a:off x="6852000" y="2385006"/>
              <a:ext cx="288000" cy="288002"/>
            </a:xfrm>
            <a:custGeom>
              <a:avLst/>
              <a:gdLst>
                <a:gd name="connsiteX0" fmla="*/ 76137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165518 h 288002"/>
                <a:gd name="connsiteX8" fmla="*/ 3043 w 288000"/>
                <a:gd name="connsiteY8" fmla="*/ 165005 h 288002"/>
                <a:gd name="connsiteX9" fmla="*/ 10967 w 288000"/>
                <a:gd name="connsiteY9" fmla="*/ 164711 h 288002"/>
                <a:gd name="connsiteX10" fmla="*/ 28256 w 288000"/>
                <a:gd name="connsiteY10" fmla="*/ 181242 h 288002"/>
                <a:gd name="connsiteX11" fmla="*/ 62833 w 288000"/>
                <a:gd name="connsiteY11" fmla="*/ 190687 h 288002"/>
                <a:gd name="connsiteX12" fmla="*/ 111818 w 288000"/>
                <a:gd name="connsiteY12" fmla="*/ 195412 h 288002"/>
                <a:gd name="connsiteX13" fmla="*/ 131988 w 288000"/>
                <a:gd name="connsiteY13" fmla="*/ 188325 h 288002"/>
                <a:gd name="connsiteX14" fmla="*/ 175211 w 288000"/>
                <a:gd name="connsiteY14" fmla="*/ 193051 h 288002"/>
                <a:gd name="connsiteX15" fmla="*/ 215551 w 288000"/>
                <a:gd name="connsiteY15" fmla="*/ 141096 h 288002"/>
                <a:gd name="connsiteX16" fmla="*/ 209788 w 288000"/>
                <a:gd name="connsiteY16" fmla="*/ 122205 h 288002"/>
                <a:gd name="connsiteX17" fmla="*/ 160803 w 288000"/>
                <a:gd name="connsiteY17" fmla="*/ 98589 h 288002"/>
                <a:gd name="connsiteX18" fmla="*/ 163684 w 288000"/>
                <a:gd name="connsiteY18" fmla="*/ 91505 h 288002"/>
                <a:gd name="connsiteX19" fmla="*/ 140633 w 288000"/>
                <a:gd name="connsiteY19" fmla="*/ 77338 h 288002"/>
                <a:gd name="connsiteX20" fmla="*/ 106055 w 288000"/>
                <a:gd name="connsiteY20" fmla="*/ 53722 h 288002"/>
                <a:gd name="connsiteX21" fmla="*/ 88767 w 288000"/>
                <a:gd name="connsiteY21" fmla="*/ 48998 h 288002"/>
                <a:gd name="connsiteX22" fmla="*/ 77240 w 288000"/>
                <a:gd name="connsiteY22" fmla="*/ 37191 h 288002"/>
                <a:gd name="connsiteX23" fmla="*/ 65714 w 288000"/>
                <a:gd name="connsiteY23" fmla="*/ 39554 h 288002"/>
                <a:gd name="connsiteX24" fmla="*/ 45544 w 288000"/>
                <a:gd name="connsiteY24" fmla="*/ 18300 h 288002"/>
                <a:gd name="connsiteX25" fmla="*/ 71477 w 288000"/>
                <a:gd name="connsiteY25" fmla="*/ 11217 h 288002"/>
                <a:gd name="connsiteX26" fmla="*/ 76137 w 288000"/>
                <a:gd name="connsiteY26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8000" h="288002">
                  <a:moveTo>
                    <a:pt x="76137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165518"/>
                  </a:lnTo>
                  <a:lnTo>
                    <a:pt x="3043" y="165005"/>
                  </a:lnTo>
                  <a:cubicBezTo>
                    <a:pt x="6645" y="164120"/>
                    <a:pt x="9526" y="163530"/>
                    <a:pt x="10967" y="164711"/>
                  </a:cubicBezTo>
                  <a:cubicBezTo>
                    <a:pt x="16730" y="171796"/>
                    <a:pt x="16730" y="176521"/>
                    <a:pt x="28256" y="181242"/>
                  </a:cubicBezTo>
                  <a:cubicBezTo>
                    <a:pt x="45544" y="176521"/>
                    <a:pt x="48426" y="188325"/>
                    <a:pt x="62833" y="190687"/>
                  </a:cubicBezTo>
                  <a:cubicBezTo>
                    <a:pt x="77240" y="193051"/>
                    <a:pt x="100293" y="197773"/>
                    <a:pt x="111818" y="195412"/>
                  </a:cubicBezTo>
                  <a:cubicBezTo>
                    <a:pt x="117581" y="193051"/>
                    <a:pt x="126225" y="190687"/>
                    <a:pt x="131988" y="188325"/>
                  </a:cubicBezTo>
                  <a:cubicBezTo>
                    <a:pt x="146395" y="185964"/>
                    <a:pt x="157921" y="195412"/>
                    <a:pt x="175211" y="193051"/>
                  </a:cubicBezTo>
                  <a:cubicBezTo>
                    <a:pt x="204025" y="185964"/>
                    <a:pt x="224195" y="174157"/>
                    <a:pt x="215551" y="141096"/>
                  </a:cubicBezTo>
                  <a:cubicBezTo>
                    <a:pt x="212669" y="136372"/>
                    <a:pt x="212669" y="129289"/>
                    <a:pt x="209788" y="122205"/>
                  </a:cubicBezTo>
                  <a:cubicBezTo>
                    <a:pt x="201144" y="110397"/>
                    <a:pt x="175211" y="108035"/>
                    <a:pt x="160803" y="98589"/>
                  </a:cubicBezTo>
                  <a:cubicBezTo>
                    <a:pt x="163684" y="96228"/>
                    <a:pt x="163684" y="93866"/>
                    <a:pt x="163684" y="91505"/>
                  </a:cubicBezTo>
                  <a:cubicBezTo>
                    <a:pt x="155040" y="93866"/>
                    <a:pt x="146395" y="82060"/>
                    <a:pt x="140633" y="77338"/>
                  </a:cubicBezTo>
                  <a:cubicBezTo>
                    <a:pt x="129107" y="67891"/>
                    <a:pt x="120463" y="58445"/>
                    <a:pt x="106055" y="53722"/>
                  </a:cubicBezTo>
                  <a:cubicBezTo>
                    <a:pt x="100293" y="51362"/>
                    <a:pt x="94530" y="48998"/>
                    <a:pt x="88767" y="48998"/>
                  </a:cubicBezTo>
                  <a:cubicBezTo>
                    <a:pt x="83004" y="46639"/>
                    <a:pt x="83004" y="41914"/>
                    <a:pt x="77240" y="37191"/>
                  </a:cubicBezTo>
                  <a:cubicBezTo>
                    <a:pt x="74359" y="39554"/>
                    <a:pt x="71477" y="39554"/>
                    <a:pt x="65714" y="39554"/>
                  </a:cubicBezTo>
                  <a:cubicBezTo>
                    <a:pt x="59952" y="34828"/>
                    <a:pt x="51307" y="23019"/>
                    <a:pt x="45544" y="18300"/>
                  </a:cubicBezTo>
                  <a:cubicBezTo>
                    <a:pt x="54189" y="15942"/>
                    <a:pt x="65714" y="13574"/>
                    <a:pt x="71477" y="11217"/>
                  </a:cubicBezTo>
                  <a:lnTo>
                    <a:pt x="7613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3" name="PA-任意多边形 642">
              <a:extLst>
                <a:ext uri="{FF2B5EF4-FFF2-40B4-BE49-F238E27FC236}">
                  <a16:creationId xmlns:a16="http://schemas.microsoft.com/office/drawing/2014/main" id="{684A22B1-1C9A-40CF-AD8D-4A30400C594F}"/>
                </a:ext>
              </a:extLst>
            </p:cNvPr>
            <p:cNvSpPr/>
            <p:nvPr>
              <p:custDataLst>
                <p:tags r:id="rId664"/>
              </p:custDataLst>
            </p:nvPr>
          </p:nvSpPr>
          <p:spPr>
            <a:xfrm>
              <a:off x="6859475" y="2399474"/>
              <a:ext cx="20781" cy="15637"/>
            </a:xfrm>
            <a:custGeom>
              <a:avLst/>
              <a:gdLst>
                <a:gd name="connsiteX0" fmla="*/ 6416 w 20781"/>
                <a:gd name="connsiteY0" fmla="*/ 0 h 15637"/>
                <a:gd name="connsiteX1" fmla="*/ 20781 w 20781"/>
                <a:gd name="connsiteY1" fmla="*/ 1475 h 15637"/>
                <a:gd name="connsiteX2" fmla="*/ 15018 w 20781"/>
                <a:gd name="connsiteY2" fmla="*/ 13277 h 15637"/>
                <a:gd name="connsiteX3" fmla="*/ 611 w 20781"/>
                <a:gd name="connsiteY3" fmla="*/ 15637 h 15637"/>
                <a:gd name="connsiteX4" fmla="*/ 0 w 20781"/>
                <a:gd name="connsiteY4" fmla="*/ 15491 h 15637"/>
                <a:gd name="connsiteX5" fmla="*/ 6416 w 20781"/>
                <a:gd name="connsiteY5" fmla="*/ 0 h 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81" h="15637">
                  <a:moveTo>
                    <a:pt x="6416" y="0"/>
                  </a:moveTo>
                  <a:lnTo>
                    <a:pt x="20781" y="1475"/>
                  </a:lnTo>
                  <a:cubicBezTo>
                    <a:pt x="20781" y="6196"/>
                    <a:pt x="17899" y="10914"/>
                    <a:pt x="15018" y="13277"/>
                  </a:cubicBezTo>
                  <a:cubicBezTo>
                    <a:pt x="9255" y="15637"/>
                    <a:pt x="3492" y="15637"/>
                    <a:pt x="611" y="15637"/>
                  </a:cubicBezTo>
                  <a:lnTo>
                    <a:pt x="0" y="15491"/>
                  </a:lnTo>
                  <a:lnTo>
                    <a:pt x="641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44" name="PA-组合 643">
            <a:extLst>
              <a:ext uri="{FF2B5EF4-FFF2-40B4-BE49-F238E27FC236}">
                <a16:creationId xmlns:a16="http://schemas.microsoft.com/office/drawing/2014/main" id="{9AA30038-155C-42C1-A7A9-B02ABB09A129}"/>
              </a:ext>
            </a:extLst>
          </p:cNvPr>
          <p:cNvGrpSpPr/>
          <p:nvPr>
            <p:custDataLst>
              <p:tags r:id="rId173"/>
            </p:custDataLst>
          </p:nvPr>
        </p:nvGrpSpPr>
        <p:grpSpPr>
          <a:xfrm>
            <a:off x="6852000" y="2745000"/>
            <a:ext cx="288000" cy="288004"/>
            <a:chOff x="6852000" y="2745000"/>
            <a:chExt cx="288000" cy="288004"/>
          </a:xfrm>
        </p:grpSpPr>
        <p:sp>
          <p:nvSpPr>
            <p:cNvPr id="645" name="PA-圆角矩形 644">
              <a:extLst>
                <a:ext uri="{FF2B5EF4-FFF2-40B4-BE49-F238E27FC236}">
                  <a16:creationId xmlns:a16="http://schemas.microsoft.com/office/drawing/2014/main" id="{C63CF11E-F1BB-43A0-AABD-2C9D642C68CB}"/>
                </a:ext>
              </a:extLst>
            </p:cNvPr>
            <p:cNvSpPr/>
            <p:nvPr>
              <p:custDataLst>
                <p:tags r:id="rId660"/>
              </p:custDataLst>
            </p:nvPr>
          </p:nvSpPr>
          <p:spPr>
            <a:xfrm>
              <a:off x="68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PA-任意多边形 645">
              <a:extLst>
                <a:ext uri="{FF2B5EF4-FFF2-40B4-BE49-F238E27FC236}">
                  <a16:creationId xmlns:a16="http://schemas.microsoft.com/office/drawing/2014/main" id="{9B64882D-A8C0-4B66-A523-A97707F046D4}"/>
                </a:ext>
              </a:extLst>
            </p:cNvPr>
            <p:cNvSpPr/>
            <p:nvPr>
              <p:custDataLst>
                <p:tags r:id="rId661"/>
              </p:custDataLst>
            </p:nvPr>
          </p:nvSpPr>
          <p:spPr>
            <a:xfrm>
              <a:off x="685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98290 h 287996"/>
                <a:gd name="connsiteX8" fmla="*/ 8086 w 288000"/>
                <a:gd name="connsiteY8" fmla="*/ 85724 h 287996"/>
                <a:gd name="connsiteX9" fmla="*/ 5924 w 288000"/>
                <a:gd name="connsiteY9" fmla="*/ 66831 h 287996"/>
                <a:gd name="connsiteX10" fmla="*/ 0 w 288000"/>
                <a:gd name="connsiteY10" fmla="*/ 49568 h 287996"/>
                <a:gd name="connsiteX11" fmla="*/ 0 w 288000"/>
                <a:gd name="connsiteY11" fmla="*/ 48001 h 287996"/>
                <a:gd name="connsiteX12" fmla="*/ 2252 w 288000"/>
                <a:gd name="connsiteY12" fmla="*/ 42566 h 287996"/>
                <a:gd name="connsiteX13" fmla="*/ 8086 w 288000"/>
                <a:gd name="connsiteY13" fmla="*/ 31409 h 287996"/>
                <a:gd name="connsiteX14" fmla="*/ 7251 w 288000"/>
                <a:gd name="connsiteY14" fmla="*/ 30496 h 287996"/>
                <a:gd name="connsiteX15" fmla="*/ 14059 w 288000"/>
                <a:gd name="connsiteY15" fmla="*/ 14059 h 287996"/>
                <a:gd name="connsiteX16" fmla="*/ 48001 w 288000"/>
                <a:gd name="connsiteY16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98290"/>
                  </a:lnTo>
                  <a:lnTo>
                    <a:pt x="8086" y="85724"/>
                  </a:lnTo>
                  <a:cubicBezTo>
                    <a:pt x="5204" y="78639"/>
                    <a:pt x="5924" y="72735"/>
                    <a:pt x="5924" y="66831"/>
                  </a:cubicBezTo>
                  <a:lnTo>
                    <a:pt x="0" y="49568"/>
                  </a:lnTo>
                  <a:lnTo>
                    <a:pt x="0" y="48001"/>
                  </a:lnTo>
                  <a:lnTo>
                    <a:pt x="2252" y="42566"/>
                  </a:lnTo>
                  <a:lnTo>
                    <a:pt x="8086" y="31409"/>
                  </a:lnTo>
                  <a:lnTo>
                    <a:pt x="7251" y="30496"/>
                  </a:lnTo>
                  <a:lnTo>
                    <a:pt x="14059" y="14059"/>
                  </a:lnTo>
                  <a:cubicBezTo>
                    <a:pt x="22746" y="5372"/>
                    <a:pt x="34746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47" name="PA-组合 646">
            <a:extLst>
              <a:ext uri="{FF2B5EF4-FFF2-40B4-BE49-F238E27FC236}">
                <a16:creationId xmlns:a16="http://schemas.microsoft.com/office/drawing/2014/main" id="{87FB7CD1-1881-444F-8B3B-A344C3C7978D}"/>
              </a:ext>
            </a:extLst>
          </p:cNvPr>
          <p:cNvGrpSpPr/>
          <p:nvPr>
            <p:custDataLst>
              <p:tags r:id="rId174"/>
            </p:custDataLst>
          </p:nvPr>
        </p:nvGrpSpPr>
        <p:grpSpPr>
          <a:xfrm>
            <a:off x="7572000" y="2745000"/>
            <a:ext cx="288000" cy="288004"/>
            <a:chOff x="7572000" y="2745000"/>
            <a:chExt cx="288000" cy="288004"/>
          </a:xfrm>
        </p:grpSpPr>
        <p:sp>
          <p:nvSpPr>
            <p:cNvPr id="648" name="PA-圆角矩形 647">
              <a:extLst>
                <a:ext uri="{FF2B5EF4-FFF2-40B4-BE49-F238E27FC236}">
                  <a16:creationId xmlns:a16="http://schemas.microsoft.com/office/drawing/2014/main" id="{E213E8A2-3DA6-4C5A-AE65-40126A2CBFD8}"/>
                </a:ext>
              </a:extLst>
            </p:cNvPr>
            <p:cNvSpPr/>
            <p:nvPr>
              <p:custDataLst>
                <p:tags r:id="rId658"/>
              </p:custDataLst>
            </p:nvPr>
          </p:nvSpPr>
          <p:spPr>
            <a:xfrm>
              <a:off x="757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PA-任意多边形 648">
              <a:extLst>
                <a:ext uri="{FF2B5EF4-FFF2-40B4-BE49-F238E27FC236}">
                  <a16:creationId xmlns:a16="http://schemas.microsoft.com/office/drawing/2014/main" id="{1C6BD352-CA20-4E1B-9964-174A7CF5C8AF}"/>
                </a:ext>
              </a:extLst>
            </p:cNvPr>
            <p:cNvSpPr/>
            <p:nvPr>
              <p:custDataLst>
                <p:tags r:id="rId659"/>
              </p:custDataLst>
            </p:nvPr>
          </p:nvSpPr>
          <p:spPr>
            <a:xfrm>
              <a:off x="757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50" name="PA-组合 649">
            <a:extLst>
              <a:ext uri="{FF2B5EF4-FFF2-40B4-BE49-F238E27FC236}">
                <a16:creationId xmlns:a16="http://schemas.microsoft.com/office/drawing/2014/main" id="{BA99C1CD-0872-4C29-8734-A975BC2ADFCF}"/>
              </a:ext>
            </a:extLst>
          </p:cNvPr>
          <p:cNvGrpSpPr/>
          <p:nvPr>
            <p:custDataLst>
              <p:tags r:id="rId175"/>
            </p:custDataLst>
          </p:nvPr>
        </p:nvGrpSpPr>
        <p:grpSpPr>
          <a:xfrm>
            <a:off x="6132000" y="2745000"/>
            <a:ext cx="288000" cy="288005"/>
            <a:chOff x="6132000" y="2745000"/>
            <a:chExt cx="288000" cy="288005"/>
          </a:xfrm>
        </p:grpSpPr>
        <p:sp>
          <p:nvSpPr>
            <p:cNvPr id="651" name="PA-圆角矩形 650">
              <a:extLst>
                <a:ext uri="{FF2B5EF4-FFF2-40B4-BE49-F238E27FC236}">
                  <a16:creationId xmlns:a16="http://schemas.microsoft.com/office/drawing/2014/main" id="{E9A31726-D2BA-4A75-A37D-D1837D892D93}"/>
                </a:ext>
              </a:extLst>
            </p:cNvPr>
            <p:cNvSpPr/>
            <p:nvPr>
              <p:custDataLst>
                <p:tags r:id="rId654"/>
              </p:custDataLst>
            </p:nvPr>
          </p:nvSpPr>
          <p:spPr>
            <a:xfrm>
              <a:off x="613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PA-任意多边形 651">
              <a:extLst>
                <a:ext uri="{FF2B5EF4-FFF2-40B4-BE49-F238E27FC236}">
                  <a16:creationId xmlns:a16="http://schemas.microsoft.com/office/drawing/2014/main" id="{905C8114-E277-4F6E-9ECA-CF7CDF39D3BD}"/>
                </a:ext>
              </a:extLst>
            </p:cNvPr>
            <p:cNvSpPr/>
            <p:nvPr>
              <p:custDataLst>
                <p:tags r:id="rId655"/>
              </p:custDataLst>
            </p:nvPr>
          </p:nvSpPr>
          <p:spPr>
            <a:xfrm>
              <a:off x="6355615" y="2745009"/>
              <a:ext cx="26149" cy="10155"/>
            </a:xfrm>
            <a:custGeom>
              <a:avLst/>
              <a:gdLst>
                <a:gd name="connsiteX0" fmla="*/ 0 w 26149"/>
                <a:gd name="connsiteY0" fmla="*/ 0 h 10155"/>
                <a:gd name="connsiteX1" fmla="*/ 16384 w 26149"/>
                <a:gd name="connsiteY1" fmla="*/ 0 h 10155"/>
                <a:gd name="connsiteX2" fmla="*/ 25402 w 26149"/>
                <a:gd name="connsiteY2" fmla="*/ 1821 h 10155"/>
                <a:gd name="connsiteX3" fmla="*/ 26149 w 26149"/>
                <a:gd name="connsiteY3" fmla="*/ 5432 h 10155"/>
                <a:gd name="connsiteX4" fmla="*/ 8860 w 26149"/>
                <a:gd name="connsiteY4" fmla="*/ 3071 h 10155"/>
                <a:gd name="connsiteX5" fmla="*/ 5979 w 26149"/>
                <a:gd name="connsiteY5" fmla="*/ 10155 h 10155"/>
                <a:gd name="connsiteX6" fmla="*/ 3098 w 26149"/>
                <a:gd name="connsiteY6" fmla="*/ 10155 h 10155"/>
                <a:gd name="connsiteX7" fmla="*/ 0 w 26149"/>
                <a:gd name="connsiteY7" fmla="*/ 0 h 1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149" h="10155">
                  <a:moveTo>
                    <a:pt x="0" y="0"/>
                  </a:moveTo>
                  <a:lnTo>
                    <a:pt x="16384" y="0"/>
                  </a:lnTo>
                  <a:lnTo>
                    <a:pt x="25402" y="1821"/>
                  </a:lnTo>
                  <a:lnTo>
                    <a:pt x="26149" y="5432"/>
                  </a:lnTo>
                  <a:cubicBezTo>
                    <a:pt x="20386" y="3071"/>
                    <a:pt x="17505" y="710"/>
                    <a:pt x="8860" y="3071"/>
                  </a:cubicBezTo>
                  <a:cubicBezTo>
                    <a:pt x="8860" y="5432"/>
                    <a:pt x="5979" y="7794"/>
                    <a:pt x="5979" y="10155"/>
                  </a:cubicBezTo>
                  <a:cubicBezTo>
                    <a:pt x="5979" y="10155"/>
                    <a:pt x="5979" y="10155"/>
                    <a:pt x="3098" y="101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3" name="PA-任意多边形 652">
              <a:extLst>
                <a:ext uri="{FF2B5EF4-FFF2-40B4-BE49-F238E27FC236}">
                  <a16:creationId xmlns:a16="http://schemas.microsoft.com/office/drawing/2014/main" id="{DDE590A9-BF50-4B43-BD25-4E9A85E8EF84}"/>
                </a:ext>
              </a:extLst>
            </p:cNvPr>
            <p:cNvSpPr/>
            <p:nvPr>
              <p:custDataLst>
                <p:tags r:id="rId656"/>
              </p:custDataLst>
            </p:nvPr>
          </p:nvSpPr>
          <p:spPr>
            <a:xfrm>
              <a:off x="6402465" y="2785220"/>
              <a:ext cx="17535" cy="19655"/>
            </a:xfrm>
            <a:custGeom>
              <a:avLst/>
              <a:gdLst>
                <a:gd name="connsiteX0" fmla="*/ 8652 w 17535"/>
                <a:gd name="connsiteY0" fmla="*/ 0 h 19655"/>
                <a:gd name="connsiteX1" fmla="*/ 8652 w 17535"/>
                <a:gd name="connsiteY1" fmla="*/ 2399 h 19655"/>
                <a:gd name="connsiteX2" fmla="*/ 17284 w 17535"/>
                <a:gd name="connsiteY2" fmla="*/ 7183 h 19655"/>
                <a:gd name="connsiteX3" fmla="*/ 17535 w 17535"/>
                <a:gd name="connsiteY3" fmla="*/ 7790 h 19655"/>
                <a:gd name="connsiteX4" fmla="*/ 17535 w 17535"/>
                <a:gd name="connsiteY4" fmla="*/ 19655 h 19655"/>
                <a:gd name="connsiteX5" fmla="*/ 0 w 17535"/>
                <a:gd name="connsiteY5" fmla="*/ 16787 h 19655"/>
                <a:gd name="connsiteX6" fmla="*/ 2884 w 17535"/>
                <a:gd name="connsiteY6" fmla="*/ 4796 h 19655"/>
                <a:gd name="connsiteX7" fmla="*/ 5767 w 17535"/>
                <a:gd name="connsiteY7" fmla="*/ 4796 h 19655"/>
                <a:gd name="connsiteX8" fmla="*/ 8652 w 17535"/>
                <a:gd name="connsiteY8" fmla="*/ 0 h 1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35" h="19655">
                  <a:moveTo>
                    <a:pt x="8652" y="0"/>
                  </a:moveTo>
                  <a:cubicBezTo>
                    <a:pt x="8652" y="2399"/>
                    <a:pt x="8652" y="2399"/>
                    <a:pt x="8652" y="2399"/>
                  </a:cubicBezTo>
                  <a:lnTo>
                    <a:pt x="17284" y="7183"/>
                  </a:lnTo>
                  <a:lnTo>
                    <a:pt x="17535" y="7790"/>
                  </a:lnTo>
                  <a:lnTo>
                    <a:pt x="17535" y="19655"/>
                  </a:lnTo>
                  <a:lnTo>
                    <a:pt x="0" y="16787"/>
                  </a:lnTo>
                  <a:cubicBezTo>
                    <a:pt x="0" y="11991"/>
                    <a:pt x="2884" y="9593"/>
                    <a:pt x="2884" y="4796"/>
                  </a:cubicBezTo>
                  <a:cubicBezTo>
                    <a:pt x="2884" y="4796"/>
                    <a:pt x="5767" y="4796"/>
                    <a:pt x="5767" y="4796"/>
                  </a:cubicBezTo>
                  <a:cubicBezTo>
                    <a:pt x="5767" y="2399"/>
                    <a:pt x="5767" y="2399"/>
                    <a:pt x="865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4" name="PA-任意多边形 653">
              <a:extLst>
                <a:ext uri="{FF2B5EF4-FFF2-40B4-BE49-F238E27FC236}">
                  <a16:creationId xmlns:a16="http://schemas.microsoft.com/office/drawing/2014/main" id="{5DF45493-D352-4272-926F-43C2EBAC8967}"/>
                </a:ext>
              </a:extLst>
            </p:cNvPr>
            <p:cNvSpPr/>
            <p:nvPr>
              <p:custDataLst>
                <p:tags r:id="rId657"/>
              </p:custDataLst>
            </p:nvPr>
          </p:nvSpPr>
          <p:spPr>
            <a:xfrm>
              <a:off x="6132000" y="2895058"/>
              <a:ext cx="288000" cy="137947"/>
            </a:xfrm>
            <a:custGeom>
              <a:avLst/>
              <a:gdLst>
                <a:gd name="connsiteX0" fmla="*/ 214371 w 288000"/>
                <a:gd name="connsiteY0" fmla="*/ 19 h 137947"/>
                <a:gd name="connsiteX1" fmla="*/ 241429 w 288000"/>
                <a:gd name="connsiteY1" fmla="*/ 3967 h 137947"/>
                <a:gd name="connsiteX2" fmla="*/ 258718 w 288000"/>
                <a:gd name="connsiteY2" fmla="*/ 22858 h 137947"/>
                <a:gd name="connsiteX3" fmla="*/ 278888 w 288000"/>
                <a:gd name="connsiteY3" fmla="*/ 28466 h 137947"/>
                <a:gd name="connsiteX4" fmla="*/ 288000 w 288000"/>
                <a:gd name="connsiteY4" fmla="*/ 30199 h 137947"/>
                <a:gd name="connsiteX5" fmla="*/ 288000 w 288000"/>
                <a:gd name="connsiteY5" fmla="*/ 89947 h 137947"/>
                <a:gd name="connsiteX6" fmla="*/ 239999 w 288000"/>
                <a:gd name="connsiteY6" fmla="*/ 137947 h 137947"/>
                <a:gd name="connsiteX7" fmla="*/ 48001 w 288000"/>
                <a:gd name="connsiteY7" fmla="*/ 137947 h 137947"/>
                <a:gd name="connsiteX8" fmla="*/ 0 w 288000"/>
                <a:gd name="connsiteY8" fmla="*/ 89947 h 137947"/>
                <a:gd name="connsiteX9" fmla="*/ 0 w 288000"/>
                <a:gd name="connsiteY9" fmla="*/ 58484 h 137947"/>
                <a:gd name="connsiteX10" fmla="*/ 21358 w 288000"/>
                <a:gd name="connsiteY10" fmla="*/ 63001 h 137947"/>
                <a:gd name="connsiteX11" fmla="*/ 57017 w 288000"/>
                <a:gd name="connsiteY11" fmla="*/ 70085 h 137947"/>
                <a:gd name="connsiteX12" fmla="*/ 106001 w 288000"/>
                <a:gd name="connsiteY12" fmla="*/ 96059 h 137947"/>
                <a:gd name="connsiteX13" fmla="*/ 123289 w 288000"/>
                <a:gd name="connsiteY13" fmla="*/ 88976 h 137947"/>
                <a:gd name="connsiteX14" fmla="*/ 143459 w 288000"/>
                <a:gd name="connsiteY14" fmla="*/ 27581 h 137947"/>
                <a:gd name="connsiteX15" fmla="*/ 214371 w 288000"/>
                <a:gd name="connsiteY15" fmla="*/ 19 h 137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000" h="137947">
                  <a:moveTo>
                    <a:pt x="214371" y="19"/>
                  </a:moveTo>
                  <a:cubicBezTo>
                    <a:pt x="224141" y="-166"/>
                    <a:pt x="233505" y="1015"/>
                    <a:pt x="241429" y="3967"/>
                  </a:cubicBezTo>
                  <a:cubicBezTo>
                    <a:pt x="252954" y="8689"/>
                    <a:pt x="250073" y="20497"/>
                    <a:pt x="258718" y="22858"/>
                  </a:cubicBezTo>
                  <a:cubicBezTo>
                    <a:pt x="263040" y="25219"/>
                    <a:pt x="270964" y="26990"/>
                    <a:pt x="278888" y="28466"/>
                  </a:cubicBezTo>
                  <a:lnTo>
                    <a:pt x="288000" y="30199"/>
                  </a:lnTo>
                  <a:lnTo>
                    <a:pt x="288000" y="89947"/>
                  </a:lnTo>
                  <a:cubicBezTo>
                    <a:pt x="288000" y="116457"/>
                    <a:pt x="266509" y="137947"/>
                    <a:pt x="239999" y="137947"/>
                  </a:cubicBezTo>
                  <a:lnTo>
                    <a:pt x="48001" y="137947"/>
                  </a:lnTo>
                  <a:cubicBezTo>
                    <a:pt x="21491" y="137947"/>
                    <a:pt x="0" y="116457"/>
                    <a:pt x="0" y="89947"/>
                  </a:cubicBezTo>
                  <a:lnTo>
                    <a:pt x="0" y="58484"/>
                  </a:lnTo>
                  <a:lnTo>
                    <a:pt x="21358" y="63001"/>
                  </a:lnTo>
                  <a:cubicBezTo>
                    <a:pt x="34685" y="64772"/>
                    <a:pt x="48372" y="66543"/>
                    <a:pt x="57017" y="70085"/>
                  </a:cubicBezTo>
                  <a:cubicBezTo>
                    <a:pt x="71424" y="74807"/>
                    <a:pt x="85831" y="93697"/>
                    <a:pt x="106001" y="96059"/>
                  </a:cubicBezTo>
                  <a:cubicBezTo>
                    <a:pt x="114645" y="96059"/>
                    <a:pt x="120408" y="91337"/>
                    <a:pt x="123289" y="88976"/>
                  </a:cubicBezTo>
                  <a:cubicBezTo>
                    <a:pt x="163630" y="70085"/>
                    <a:pt x="126171" y="53556"/>
                    <a:pt x="143459" y="27581"/>
                  </a:cubicBezTo>
                  <a:cubicBezTo>
                    <a:pt x="152104" y="13412"/>
                    <a:pt x="185061" y="573"/>
                    <a:pt x="214371" y="1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55" name="PA-组合 654">
            <a:extLst>
              <a:ext uri="{FF2B5EF4-FFF2-40B4-BE49-F238E27FC236}">
                <a16:creationId xmlns:a16="http://schemas.microsoft.com/office/drawing/2014/main" id="{484FCBD8-D15C-4AE2-A485-5C9390A8C39A}"/>
              </a:ext>
            </a:extLst>
          </p:cNvPr>
          <p:cNvGrpSpPr/>
          <p:nvPr>
            <p:custDataLst>
              <p:tags r:id="rId176"/>
            </p:custDataLst>
          </p:nvPr>
        </p:nvGrpSpPr>
        <p:grpSpPr>
          <a:xfrm>
            <a:off x="6132000" y="3105000"/>
            <a:ext cx="288000" cy="288002"/>
            <a:chOff x="6132000" y="3105000"/>
            <a:chExt cx="288000" cy="288002"/>
          </a:xfrm>
        </p:grpSpPr>
        <p:sp>
          <p:nvSpPr>
            <p:cNvPr id="656" name="PA-圆角矩形 655">
              <a:extLst>
                <a:ext uri="{FF2B5EF4-FFF2-40B4-BE49-F238E27FC236}">
                  <a16:creationId xmlns:a16="http://schemas.microsoft.com/office/drawing/2014/main" id="{635E7506-3608-4D8F-9200-9E1E882DADD1}"/>
                </a:ext>
              </a:extLst>
            </p:cNvPr>
            <p:cNvSpPr/>
            <p:nvPr>
              <p:custDataLst>
                <p:tags r:id="rId652"/>
              </p:custDataLst>
            </p:nvPr>
          </p:nvSpPr>
          <p:spPr>
            <a:xfrm>
              <a:off x="613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PA-任意多边形 656">
              <a:extLst>
                <a:ext uri="{FF2B5EF4-FFF2-40B4-BE49-F238E27FC236}">
                  <a16:creationId xmlns:a16="http://schemas.microsoft.com/office/drawing/2014/main" id="{8586020F-F0C8-4CCD-A06E-FBC81D19CF09}"/>
                </a:ext>
              </a:extLst>
            </p:cNvPr>
            <p:cNvSpPr/>
            <p:nvPr>
              <p:custDataLst>
                <p:tags r:id="rId653"/>
              </p:custDataLst>
            </p:nvPr>
          </p:nvSpPr>
          <p:spPr>
            <a:xfrm>
              <a:off x="613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239998 h 287999"/>
                <a:gd name="connsiteX4" fmla="*/ 239999 w 288000"/>
                <a:gd name="connsiteY4" fmla="*/ 287999 h 287999"/>
                <a:gd name="connsiteX5" fmla="*/ 48001 w 288000"/>
                <a:gd name="connsiteY5" fmla="*/ 287999 h 287999"/>
                <a:gd name="connsiteX6" fmla="*/ 0 w 288000"/>
                <a:gd name="connsiteY6" fmla="*/ 239998 h 287999"/>
                <a:gd name="connsiteX7" fmla="*/ 0 w 288000"/>
                <a:gd name="connsiteY7" fmla="*/ 48002 h 287999"/>
                <a:gd name="connsiteX8" fmla="*/ 48001 w 28800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98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58" name="PA-组合 657">
            <a:extLst>
              <a:ext uri="{FF2B5EF4-FFF2-40B4-BE49-F238E27FC236}">
                <a16:creationId xmlns:a16="http://schemas.microsoft.com/office/drawing/2014/main" id="{0602AD52-BBB8-4360-B16A-0BB18E3778F6}"/>
              </a:ext>
            </a:extLst>
          </p:cNvPr>
          <p:cNvGrpSpPr/>
          <p:nvPr>
            <p:custDataLst>
              <p:tags r:id="rId177"/>
            </p:custDataLst>
          </p:nvPr>
        </p:nvGrpSpPr>
        <p:grpSpPr>
          <a:xfrm>
            <a:off x="7572000" y="3105000"/>
            <a:ext cx="288000" cy="288001"/>
            <a:chOff x="7572000" y="3105000"/>
            <a:chExt cx="288000" cy="288001"/>
          </a:xfrm>
        </p:grpSpPr>
        <p:sp>
          <p:nvSpPr>
            <p:cNvPr id="659" name="PA-圆角矩形 658">
              <a:extLst>
                <a:ext uri="{FF2B5EF4-FFF2-40B4-BE49-F238E27FC236}">
                  <a16:creationId xmlns:a16="http://schemas.microsoft.com/office/drawing/2014/main" id="{FA728376-92D2-47A1-9DDD-0D05E343C884}"/>
                </a:ext>
              </a:extLst>
            </p:cNvPr>
            <p:cNvSpPr/>
            <p:nvPr>
              <p:custDataLst>
                <p:tags r:id="rId649"/>
              </p:custDataLst>
            </p:nvPr>
          </p:nvSpPr>
          <p:spPr>
            <a:xfrm>
              <a:off x="757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PA-任意多边形 659">
              <a:extLst>
                <a:ext uri="{FF2B5EF4-FFF2-40B4-BE49-F238E27FC236}">
                  <a16:creationId xmlns:a16="http://schemas.microsoft.com/office/drawing/2014/main" id="{B37E4912-0FB9-48CA-9B5B-13BDA54423FA}"/>
                </a:ext>
              </a:extLst>
            </p:cNvPr>
            <p:cNvSpPr/>
            <p:nvPr>
              <p:custDataLst>
                <p:tags r:id="rId650"/>
              </p:custDataLst>
            </p:nvPr>
          </p:nvSpPr>
          <p:spPr>
            <a:xfrm>
              <a:off x="7625745" y="3105003"/>
              <a:ext cx="234255" cy="71139"/>
            </a:xfrm>
            <a:custGeom>
              <a:avLst/>
              <a:gdLst>
                <a:gd name="connsiteX0" fmla="*/ 0 w 234255"/>
                <a:gd name="connsiteY0" fmla="*/ 0 h 71139"/>
                <a:gd name="connsiteX1" fmla="*/ 186254 w 234255"/>
                <a:gd name="connsiteY1" fmla="*/ 0 h 71139"/>
                <a:gd name="connsiteX2" fmla="*/ 234255 w 234255"/>
                <a:gd name="connsiteY2" fmla="*/ 48002 h 71139"/>
                <a:gd name="connsiteX3" fmla="*/ 234255 w 234255"/>
                <a:gd name="connsiteY3" fmla="*/ 65774 h 71139"/>
                <a:gd name="connsiteX4" fmla="*/ 211155 w 234255"/>
                <a:gd name="connsiteY4" fmla="*/ 65774 h 71139"/>
                <a:gd name="connsiteX5" fmla="*/ 167932 w 234255"/>
                <a:gd name="connsiteY5" fmla="*/ 70496 h 71139"/>
                <a:gd name="connsiteX6" fmla="*/ 139118 w 234255"/>
                <a:gd name="connsiteY6" fmla="*/ 61051 h 71139"/>
                <a:gd name="connsiteX7" fmla="*/ 87251 w 234255"/>
                <a:gd name="connsiteY7" fmla="*/ 61051 h 71139"/>
                <a:gd name="connsiteX8" fmla="*/ 75726 w 234255"/>
                <a:gd name="connsiteY8" fmla="*/ 53967 h 71139"/>
                <a:gd name="connsiteX9" fmla="*/ 44030 w 234255"/>
                <a:gd name="connsiteY9" fmla="*/ 53967 h 71139"/>
                <a:gd name="connsiteX10" fmla="*/ 20979 w 234255"/>
                <a:gd name="connsiteY10" fmla="*/ 44521 h 71139"/>
                <a:gd name="connsiteX11" fmla="*/ 9453 w 234255"/>
                <a:gd name="connsiteY11" fmla="*/ 20906 h 71139"/>
                <a:gd name="connsiteX12" fmla="*/ 3690 w 234255"/>
                <a:gd name="connsiteY12" fmla="*/ 2016 h 71139"/>
                <a:gd name="connsiteX13" fmla="*/ 0 w 234255"/>
                <a:gd name="connsiteY13" fmla="*/ 0 h 7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4255" h="71139">
                  <a:moveTo>
                    <a:pt x="0" y="0"/>
                  </a:moveTo>
                  <a:lnTo>
                    <a:pt x="186254" y="0"/>
                  </a:lnTo>
                  <a:cubicBezTo>
                    <a:pt x="212764" y="0"/>
                    <a:pt x="234255" y="21491"/>
                    <a:pt x="234255" y="48002"/>
                  </a:cubicBezTo>
                  <a:lnTo>
                    <a:pt x="234255" y="65774"/>
                  </a:lnTo>
                  <a:lnTo>
                    <a:pt x="211155" y="65774"/>
                  </a:lnTo>
                  <a:cubicBezTo>
                    <a:pt x="199629" y="68135"/>
                    <a:pt x="182339" y="72858"/>
                    <a:pt x="167932" y="70496"/>
                  </a:cubicBezTo>
                  <a:cubicBezTo>
                    <a:pt x="153525" y="70496"/>
                    <a:pt x="147762" y="63413"/>
                    <a:pt x="139118" y="61051"/>
                  </a:cubicBezTo>
                  <a:cubicBezTo>
                    <a:pt x="121830" y="61051"/>
                    <a:pt x="104541" y="61051"/>
                    <a:pt x="87251" y="61051"/>
                  </a:cubicBezTo>
                  <a:cubicBezTo>
                    <a:pt x="81489" y="58690"/>
                    <a:pt x="78607" y="56327"/>
                    <a:pt x="75726" y="53967"/>
                  </a:cubicBezTo>
                  <a:cubicBezTo>
                    <a:pt x="64200" y="53967"/>
                    <a:pt x="55556" y="53967"/>
                    <a:pt x="44030" y="53967"/>
                  </a:cubicBezTo>
                  <a:cubicBezTo>
                    <a:pt x="38267" y="51606"/>
                    <a:pt x="29623" y="44521"/>
                    <a:pt x="20979" y="44521"/>
                  </a:cubicBezTo>
                  <a:cubicBezTo>
                    <a:pt x="20979" y="32714"/>
                    <a:pt x="12334" y="27991"/>
                    <a:pt x="9453" y="20906"/>
                  </a:cubicBezTo>
                  <a:cubicBezTo>
                    <a:pt x="6571" y="13823"/>
                    <a:pt x="6571" y="6738"/>
                    <a:pt x="3690" y="201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61" name="PA-任意多边形 660">
              <a:extLst>
                <a:ext uri="{FF2B5EF4-FFF2-40B4-BE49-F238E27FC236}">
                  <a16:creationId xmlns:a16="http://schemas.microsoft.com/office/drawing/2014/main" id="{A0C28F86-986C-4EB5-9071-217059940F69}"/>
                </a:ext>
              </a:extLst>
            </p:cNvPr>
            <p:cNvSpPr/>
            <p:nvPr>
              <p:custDataLst>
                <p:tags r:id="rId651"/>
              </p:custDataLst>
            </p:nvPr>
          </p:nvSpPr>
          <p:spPr>
            <a:xfrm>
              <a:off x="7572000" y="3132993"/>
              <a:ext cx="169812" cy="260008"/>
            </a:xfrm>
            <a:custGeom>
              <a:avLst/>
              <a:gdLst>
                <a:gd name="connsiteX0" fmla="*/ 43028 w 169812"/>
                <a:gd name="connsiteY0" fmla="*/ 0 h 260008"/>
                <a:gd name="connsiteX1" fmla="*/ 34383 w 169812"/>
                <a:gd name="connsiteY1" fmla="*/ 28336 h 260008"/>
                <a:gd name="connsiteX2" fmla="*/ 43028 w 169812"/>
                <a:gd name="connsiteY2" fmla="*/ 28336 h 260008"/>
                <a:gd name="connsiteX3" fmla="*/ 43028 w 169812"/>
                <a:gd name="connsiteY3" fmla="*/ 51952 h 260008"/>
                <a:gd name="connsiteX4" fmla="*/ 71842 w 169812"/>
                <a:gd name="connsiteY4" fmla="*/ 80289 h 260008"/>
                <a:gd name="connsiteX5" fmla="*/ 103538 w 169812"/>
                <a:gd name="connsiteY5" fmla="*/ 96820 h 260008"/>
                <a:gd name="connsiteX6" fmla="*/ 126589 w 169812"/>
                <a:gd name="connsiteY6" fmla="*/ 99179 h 260008"/>
                <a:gd name="connsiteX7" fmla="*/ 149642 w 169812"/>
                <a:gd name="connsiteY7" fmla="*/ 127517 h 260008"/>
                <a:gd name="connsiteX8" fmla="*/ 169812 w 169812"/>
                <a:gd name="connsiteY8" fmla="*/ 141686 h 260008"/>
                <a:gd name="connsiteX9" fmla="*/ 149642 w 169812"/>
                <a:gd name="connsiteY9" fmla="*/ 167662 h 260008"/>
                <a:gd name="connsiteX10" fmla="*/ 132352 w 169812"/>
                <a:gd name="connsiteY10" fmla="*/ 181830 h 260008"/>
                <a:gd name="connsiteX11" fmla="*/ 120826 w 169812"/>
                <a:gd name="connsiteY11" fmla="*/ 207807 h 260008"/>
                <a:gd name="connsiteX12" fmla="*/ 97775 w 169812"/>
                <a:gd name="connsiteY12" fmla="*/ 207807 h 260008"/>
                <a:gd name="connsiteX13" fmla="*/ 94894 w 169812"/>
                <a:gd name="connsiteY13" fmla="*/ 255034 h 260008"/>
                <a:gd name="connsiteX14" fmla="*/ 68116 w 169812"/>
                <a:gd name="connsiteY14" fmla="*/ 260008 h 260008"/>
                <a:gd name="connsiteX15" fmla="*/ 48001 w 169812"/>
                <a:gd name="connsiteY15" fmla="*/ 260008 h 260008"/>
                <a:gd name="connsiteX16" fmla="*/ 0 w 169812"/>
                <a:gd name="connsiteY16" fmla="*/ 212007 h 260008"/>
                <a:gd name="connsiteX17" fmla="*/ 0 w 169812"/>
                <a:gd name="connsiteY17" fmla="*/ 38856 h 260008"/>
                <a:gd name="connsiteX18" fmla="*/ 4488 w 169812"/>
                <a:gd name="connsiteY18" fmla="*/ 34832 h 260008"/>
                <a:gd name="connsiteX19" fmla="*/ 25738 w 169812"/>
                <a:gd name="connsiteY19" fmla="*/ 21253 h 260008"/>
                <a:gd name="connsiteX20" fmla="*/ 43028 w 169812"/>
                <a:gd name="connsiteY20" fmla="*/ 0 h 260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812" h="260008">
                  <a:moveTo>
                    <a:pt x="43028" y="0"/>
                  </a:moveTo>
                  <a:cubicBezTo>
                    <a:pt x="43028" y="14169"/>
                    <a:pt x="40145" y="18892"/>
                    <a:pt x="34383" y="28336"/>
                  </a:cubicBezTo>
                  <a:cubicBezTo>
                    <a:pt x="40145" y="28336"/>
                    <a:pt x="40145" y="28336"/>
                    <a:pt x="43028" y="28336"/>
                  </a:cubicBezTo>
                  <a:cubicBezTo>
                    <a:pt x="45908" y="35422"/>
                    <a:pt x="43028" y="44867"/>
                    <a:pt x="43028" y="51952"/>
                  </a:cubicBezTo>
                  <a:cubicBezTo>
                    <a:pt x="48791" y="63758"/>
                    <a:pt x="63198" y="75565"/>
                    <a:pt x="71842" y="80289"/>
                  </a:cubicBezTo>
                  <a:cubicBezTo>
                    <a:pt x="83368" y="87372"/>
                    <a:pt x="92012" y="92095"/>
                    <a:pt x="103538" y="96820"/>
                  </a:cubicBezTo>
                  <a:cubicBezTo>
                    <a:pt x="112182" y="99179"/>
                    <a:pt x="117945" y="94458"/>
                    <a:pt x="126589" y="99179"/>
                  </a:cubicBezTo>
                  <a:cubicBezTo>
                    <a:pt x="132352" y="108626"/>
                    <a:pt x="140996" y="118072"/>
                    <a:pt x="149642" y="127517"/>
                  </a:cubicBezTo>
                  <a:cubicBezTo>
                    <a:pt x="155405" y="129880"/>
                    <a:pt x="166930" y="134601"/>
                    <a:pt x="169812" y="141686"/>
                  </a:cubicBezTo>
                  <a:cubicBezTo>
                    <a:pt x="164049" y="151132"/>
                    <a:pt x="155405" y="160577"/>
                    <a:pt x="149642" y="167662"/>
                  </a:cubicBezTo>
                  <a:cubicBezTo>
                    <a:pt x="143879" y="172385"/>
                    <a:pt x="138115" y="177108"/>
                    <a:pt x="132352" y="181830"/>
                  </a:cubicBezTo>
                  <a:cubicBezTo>
                    <a:pt x="129471" y="188915"/>
                    <a:pt x="126589" y="200722"/>
                    <a:pt x="120826" y="207807"/>
                  </a:cubicBezTo>
                  <a:cubicBezTo>
                    <a:pt x="115064" y="210168"/>
                    <a:pt x="106419" y="205445"/>
                    <a:pt x="97775" y="207807"/>
                  </a:cubicBezTo>
                  <a:cubicBezTo>
                    <a:pt x="94894" y="219614"/>
                    <a:pt x="97775" y="243226"/>
                    <a:pt x="94894" y="255034"/>
                  </a:cubicBezTo>
                  <a:lnTo>
                    <a:pt x="68116" y="260008"/>
                  </a:lnTo>
                  <a:lnTo>
                    <a:pt x="48001" y="260008"/>
                  </a:lnTo>
                  <a:cubicBezTo>
                    <a:pt x="21491" y="260008"/>
                    <a:pt x="0" y="238517"/>
                    <a:pt x="0" y="212007"/>
                  </a:cubicBezTo>
                  <a:lnTo>
                    <a:pt x="0" y="38856"/>
                  </a:lnTo>
                  <a:lnTo>
                    <a:pt x="4488" y="34832"/>
                  </a:lnTo>
                  <a:cubicBezTo>
                    <a:pt x="11331" y="30109"/>
                    <a:pt x="18535" y="25976"/>
                    <a:pt x="25738" y="21253"/>
                  </a:cubicBezTo>
                  <a:cubicBezTo>
                    <a:pt x="31501" y="14169"/>
                    <a:pt x="37264" y="7084"/>
                    <a:pt x="430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62" name="PA-组合 661">
            <a:extLst>
              <a:ext uri="{FF2B5EF4-FFF2-40B4-BE49-F238E27FC236}">
                <a16:creationId xmlns:a16="http://schemas.microsoft.com/office/drawing/2014/main" id="{4B864F7C-BACF-4BD2-B18B-0913FB8B9F74}"/>
              </a:ext>
            </a:extLst>
          </p:cNvPr>
          <p:cNvGrpSpPr/>
          <p:nvPr>
            <p:custDataLst>
              <p:tags r:id="rId178"/>
            </p:custDataLst>
          </p:nvPr>
        </p:nvGrpSpPr>
        <p:grpSpPr>
          <a:xfrm>
            <a:off x="6852000" y="3105000"/>
            <a:ext cx="288000" cy="288002"/>
            <a:chOff x="6852000" y="3105000"/>
            <a:chExt cx="288000" cy="288002"/>
          </a:xfrm>
        </p:grpSpPr>
        <p:sp>
          <p:nvSpPr>
            <p:cNvPr id="663" name="PA-圆角矩形 662">
              <a:extLst>
                <a:ext uri="{FF2B5EF4-FFF2-40B4-BE49-F238E27FC236}">
                  <a16:creationId xmlns:a16="http://schemas.microsoft.com/office/drawing/2014/main" id="{CE5943F8-BCC6-41BA-9304-F1E4AB7610FC}"/>
                </a:ext>
              </a:extLst>
            </p:cNvPr>
            <p:cNvSpPr/>
            <p:nvPr>
              <p:custDataLst>
                <p:tags r:id="rId646"/>
              </p:custDataLst>
            </p:nvPr>
          </p:nvSpPr>
          <p:spPr>
            <a:xfrm>
              <a:off x="685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PA-任意多边形 663">
              <a:extLst>
                <a:ext uri="{FF2B5EF4-FFF2-40B4-BE49-F238E27FC236}">
                  <a16:creationId xmlns:a16="http://schemas.microsoft.com/office/drawing/2014/main" id="{AE088FA5-450F-4F7F-AAE8-5C2CB6F53380}"/>
                </a:ext>
              </a:extLst>
            </p:cNvPr>
            <p:cNvSpPr/>
            <p:nvPr>
              <p:custDataLst>
                <p:tags r:id="rId647"/>
              </p:custDataLst>
            </p:nvPr>
          </p:nvSpPr>
          <p:spPr>
            <a:xfrm>
              <a:off x="6870645" y="3105003"/>
              <a:ext cx="269355" cy="287999"/>
            </a:xfrm>
            <a:custGeom>
              <a:avLst/>
              <a:gdLst>
                <a:gd name="connsiteX0" fmla="*/ 29356 w 269355"/>
                <a:gd name="connsiteY0" fmla="*/ 0 h 287999"/>
                <a:gd name="connsiteX1" fmla="*/ 221354 w 269355"/>
                <a:gd name="connsiteY1" fmla="*/ 0 h 287999"/>
                <a:gd name="connsiteX2" fmla="*/ 269355 w 269355"/>
                <a:gd name="connsiteY2" fmla="*/ 48002 h 287999"/>
                <a:gd name="connsiteX3" fmla="*/ 269355 w 269355"/>
                <a:gd name="connsiteY3" fmla="*/ 239998 h 287999"/>
                <a:gd name="connsiteX4" fmla="*/ 221354 w 269355"/>
                <a:gd name="connsiteY4" fmla="*/ 287999 h 287999"/>
                <a:gd name="connsiteX5" fmla="*/ 184651 w 269355"/>
                <a:gd name="connsiteY5" fmla="*/ 287999 h 287999"/>
                <a:gd name="connsiteX6" fmla="*/ 168091 w 269355"/>
                <a:gd name="connsiteY6" fmla="*/ 254689 h 287999"/>
                <a:gd name="connsiteX7" fmla="*/ 130632 w 269355"/>
                <a:gd name="connsiteY7" fmla="*/ 231075 h 287999"/>
                <a:gd name="connsiteX8" fmla="*/ 110462 w 269355"/>
                <a:gd name="connsiteY8" fmla="*/ 205099 h 287999"/>
                <a:gd name="connsiteX9" fmla="*/ 104699 w 269355"/>
                <a:gd name="connsiteY9" fmla="*/ 153146 h 287999"/>
                <a:gd name="connsiteX10" fmla="*/ 78766 w 269355"/>
                <a:gd name="connsiteY10" fmla="*/ 113003 h 287999"/>
                <a:gd name="connsiteX11" fmla="*/ 38425 w 269355"/>
                <a:gd name="connsiteY11" fmla="*/ 84665 h 287999"/>
                <a:gd name="connsiteX12" fmla="*/ 18255 w 269355"/>
                <a:gd name="connsiteY12" fmla="*/ 37436 h 287999"/>
                <a:gd name="connsiteX13" fmla="*/ 0 w 269355"/>
                <a:gd name="connsiteY13" fmla="*/ 10968 h 287999"/>
                <a:gd name="connsiteX14" fmla="*/ 10672 w 269355"/>
                <a:gd name="connsiteY14" fmla="*/ 3772 h 287999"/>
                <a:gd name="connsiteX15" fmla="*/ 29356 w 269355"/>
                <a:gd name="connsiteY15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9355" h="287999">
                  <a:moveTo>
                    <a:pt x="29356" y="0"/>
                  </a:moveTo>
                  <a:lnTo>
                    <a:pt x="221354" y="0"/>
                  </a:lnTo>
                  <a:cubicBezTo>
                    <a:pt x="247864" y="0"/>
                    <a:pt x="269355" y="21491"/>
                    <a:pt x="269355" y="48002"/>
                  </a:cubicBezTo>
                  <a:lnTo>
                    <a:pt x="269355" y="239998"/>
                  </a:lnTo>
                  <a:cubicBezTo>
                    <a:pt x="269355" y="266508"/>
                    <a:pt x="247864" y="287999"/>
                    <a:pt x="221354" y="287999"/>
                  </a:cubicBezTo>
                  <a:lnTo>
                    <a:pt x="184651" y="287999"/>
                  </a:lnTo>
                  <a:lnTo>
                    <a:pt x="168091" y="254689"/>
                  </a:lnTo>
                  <a:cubicBezTo>
                    <a:pt x="159447" y="245243"/>
                    <a:pt x="139276" y="242882"/>
                    <a:pt x="130632" y="231075"/>
                  </a:cubicBezTo>
                  <a:cubicBezTo>
                    <a:pt x="121988" y="223990"/>
                    <a:pt x="116225" y="214544"/>
                    <a:pt x="110462" y="205099"/>
                  </a:cubicBezTo>
                  <a:cubicBezTo>
                    <a:pt x="104699" y="188568"/>
                    <a:pt x="113343" y="167316"/>
                    <a:pt x="104699" y="153146"/>
                  </a:cubicBezTo>
                  <a:cubicBezTo>
                    <a:pt x="96055" y="138979"/>
                    <a:pt x="87410" y="127170"/>
                    <a:pt x="78766" y="113003"/>
                  </a:cubicBezTo>
                  <a:cubicBezTo>
                    <a:pt x="67240" y="101195"/>
                    <a:pt x="49951" y="98834"/>
                    <a:pt x="38425" y="84665"/>
                  </a:cubicBezTo>
                  <a:cubicBezTo>
                    <a:pt x="44188" y="63413"/>
                    <a:pt x="26899" y="51606"/>
                    <a:pt x="18255" y="37436"/>
                  </a:cubicBezTo>
                  <a:lnTo>
                    <a:pt x="0" y="10968"/>
                  </a:lnTo>
                  <a:lnTo>
                    <a:pt x="10672" y="3772"/>
                  </a:lnTo>
                  <a:cubicBezTo>
                    <a:pt x="16415" y="1343"/>
                    <a:pt x="22729" y="0"/>
                    <a:pt x="2935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65" name="PA-任意多边形 664">
              <a:extLst>
                <a:ext uri="{FF2B5EF4-FFF2-40B4-BE49-F238E27FC236}">
                  <a16:creationId xmlns:a16="http://schemas.microsoft.com/office/drawing/2014/main" id="{1F51DA89-275C-4D7A-B139-E9806DACD2FF}"/>
                </a:ext>
              </a:extLst>
            </p:cNvPr>
            <p:cNvSpPr/>
            <p:nvPr>
              <p:custDataLst>
                <p:tags r:id="rId648"/>
              </p:custDataLst>
            </p:nvPr>
          </p:nvSpPr>
          <p:spPr>
            <a:xfrm>
              <a:off x="6852000" y="3253369"/>
              <a:ext cx="61771" cy="139632"/>
            </a:xfrm>
            <a:custGeom>
              <a:avLst/>
              <a:gdLst>
                <a:gd name="connsiteX0" fmla="*/ 0 w 61771"/>
                <a:gd name="connsiteY0" fmla="*/ 0 h 139632"/>
                <a:gd name="connsiteX1" fmla="*/ 19920 w 61771"/>
                <a:gd name="connsiteY1" fmla="*/ 11662 h 139632"/>
                <a:gd name="connsiteX2" fmla="*/ 51616 w 61771"/>
                <a:gd name="connsiteY2" fmla="*/ 58887 h 139632"/>
                <a:gd name="connsiteX3" fmla="*/ 57694 w 61771"/>
                <a:gd name="connsiteY3" fmla="*/ 126959 h 139632"/>
                <a:gd name="connsiteX4" fmla="*/ 61771 w 61771"/>
                <a:gd name="connsiteY4" fmla="*/ 139632 h 139632"/>
                <a:gd name="connsiteX5" fmla="*/ 48001 w 61771"/>
                <a:gd name="connsiteY5" fmla="*/ 139632 h 139632"/>
                <a:gd name="connsiteX6" fmla="*/ 0 w 61771"/>
                <a:gd name="connsiteY6" fmla="*/ 91631 h 139632"/>
                <a:gd name="connsiteX7" fmla="*/ 0 w 61771"/>
                <a:gd name="connsiteY7" fmla="*/ 0 h 13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71" h="139632">
                  <a:moveTo>
                    <a:pt x="0" y="0"/>
                  </a:moveTo>
                  <a:lnTo>
                    <a:pt x="19920" y="11662"/>
                  </a:lnTo>
                  <a:cubicBezTo>
                    <a:pt x="34328" y="18746"/>
                    <a:pt x="48735" y="44719"/>
                    <a:pt x="51616" y="58887"/>
                  </a:cubicBezTo>
                  <a:cubicBezTo>
                    <a:pt x="58100" y="76598"/>
                    <a:pt x="54858" y="106262"/>
                    <a:pt x="57694" y="126959"/>
                  </a:cubicBezTo>
                  <a:lnTo>
                    <a:pt x="61771" y="139632"/>
                  </a:lnTo>
                  <a:lnTo>
                    <a:pt x="48001" y="139632"/>
                  </a:lnTo>
                  <a:cubicBezTo>
                    <a:pt x="21491" y="139632"/>
                    <a:pt x="0" y="118141"/>
                    <a:pt x="0" y="916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66" name="PA-组合 665">
            <a:extLst>
              <a:ext uri="{FF2B5EF4-FFF2-40B4-BE49-F238E27FC236}">
                <a16:creationId xmlns:a16="http://schemas.microsoft.com/office/drawing/2014/main" id="{AC5531B2-6183-4D74-A291-8FE5872B604D}"/>
              </a:ext>
            </a:extLst>
          </p:cNvPr>
          <p:cNvGrpSpPr/>
          <p:nvPr>
            <p:custDataLst>
              <p:tags r:id="rId179"/>
            </p:custDataLst>
          </p:nvPr>
        </p:nvGrpSpPr>
        <p:grpSpPr>
          <a:xfrm>
            <a:off x="6132000" y="3465000"/>
            <a:ext cx="288000" cy="288000"/>
            <a:chOff x="6132000" y="3465000"/>
            <a:chExt cx="288000" cy="288000"/>
          </a:xfrm>
        </p:grpSpPr>
        <p:sp>
          <p:nvSpPr>
            <p:cNvPr id="667" name="PA-圆角矩形 666">
              <a:extLst>
                <a:ext uri="{FF2B5EF4-FFF2-40B4-BE49-F238E27FC236}">
                  <a16:creationId xmlns:a16="http://schemas.microsoft.com/office/drawing/2014/main" id="{7BC3E7AA-1D6E-46EB-9E79-3FA5AB0F85B0}"/>
                </a:ext>
              </a:extLst>
            </p:cNvPr>
            <p:cNvSpPr/>
            <p:nvPr>
              <p:custDataLst>
                <p:tags r:id="rId644"/>
              </p:custDataLst>
            </p:nvPr>
          </p:nvSpPr>
          <p:spPr>
            <a:xfrm>
              <a:off x="613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PA-任意多边形 667">
              <a:extLst>
                <a:ext uri="{FF2B5EF4-FFF2-40B4-BE49-F238E27FC236}">
                  <a16:creationId xmlns:a16="http://schemas.microsoft.com/office/drawing/2014/main" id="{5AFC5C05-A478-4E20-B280-11949D62F133}"/>
                </a:ext>
              </a:extLst>
            </p:cNvPr>
            <p:cNvSpPr/>
            <p:nvPr>
              <p:custDataLst>
                <p:tags r:id="rId645"/>
              </p:custDataLst>
            </p:nvPr>
          </p:nvSpPr>
          <p:spPr>
            <a:xfrm>
              <a:off x="6132000" y="346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69" name="PA-组合 668">
            <a:extLst>
              <a:ext uri="{FF2B5EF4-FFF2-40B4-BE49-F238E27FC236}">
                <a16:creationId xmlns:a16="http://schemas.microsoft.com/office/drawing/2014/main" id="{D87EDD32-6F0A-4D35-990B-F244067B3E98}"/>
              </a:ext>
            </a:extLst>
          </p:cNvPr>
          <p:cNvGrpSpPr/>
          <p:nvPr>
            <p:custDataLst>
              <p:tags r:id="rId180"/>
            </p:custDataLst>
          </p:nvPr>
        </p:nvGrpSpPr>
        <p:grpSpPr>
          <a:xfrm>
            <a:off x="6852000" y="3465000"/>
            <a:ext cx="288000" cy="288000"/>
            <a:chOff x="6852000" y="3465000"/>
            <a:chExt cx="288000" cy="288000"/>
          </a:xfrm>
        </p:grpSpPr>
        <p:sp>
          <p:nvSpPr>
            <p:cNvPr id="670" name="PA-圆角矩形 669">
              <a:extLst>
                <a:ext uri="{FF2B5EF4-FFF2-40B4-BE49-F238E27FC236}">
                  <a16:creationId xmlns:a16="http://schemas.microsoft.com/office/drawing/2014/main" id="{EFA69435-6C85-4415-88DF-4D30134BE8CF}"/>
                </a:ext>
              </a:extLst>
            </p:cNvPr>
            <p:cNvSpPr/>
            <p:nvPr>
              <p:custDataLst>
                <p:tags r:id="rId641"/>
              </p:custDataLst>
            </p:nvPr>
          </p:nvSpPr>
          <p:spPr>
            <a:xfrm>
              <a:off x="685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PA-任意多边形 670">
              <a:extLst>
                <a:ext uri="{FF2B5EF4-FFF2-40B4-BE49-F238E27FC236}">
                  <a16:creationId xmlns:a16="http://schemas.microsoft.com/office/drawing/2014/main" id="{9E429813-574B-41DC-AF00-2645106E51B3}"/>
                </a:ext>
              </a:extLst>
            </p:cNvPr>
            <p:cNvSpPr/>
            <p:nvPr>
              <p:custDataLst>
                <p:tags r:id="rId642"/>
              </p:custDataLst>
            </p:nvPr>
          </p:nvSpPr>
          <p:spPr>
            <a:xfrm>
              <a:off x="6852000" y="346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123174 w 288000"/>
                <a:gd name="connsiteY1" fmla="*/ 0 h 288000"/>
                <a:gd name="connsiteX2" fmla="*/ 127615 w 288000"/>
                <a:gd name="connsiteY2" fmla="*/ 14613 h 288000"/>
                <a:gd name="connsiteX3" fmla="*/ 152467 w 288000"/>
                <a:gd name="connsiteY3" fmla="*/ 59774 h 288000"/>
                <a:gd name="connsiteX4" fmla="*/ 155349 w 288000"/>
                <a:gd name="connsiteY4" fmla="*/ 45606 h 288000"/>
                <a:gd name="connsiteX5" fmla="*/ 172637 w 288000"/>
                <a:gd name="connsiteY5" fmla="*/ 66858 h 288000"/>
                <a:gd name="connsiteX6" fmla="*/ 187044 w 288000"/>
                <a:gd name="connsiteY6" fmla="*/ 66858 h 288000"/>
                <a:gd name="connsiteX7" fmla="*/ 221621 w 288000"/>
                <a:gd name="connsiteY7" fmla="*/ 99917 h 288000"/>
                <a:gd name="connsiteX8" fmla="*/ 236029 w 288000"/>
                <a:gd name="connsiteY8" fmla="*/ 102278 h 288000"/>
                <a:gd name="connsiteX9" fmla="*/ 247555 w 288000"/>
                <a:gd name="connsiteY9" fmla="*/ 125892 h 288000"/>
                <a:gd name="connsiteX10" fmla="*/ 287895 w 288000"/>
                <a:gd name="connsiteY10" fmla="*/ 161312 h 288000"/>
                <a:gd name="connsiteX11" fmla="*/ 256199 w 288000"/>
                <a:gd name="connsiteY11" fmla="*/ 177842 h 288000"/>
                <a:gd name="connsiteX12" fmla="*/ 256199 w 288000"/>
                <a:gd name="connsiteY12" fmla="*/ 180204 h 288000"/>
                <a:gd name="connsiteX13" fmla="*/ 282132 w 288000"/>
                <a:gd name="connsiteY13" fmla="*/ 180204 h 288000"/>
                <a:gd name="connsiteX14" fmla="*/ 288000 w 288000"/>
                <a:gd name="connsiteY14" fmla="*/ 188333 h 288000"/>
                <a:gd name="connsiteX15" fmla="*/ 288000 w 288000"/>
                <a:gd name="connsiteY15" fmla="*/ 239999 h 288000"/>
                <a:gd name="connsiteX16" fmla="*/ 239999 w 288000"/>
                <a:gd name="connsiteY16" fmla="*/ 288000 h 288000"/>
                <a:gd name="connsiteX17" fmla="*/ 48001 w 288000"/>
                <a:gd name="connsiteY17" fmla="*/ 288000 h 288000"/>
                <a:gd name="connsiteX18" fmla="*/ 0 w 288000"/>
                <a:gd name="connsiteY18" fmla="*/ 239999 h 288000"/>
                <a:gd name="connsiteX19" fmla="*/ 0 w 288000"/>
                <a:gd name="connsiteY19" fmla="*/ 48001 h 288000"/>
                <a:gd name="connsiteX20" fmla="*/ 48001 w 288000"/>
                <a:gd name="connsiteY20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123174" y="0"/>
                  </a:lnTo>
                  <a:lnTo>
                    <a:pt x="127615" y="14613"/>
                  </a:lnTo>
                  <a:cubicBezTo>
                    <a:pt x="133738" y="33799"/>
                    <a:pt x="140941" y="51509"/>
                    <a:pt x="152467" y="59774"/>
                  </a:cubicBezTo>
                  <a:cubicBezTo>
                    <a:pt x="152467" y="55051"/>
                    <a:pt x="152467" y="50329"/>
                    <a:pt x="155349" y="45606"/>
                  </a:cubicBezTo>
                  <a:cubicBezTo>
                    <a:pt x="163993" y="50329"/>
                    <a:pt x="166874" y="59774"/>
                    <a:pt x="172637" y="66858"/>
                  </a:cubicBezTo>
                  <a:cubicBezTo>
                    <a:pt x="178400" y="66858"/>
                    <a:pt x="184163" y="64497"/>
                    <a:pt x="187044" y="66858"/>
                  </a:cubicBezTo>
                  <a:cubicBezTo>
                    <a:pt x="198570" y="78665"/>
                    <a:pt x="210096" y="90472"/>
                    <a:pt x="221621" y="99917"/>
                  </a:cubicBezTo>
                  <a:cubicBezTo>
                    <a:pt x="224503" y="102278"/>
                    <a:pt x="233148" y="99917"/>
                    <a:pt x="236029" y="102278"/>
                  </a:cubicBezTo>
                  <a:cubicBezTo>
                    <a:pt x="241792" y="109362"/>
                    <a:pt x="244674" y="123530"/>
                    <a:pt x="247555" y="125892"/>
                  </a:cubicBezTo>
                  <a:cubicBezTo>
                    <a:pt x="259081" y="135337"/>
                    <a:pt x="287895" y="140060"/>
                    <a:pt x="287895" y="161312"/>
                  </a:cubicBezTo>
                  <a:cubicBezTo>
                    <a:pt x="282132" y="166035"/>
                    <a:pt x="264844" y="173119"/>
                    <a:pt x="256199" y="177842"/>
                  </a:cubicBezTo>
                  <a:cubicBezTo>
                    <a:pt x="256199" y="177842"/>
                    <a:pt x="256199" y="180204"/>
                    <a:pt x="256199" y="180204"/>
                  </a:cubicBezTo>
                  <a:cubicBezTo>
                    <a:pt x="264844" y="180204"/>
                    <a:pt x="273488" y="180204"/>
                    <a:pt x="282132" y="180204"/>
                  </a:cubicBezTo>
                  <a:lnTo>
                    <a:pt x="288000" y="188333"/>
                  </a:ln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72" name="PA-任意多边形 671">
              <a:extLst>
                <a:ext uri="{FF2B5EF4-FFF2-40B4-BE49-F238E27FC236}">
                  <a16:creationId xmlns:a16="http://schemas.microsoft.com/office/drawing/2014/main" id="{614A7A83-D715-4001-B098-A8E8DB1AA296}"/>
                </a:ext>
              </a:extLst>
            </p:cNvPr>
            <p:cNvSpPr/>
            <p:nvPr>
              <p:custDataLst>
                <p:tags r:id="rId643"/>
              </p:custDataLst>
            </p:nvPr>
          </p:nvSpPr>
          <p:spPr>
            <a:xfrm>
              <a:off x="7113653" y="3470795"/>
              <a:ext cx="26347" cy="125879"/>
            </a:xfrm>
            <a:custGeom>
              <a:avLst/>
              <a:gdLst>
                <a:gd name="connsiteX0" fmla="*/ 29 w 26347"/>
                <a:gd name="connsiteY0" fmla="*/ 0 h 125879"/>
                <a:gd name="connsiteX1" fmla="*/ 12288 w 26347"/>
                <a:gd name="connsiteY1" fmla="*/ 8265 h 125879"/>
                <a:gd name="connsiteX2" fmla="*/ 26347 w 26347"/>
                <a:gd name="connsiteY2" fmla="*/ 42207 h 125879"/>
                <a:gd name="connsiteX3" fmla="*/ 26347 w 26347"/>
                <a:gd name="connsiteY3" fmla="*/ 125879 h 125879"/>
                <a:gd name="connsiteX4" fmla="*/ 20171 w 26347"/>
                <a:gd name="connsiteY4" fmla="*/ 120316 h 125879"/>
                <a:gd name="connsiteX5" fmla="*/ 20171 w 26347"/>
                <a:gd name="connsiteY5" fmla="*/ 94340 h 125879"/>
                <a:gd name="connsiteX6" fmla="*/ 0 w 26347"/>
                <a:gd name="connsiteY6" fmla="*/ 37665 h 125879"/>
                <a:gd name="connsiteX7" fmla="*/ 5763 w 26347"/>
                <a:gd name="connsiteY7" fmla="*/ 23496 h 125879"/>
                <a:gd name="connsiteX8" fmla="*/ 29 w 26347"/>
                <a:gd name="connsiteY8" fmla="*/ 0 h 125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47" h="125879">
                  <a:moveTo>
                    <a:pt x="29" y="0"/>
                  </a:moveTo>
                  <a:lnTo>
                    <a:pt x="12288" y="8265"/>
                  </a:lnTo>
                  <a:cubicBezTo>
                    <a:pt x="20975" y="16952"/>
                    <a:pt x="26347" y="28952"/>
                    <a:pt x="26347" y="42207"/>
                  </a:cubicBezTo>
                  <a:lnTo>
                    <a:pt x="26347" y="125879"/>
                  </a:lnTo>
                  <a:lnTo>
                    <a:pt x="20171" y="120316"/>
                  </a:lnTo>
                  <a:cubicBezTo>
                    <a:pt x="20171" y="110870"/>
                    <a:pt x="20171" y="103786"/>
                    <a:pt x="20171" y="94340"/>
                  </a:cubicBezTo>
                  <a:cubicBezTo>
                    <a:pt x="14409" y="77809"/>
                    <a:pt x="5763" y="56556"/>
                    <a:pt x="0" y="37665"/>
                  </a:cubicBezTo>
                  <a:cubicBezTo>
                    <a:pt x="0" y="30580"/>
                    <a:pt x="2882" y="28219"/>
                    <a:pt x="5763" y="23496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73" name="PA-组合 672">
            <a:extLst>
              <a:ext uri="{FF2B5EF4-FFF2-40B4-BE49-F238E27FC236}">
                <a16:creationId xmlns:a16="http://schemas.microsoft.com/office/drawing/2014/main" id="{59011206-2890-40A2-9ABA-9B3A215D9E6F}"/>
              </a:ext>
            </a:extLst>
          </p:cNvPr>
          <p:cNvGrpSpPr/>
          <p:nvPr>
            <p:custDataLst>
              <p:tags r:id="rId181"/>
            </p:custDataLst>
          </p:nvPr>
        </p:nvGrpSpPr>
        <p:grpSpPr>
          <a:xfrm>
            <a:off x="6132000" y="3825000"/>
            <a:ext cx="288000" cy="288000"/>
            <a:chOff x="6132000" y="3825000"/>
            <a:chExt cx="288000" cy="288000"/>
          </a:xfrm>
        </p:grpSpPr>
        <p:sp>
          <p:nvSpPr>
            <p:cNvPr id="674" name="PA-圆角矩形 673">
              <a:extLst>
                <a:ext uri="{FF2B5EF4-FFF2-40B4-BE49-F238E27FC236}">
                  <a16:creationId xmlns:a16="http://schemas.microsoft.com/office/drawing/2014/main" id="{0D1C0A45-9AFE-4D4F-8D7C-CDDEF28A6BC4}"/>
                </a:ext>
              </a:extLst>
            </p:cNvPr>
            <p:cNvSpPr/>
            <p:nvPr>
              <p:custDataLst>
                <p:tags r:id="rId639"/>
              </p:custDataLst>
            </p:nvPr>
          </p:nvSpPr>
          <p:spPr>
            <a:xfrm>
              <a:off x="613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PA-任意多边形 674">
              <a:extLst>
                <a:ext uri="{FF2B5EF4-FFF2-40B4-BE49-F238E27FC236}">
                  <a16:creationId xmlns:a16="http://schemas.microsoft.com/office/drawing/2014/main" id="{4B2B691F-6617-4FEF-8089-A866AF8C4A78}"/>
                </a:ext>
              </a:extLst>
            </p:cNvPr>
            <p:cNvSpPr/>
            <p:nvPr>
              <p:custDataLst>
                <p:tags r:id="rId640"/>
              </p:custDataLst>
            </p:nvPr>
          </p:nvSpPr>
          <p:spPr>
            <a:xfrm>
              <a:off x="6132000" y="382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76" name="PA-组合 675">
            <a:extLst>
              <a:ext uri="{FF2B5EF4-FFF2-40B4-BE49-F238E27FC236}">
                <a16:creationId xmlns:a16="http://schemas.microsoft.com/office/drawing/2014/main" id="{8EDA6B83-1416-4788-9D9A-583DFF8C30C8}"/>
              </a:ext>
            </a:extLst>
          </p:cNvPr>
          <p:cNvGrpSpPr/>
          <p:nvPr>
            <p:custDataLst>
              <p:tags r:id="rId182"/>
            </p:custDataLst>
          </p:nvPr>
        </p:nvGrpSpPr>
        <p:grpSpPr>
          <a:xfrm>
            <a:off x="6852000" y="3825000"/>
            <a:ext cx="288000" cy="288000"/>
            <a:chOff x="6852000" y="3825000"/>
            <a:chExt cx="288000" cy="288000"/>
          </a:xfrm>
        </p:grpSpPr>
        <p:sp>
          <p:nvSpPr>
            <p:cNvPr id="677" name="PA-圆角矩形 676">
              <a:extLst>
                <a:ext uri="{FF2B5EF4-FFF2-40B4-BE49-F238E27FC236}">
                  <a16:creationId xmlns:a16="http://schemas.microsoft.com/office/drawing/2014/main" id="{D8903700-B8AD-48B4-8E19-05B17BE3D4E3}"/>
                </a:ext>
              </a:extLst>
            </p:cNvPr>
            <p:cNvSpPr/>
            <p:nvPr>
              <p:custDataLst>
                <p:tags r:id="rId637"/>
              </p:custDataLst>
            </p:nvPr>
          </p:nvSpPr>
          <p:spPr>
            <a:xfrm>
              <a:off x="685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PA-任意多边形 677">
              <a:extLst>
                <a:ext uri="{FF2B5EF4-FFF2-40B4-BE49-F238E27FC236}">
                  <a16:creationId xmlns:a16="http://schemas.microsoft.com/office/drawing/2014/main" id="{777461DE-A861-4415-A418-5E89E3AA036D}"/>
                </a:ext>
              </a:extLst>
            </p:cNvPr>
            <p:cNvSpPr/>
            <p:nvPr>
              <p:custDataLst>
                <p:tags r:id="rId638"/>
              </p:custDataLst>
            </p:nvPr>
          </p:nvSpPr>
          <p:spPr>
            <a:xfrm>
              <a:off x="6852000" y="382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190238 h 288000"/>
                <a:gd name="connsiteX4" fmla="*/ 215858 w 288000"/>
                <a:gd name="connsiteY4" fmla="*/ 264137 h 288000"/>
                <a:gd name="connsiteX5" fmla="*/ 215858 w 288000"/>
                <a:gd name="connsiteY5" fmla="*/ 273583 h 288000"/>
                <a:gd name="connsiteX6" fmla="*/ 192807 w 288000"/>
                <a:gd name="connsiteY6" fmla="*/ 280667 h 288000"/>
                <a:gd name="connsiteX7" fmla="*/ 189193 w 288000"/>
                <a:gd name="connsiteY7" fmla="*/ 288000 h 288000"/>
                <a:gd name="connsiteX8" fmla="*/ 48001 w 288000"/>
                <a:gd name="connsiteY8" fmla="*/ 288000 h 288000"/>
                <a:gd name="connsiteX9" fmla="*/ 0 w 288000"/>
                <a:gd name="connsiteY9" fmla="*/ 239999 h 288000"/>
                <a:gd name="connsiteX10" fmla="*/ 0 w 288000"/>
                <a:gd name="connsiteY10" fmla="*/ 48001 h 288000"/>
                <a:gd name="connsiteX11" fmla="*/ 48001 w 288000"/>
                <a:gd name="connsiteY11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190238"/>
                  </a:lnTo>
                  <a:lnTo>
                    <a:pt x="215858" y="264137"/>
                  </a:lnTo>
                  <a:cubicBezTo>
                    <a:pt x="218740" y="268860"/>
                    <a:pt x="218740" y="268860"/>
                    <a:pt x="215858" y="273583"/>
                  </a:cubicBezTo>
                  <a:cubicBezTo>
                    <a:pt x="207214" y="278305"/>
                    <a:pt x="201451" y="280667"/>
                    <a:pt x="192807" y="280667"/>
                  </a:cubicBezTo>
                  <a:lnTo>
                    <a:pt x="189193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79" name="PA-组合 678">
            <a:extLst>
              <a:ext uri="{FF2B5EF4-FFF2-40B4-BE49-F238E27FC236}">
                <a16:creationId xmlns:a16="http://schemas.microsoft.com/office/drawing/2014/main" id="{F8E95366-1354-4F81-BAEA-D089218AF423}"/>
              </a:ext>
            </a:extLst>
          </p:cNvPr>
          <p:cNvGrpSpPr/>
          <p:nvPr>
            <p:custDataLst>
              <p:tags r:id="rId183"/>
            </p:custDataLst>
          </p:nvPr>
        </p:nvGrpSpPr>
        <p:grpSpPr>
          <a:xfrm>
            <a:off x="6132000" y="4185000"/>
            <a:ext cx="288000" cy="288000"/>
            <a:chOff x="6132000" y="4185000"/>
            <a:chExt cx="288000" cy="288000"/>
          </a:xfrm>
        </p:grpSpPr>
        <p:sp>
          <p:nvSpPr>
            <p:cNvPr id="680" name="PA-圆角矩形 679">
              <a:extLst>
                <a:ext uri="{FF2B5EF4-FFF2-40B4-BE49-F238E27FC236}">
                  <a16:creationId xmlns:a16="http://schemas.microsoft.com/office/drawing/2014/main" id="{43662DCD-CA1B-4468-B6FD-321ED93479F8}"/>
                </a:ext>
              </a:extLst>
            </p:cNvPr>
            <p:cNvSpPr/>
            <p:nvPr>
              <p:custDataLst>
                <p:tags r:id="rId635"/>
              </p:custDataLst>
            </p:nvPr>
          </p:nvSpPr>
          <p:spPr>
            <a:xfrm>
              <a:off x="613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PA-任意多边形 680">
              <a:extLst>
                <a:ext uri="{FF2B5EF4-FFF2-40B4-BE49-F238E27FC236}">
                  <a16:creationId xmlns:a16="http://schemas.microsoft.com/office/drawing/2014/main" id="{CDCC8B97-BFF6-4F63-A668-CDFD8B869342}"/>
                </a:ext>
              </a:extLst>
            </p:cNvPr>
            <p:cNvSpPr/>
            <p:nvPr>
              <p:custDataLst>
                <p:tags r:id="rId636"/>
              </p:custDataLst>
            </p:nvPr>
          </p:nvSpPr>
          <p:spPr>
            <a:xfrm>
              <a:off x="6132000" y="418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2" name="PA-组合 681">
            <a:extLst>
              <a:ext uri="{FF2B5EF4-FFF2-40B4-BE49-F238E27FC236}">
                <a16:creationId xmlns:a16="http://schemas.microsoft.com/office/drawing/2014/main" id="{8F1A2757-1AB9-416F-82F6-6E178C18CEEB}"/>
              </a:ext>
            </a:extLst>
          </p:cNvPr>
          <p:cNvGrpSpPr/>
          <p:nvPr>
            <p:custDataLst>
              <p:tags r:id="rId184"/>
            </p:custDataLst>
          </p:nvPr>
        </p:nvGrpSpPr>
        <p:grpSpPr>
          <a:xfrm>
            <a:off x="6852000" y="4185000"/>
            <a:ext cx="288000" cy="288000"/>
            <a:chOff x="6852000" y="4185000"/>
            <a:chExt cx="288000" cy="288000"/>
          </a:xfrm>
        </p:grpSpPr>
        <p:sp>
          <p:nvSpPr>
            <p:cNvPr id="683" name="PA-圆角矩形 682">
              <a:extLst>
                <a:ext uri="{FF2B5EF4-FFF2-40B4-BE49-F238E27FC236}">
                  <a16:creationId xmlns:a16="http://schemas.microsoft.com/office/drawing/2014/main" id="{F914FD39-F56E-4707-8A07-1B4B49DD4E12}"/>
                </a:ext>
              </a:extLst>
            </p:cNvPr>
            <p:cNvSpPr/>
            <p:nvPr>
              <p:custDataLst>
                <p:tags r:id="rId633"/>
              </p:custDataLst>
            </p:nvPr>
          </p:nvSpPr>
          <p:spPr>
            <a:xfrm>
              <a:off x="685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PA-任意多边形 683">
              <a:extLst>
                <a:ext uri="{FF2B5EF4-FFF2-40B4-BE49-F238E27FC236}">
                  <a16:creationId xmlns:a16="http://schemas.microsoft.com/office/drawing/2014/main" id="{501D7BB0-96DB-48F9-8A83-2B78F707A312}"/>
                </a:ext>
              </a:extLst>
            </p:cNvPr>
            <p:cNvSpPr/>
            <p:nvPr>
              <p:custDataLst>
                <p:tags r:id="rId634"/>
              </p:custDataLst>
            </p:nvPr>
          </p:nvSpPr>
          <p:spPr>
            <a:xfrm>
              <a:off x="6852000" y="4185000"/>
              <a:ext cx="181281" cy="288000"/>
            </a:xfrm>
            <a:custGeom>
              <a:avLst/>
              <a:gdLst>
                <a:gd name="connsiteX0" fmla="*/ 48001 w 181281"/>
                <a:gd name="connsiteY0" fmla="*/ 0 h 288000"/>
                <a:gd name="connsiteX1" fmla="*/ 142326 w 181281"/>
                <a:gd name="connsiteY1" fmla="*/ 0 h 288000"/>
                <a:gd name="connsiteX2" fmla="*/ 140941 w 181281"/>
                <a:gd name="connsiteY2" fmla="*/ 5676 h 288000"/>
                <a:gd name="connsiteX3" fmla="*/ 129416 w 181281"/>
                <a:gd name="connsiteY3" fmla="*/ 10399 h 288000"/>
                <a:gd name="connsiteX4" fmla="*/ 117889 w 181281"/>
                <a:gd name="connsiteY4" fmla="*/ 62348 h 288000"/>
                <a:gd name="connsiteX5" fmla="*/ 140941 w 181281"/>
                <a:gd name="connsiteY5" fmla="*/ 88323 h 288000"/>
                <a:gd name="connsiteX6" fmla="*/ 132297 w 181281"/>
                <a:gd name="connsiteY6" fmla="*/ 111936 h 288000"/>
                <a:gd name="connsiteX7" fmla="*/ 138060 w 181281"/>
                <a:gd name="connsiteY7" fmla="*/ 119020 h 288000"/>
                <a:gd name="connsiteX8" fmla="*/ 146704 w 181281"/>
                <a:gd name="connsiteY8" fmla="*/ 182778 h 288000"/>
                <a:gd name="connsiteX9" fmla="*/ 181281 w 181281"/>
                <a:gd name="connsiteY9" fmla="*/ 213475 h 288000"/>
                <a:gd name="connsiteX10" fmla="*/ 169756 w 181281"/>
                <a:gd name="connsiteY10" fmla="*/ 232366 h 288000"/>
                <a:gd name="connsiteX11" fmla="*/ 178400 w 181281"/>
                <a:gd name="connsiteY11" fmla="*/ 277231 h 288000"/>
                <a:gd name="connsiteX12" fmla="*/ 173143 w 181281"/>
                <a:gd name="connsiteY12" fmla="*/ 288000 h 288000"/>
                <a:gd name="connsiteX13" fmla="*/ 48001 w 181281"/>
                <a:gd name="connsiteY13" fmla="*/ 288000 h 288000"/>
                <a:gd name="connsiteX14" fmla="*/ 0 w 181281"/>
                <a:gd name="connsiteY14" fmla="*/ 239999 h 288000"/>
                <a:gd name="connsiteX15" fmla="*/ 0 w 181281"/>
                <a:gd name="connsiteY15" fmla="*/ 48001 h 288000"/>
                <a:gd name="connsiteX16" fmla="*/ 48001 w 181281"/>
                <a:gd name="connsiteY16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1281" h="288000">
                  <a:moveTo>
                    <a:pt x="48001" y="0"/>
                  </a:moveTo>
                  <a:lnTo>
                    <a:pt x="142326" y="0"/>
                  </a:lnTo>
                  <a:lnTo>
                    <a:pt x="140941" y="5676"/>
                  </a:lnTo>
                  <a:cubicBezTo>
                    <a:pt x="138060" y="8037"/>
                    <a:pt x="132297" y="8037"/>
                    <a:pt x="129416" y="10399"/>
                  </a:cubicBezTo>
                  <a:cubicBezTo>
                    <a:pt x="126533" y="15121"/>
                    <a:pt x="112126" y="50542"/>
                    <a:pt x="117889" y="62348"/>
                  </a:cubicBezTo>
                  <a:cubicBezTo>
                    <a:pt x="120770" y="71794"/>
                    <a:pt x="135179" y="78878"/>
                    <a:pt x="140941" y="88323"/>
                  </a:cubicBezTo>
                  <a:cubicBezTo>
                    <a:pt x="140941" y="95407"/>
                    <a:pt x="135179" y="104852"/>
                    <a:pt x="132297" y="111936"/>
                  </a:cubicBezTo>
                  <a:cubicBezTo>
                    <a:pt x="132297" y="114298"/>
                    <a:pt x="138060" y="114298"/>
                    <a:pt x="138060" y="119020"/>
                  </a:cubicBezTo>
                  <a:cubicBezTo>
                    <a:pt x="132297" y="137911"/>
                    <a:pt x="138060" y="168610"/>
                    <a:pt x="146704" y="182778"/>
                  </a:cubicBezTo>
                  <a:cubicBezTo>
                    <a:pt x="158230" y="194584"/>
                    <a:pt x="172637" y="196946"/>
                    <a:pt x="181281" y="213475"/>
                  </a:cubicBezTo>
                  <a:cubicBezTo>
                    <a:pt x="178400" y="218198"/>
                    <a:pt x="175519" y="225282"/>
                    <a:pt x="169756" y="232366"/>
                  </a:cubicBezTo>
                  <a:cubicBezTo>
                    <a:pt x="172637" y="244172"/>
                    <a:pt x="181281" y="263063"/>
                    <a:pt x="178400" y="277231"/>
                  </a:cubicBezTo>
                  <a:lnTo>
                    <a:pt x="173143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5" name="PA-组合 684">
            <a:extLst>
              <a:ext uri="{FF2B5EF4-FFF2-40B4-BE49-F238E27FC236}">
                <a16:creationId xmlns:a16="http://schemas.microsoft.com/office/drawing/2014/main" id="{1519E09D-2074-405A-9EE4-7F0BB69BE312}"/>
              </a:ext>
            </a:extLst>
          </p:cNvPr>
          <p:cNvGrpSpPr/>
          <p:nvPr>
            <p:custDataLst>
              <p:tags r:id="rId185"/>
            </p:custDataLst>
          </p:nvPr>
        </p:nvGrpSpPr>
        <p:grpSpPr>
          <a:xfrm>
            <a:off x="6132000" y="4545000"/>
            <a:ext cx="288000" cy="288000"/>
            <a:chOff x="6132000" y="4545000"/>
            <a:chExt cx="288000" cy="288000"/>
          </a:xfrm>
        </p:grpSpPr>
        <p:sp>
          <p:nvSpPr>
            <p:cNvPr id="686" name="PA-圆角矩形 685">
              <a:extLst>
                <a:ext uri="{FF2B5EF4-FFF2-40B4-BE49-F238E27FC236}">
                  <a16:creationId xmlns:a16="http://schemas.microsoft.com/office/drawing/2014/main" id="{C9F3EFE4-E475-4C81-93A5-B8335C336221}"/>
                </a:ext>
              </a:extLst>
            </p:cNvPr>
            <p:cNvSpPr/>
            <p:nvPr>
              <p:custDataLst>
                <p:tags r:id="rId631"/>
              </p:custDataLst>
            </p:nvPr>
          </p:nvSpPr>
          <p:spPr>
            <a:xfrm>
              <a:off x="613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PA-任意多边形 686">
              <a:extLst>
                <a:ext uri="{FF2B5EF4-FFF2-40B4-BE49-F238E27FC236}">
                  <a16:creationId xmlns:a16="http://schemas.microsoft.com/office/drawing/2014/main" id="{C512791E-7C18-4E91-9187-E1F99B4412DA}"/>
                </a:ext>
              </a:extLst>
            </p:cNvPr>
            <p:cNvSpPr/>
            <p:nvPr>
              <p:custDataLst>
                <p:tags r:id="rId632"/>
              </p:custDataLst>
            </p:nvPr>
          </p:nvSpPr>
          <p:spPr>
            <a:xfrm>
              <a:off x="6132000" y="454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8" name="PA-组合 687">
            <a:extLst>
              <a:ext uri="{FF2B5EF4-FFF2-40B4-BE49-F238E27FC236}">
                <a16:creationId xmlns:a16="http://schemas.microsoft.com/office/drawing/2014/main" id="{0421B2C9-2D4D-41B2-A889-F765ADE7DBC5}"/>
              </a:ext>
            </a:extLst>
          </p:cNvPr>
          <p:cNvGrpSpPr/>
          <p:nvPr>
            <p:custDataLst>
              <p:tags r:id="rId186"/>
            </p:custDataLst>
          </p:nvPr>
        </p:nvGrpSpPr>
        <p:grpSpPr>
          <a:xfrm>
            <a:off x="6852000" y="4545000"/>
            <a:ext cx="288000" cy="288000"/>
            <a:chOff x="6852000" y="4545000"/>
            <a:chExt cx="288000" cy="288000"/>
          </a:xfrm>
        </p:grpSpPr>
        <p:sp>
          <p:nvSpPr>
            <p:cNvPr id="689" name="PA-圆角矩形 688">
              <a:extLst>
                <a:ext uri="{FF2B5EF4-FFF2-40B4-BE49-F238E27FC236}">
                  <a16:creationId xmlns:a16="http://schemas.microsoft.com/office/drawing/2014/main" id="{6D934A92-8617-4EB8-A336-9E2AFB17074A}"/>
                </a:ext>
              </a:extLst>
            </p:cNvPr>
            <p:cNvSpPr/>
            <p:nvPr>
              <p:custDataLst>
                <p:tags r:id="rId628"/>
              </p:custDataLst>
            </p:nvPr>
          </p:nvSpPr>
          <p:spPr>
            <a:xfrm>
              <a:off x="685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PA-任意多边形 689">
              <a:extLst>
                <a:ext uri="{FF2B5EF4-FFF2-40B4-BE49-F238E27FC236}">
                  <a16:creationId xmlns:a16="http://schemas.microsoft.com/office/drawing/2014/main" id="{3A0D64EF-A084-45D9-BDE6-3BF64E206355}"/>
                </a:ext>
              </a:extLst>
            </p:cNvPr>
            <p:cNvSpPr/>
            <p:nvPr>
              <p:custDataLst>
                <p:tags r:id="rId629"/>
              </p:custDataLst>
            </p:nvPr>
          </p:nvSpPr>
          <p:spPr>
            <a:xfrm>
              <a:off x="6852000" y="4545001"/>
              <a:ext cx="181281" cy="141997"/>
            </a:xfrm>
            <a:custGeom>
              <a:avLst/>
              <a:gdLst>
                <a:gd name="connsiteX0" fmla="*/ 48001 w 181281"/>
                <a:gd name="connsiteY0" fmla="*/ 0 h 141997"/>
                <a:gd name="connsiteX1" fmla="*/ 179961 w 181281"/>
                <a:gd name="connsiteY1" fmla="*/ 0 h 141997"/>
                <a:gd name="connsiteX2" fmla="*/ 178400 w 181281"/>
                <a:gd name="connsiteY2" fmla="*/ 2240 h 141997"/>
                <a:gd name="connsiteX3" fmla="*/ 181281 w 181281"/>
                <a:gd name="connsiteY3" fmla="*/ 9324 h 141997"/>
                <a:gd name="connsiteX4" fmla="*/ 138060 w 181281"/>
                <a:gd name="connsiteY4" fmla="*/ 56551 h 141997"/>
                <a:gd name="connsiteX5" fmla="*/ 57379 w 181281"/>
                <a:gd name="connsiteY5" fmla="*/ 89610 h 141997"/>
                <a:gd name="connsiteX6" fmla="*/ 8394 w 181281"/>
                <a:gd name="connsiteY6" fmla="*/ 136838 h 141997"/>
                <a:gd name="connsiteX7" fmla="*/ 0 w 181281"/>
                <a:gd name="connsiteY7" fmla="*/ 141997 h 141997"/>
                <a:gd name="connsiteX8" fmla="*/ 0 w 181281"/>
                <a:gd name="connsiteY8" fmla="*/ 48001 h 141997"/>
                <a:gd name="connsiteX9" fmla="*/ 48001 w 181281"/>
                <a:gd name="connsiteY9" fmla="*/ 0 h 14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1281" h="141997">
                  <a:moveTo>
                    <a:pt x="48001" y="0"/>
                  </a:moveTo>
                  <a:lnTo>
                    <a:pt x="179961" y="0"/>
                  </a:lnTo>
                  <a:lnTo>
                    <a:pt x="178400" y="2240"/>
                  </a:lnTo>
                  <a:cubicBezTo>
                    <a:pt x="178400" y="6963"/>
                    <a:pt x="181281" y="6963"/>
                    <a:pt x="181281" y="9324"/>
                  </a:cubicBezTo>
                  <a:cubicBezTo>
                    <a:pt x="166874" y="25854"/>
                    <a:pt x="155349" y="44745"/>
                    <a:pt x="138060" y="56551"/>
                  </a:cubicBezTo>
                  <a:cubicBezTo>
                    <a:pt x="115008" y="70719"/>
                    <a:pt x="83312" y="75442"/>
                    <a:pt x="57379" y="89610"/>
                  </a:cubicBezTo>
                  <a:cubicBezTo>
                    <a:pt x="37209" y="101417"/>
                    <a:pt x="25683" y="122669"/>
                    <a:pt x="8394" y="136838"/>
                  </a:cubicBezTo>
                  <a:lnTo>
                    <a:pt x="0" y="141997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91" name="PA-任意多边形 690">
              <a:extLst>
                <a:ext uri="{FF2B5EF4-FFF2-40B4-BE49-F238E27FC236}">
                  <a16:creationId xmlns:a16="http://schemas.microsoft.com/office/drawing/2014/main" id="{85A637A5-3718-4CF2-A84F-A579BE79A9F3}"/>
                </a:ext>
              </a:extLst>
            </p:cNvPr>
            <p:cNvSpPr/>
            <p:nvPr>
              <p:custDataLst>
                <p:tags r:id="rId630"/>
              </p:custDataLst>
            </p:nvPr>
          </p:nvSpPr>
          <p:spPr>
            <a:xfrm>
              <a:off x="7131553" y="4769405"/>
              <a:ext cx="8447" cy="32677"/>
            </a:xfrm>
            <a:custGeom>
              <a:avLst/>
              <a:gdLst>
                <a:gd name="connsiteX0" fmla="*/ 8447 w 8447"/>
                <a:gd name="connsiteY0" fmla="*/ 0 h 32677"/>
                <a:gd name="connsiteX1" fmla="*/ 8447 w 8447"/>
                <a:gd name="connsiteY1" fmla="*/ 15595 h 32677"/>
                <a:gd name="connsiteX2" fmla="*/ 1372 w 8447"/>
                <a:gd name="connsiteY2" fmla="*/ 32677 h 32677"/>
                <a:gd name="connsiteX3" fmla="*/ 571 w 8447"/>
                <a:gd name="connsiteY3" fmla="*/ 31361 h 32677"/>
                <a:gd name="connsiteX4" fmla="*/ 7437 w 8447"/>
                <a:gd name="connsiteY4" fmla="*/ 1137 h 32677"/>
                <a:gd name="connsiteX5" fmla="*/ 8447 w 8447"/>
                <a:gd name="connsiteY5" fmla="*/ 0 h 32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47" h="32677">
                  <a:moveTo>
                    <a:pt x="8447" y="0"/>
                  </a:moveTo>
                  <a:lnTo>
                    <a:pt x="8447" y="15595"/>
                  </a:lnTo>
                  <a:lnTo>
                    <a:pt x="1372" y="32677"/>
                  </a:lnTo>
                  <a:lnTo>
                    <a:pt x="571" y="31361"/>
                  </a:lnTo>
                  <a:cubicBezTo>
                    <a:pt x="-1582" y="24276"/>
                    <a:pt x="2725" y="9219"/>
                    <a:pt x="7437" y="1137"/>
                  </a:cubicBezTo>
                  <a:lnTo>
                    <a:pt x="844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92" name="PA-组合 691">
            <a:extLst>
              <a:ext uri="{FF2B5EF4-FFF2-40B4-BE49-F238E27FC236}">
                <a16:creationId xmlns:a16="http://schemas.microsoft.com/office/drawing/2014/main" id="{EEF9E2A3-F132-4B69-BCDE-1EEECE4AAA1A}"/>
              </a:ext>
            </a:extLst>
          </p:cNvPr>
          <p:cNvGrpSpPr/>
          <p:nvPr>
            <p:custDataLst>
              <p:tags r:id="rId187"/>
            </p:custDataLst>
          </p:nvPr>
        </p:nvGrpSpPr>
        <p:grpSpPr>
          <a:xfrm>
            <a:off x="6132000" y="4905000"/>
            <a:ext cx="288000" cy="288000"/>
            <a:chOff x="6132000" y="4905000"/>
            <a:chExt cx="288000" cy="288000"/>
          </a:xfrm>
        </p:grpSpPr>
        <p:sp>
          <p:nvSpPr>
            <p:cNvPr id="693" name="PA-圆角矩形 692">
              <a:extLst>
                <a:ext uri="{FF2B5EF4-FFF2-40B4-BE49-F238E27FC236}">
                  <a16:creationId xmlns:a16="http://schemas.microsoft.com/office/drawing/2014/main" id="{FB792DBC-BC0D-4D65-8735-A807F637552A}"/>
                </a:ext>
              </a:extLst>
            </p:cNvPr>
            <p:cNvSpPr/>
            <p:nvPr>
              <p:custDataLst>
                <p:tags r:id="rId626"/>
              </p:custDataLst>
            </p:nvPr>
          </p:nvSpPr>
          <p:spPr>
            <a:xfrm>
              <a:off x="613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4" name="PA-任意多边形 693">
              <a:extLst>
                <a:ext uri="{FF2B5EF4-FFF2-40B4-BE49-F238E27FC236}">
                  <a16:creationId xmlns:a16="http://schemas.microsoft.com/office/drawing/2014/main" id="{46969E40-C6BF-456D-A106-D8EE91382BB8}"/>
                </a:ext>
              </a:extLst>
            </p:cNvPr>
            <p:cNvSpPr/>
            <p:nvPr>
              <p:custDataLst>
                <p:tags r:id="rId627"/>
              </p:custDataLst>
            </p:nvPr>
          </p:nvSpPr>
          <p:spPr>
            <a:xfrm>
              <a:off x="6132000" y="490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71008 w 288000"/>
                <a:gd name="connsiteY5" fmla="*/ 288000 h 288000"/>
                <a:gd name="connsiteX6" fmla="*/ 65661 w 288000"/>
                <a:gd name="connsiteY6" fmla="*/ 275083 h 288000"/>
                <a:gd name="connsiteX7" fmla="*/ 77186 w 288000"/>
                <a:gd name="connsiteY7" fmla="*/ 272721 h 288000"/>
                <a:gd name="connsiteX8" fmla="*/ 51254 w 288000"/>
                <a:gd name="connsiteY8" fmla="*/ 197158 h 288000"/>
                <a:gd name="connsiteX9" fmla="*/ 16676 w 288000"/>
                <a:gd name="connsiteY9" fmla="*/ 123957 h 288000"/>
                <a:gd name="connsiteX10" fmla="*/ 0 w 288000"/>
                <a:gd name="connsiteY10" fmla="*/ 106647 h 288000"/>
                <a:gd name="connsiteX11" fmla="*/ 0 w 288000"/>
                <a:gd name="connsiteY11" fmla="*/ 48001 h 288000"/>
                <a:gd name="connsiteX12" fmla="*/ 48001 w 288000"/>
                <a:gd name="connsiteY12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71008" y="288000"/>
                  </a:lnTo>
                  <a:lnTo>
                    <a:pt x="65661" y="275083"/>
                  </a:lnTo>
                  <a:cubicBezTo>
                    <a:pt x="68542" y="272721"/>
                    <a:pt x="71424" y="275083"/>
                    <a:pt x="77186" y="272721"/>
                  </a:cubicBezTo>
                  <a:cubicBezTo>
                    <a:pt x="85831" y="239663"/>
                    <a:pt x="62779" y="218410"/>
                    <a:pt x="51254" y="197158"/>
                  </a:cubicBezTo>
                  <a:cubicBezTo>
                    <a:pt x="36846" y="175906"/>
                    <a:pt x="31083" y="147570"/>
                    <a:pt x="16676" y="123957"/>
                  </a:cubicBezTo>
                  <a:lnTo>
                    <a:pt x="0" y="106647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95" name="PA-组合 694">
            <a:extLst>
              <a:ext uri="{FF2B5EF4-FFF2-40B4-BE49-F238E27FC236}">
                <a16:creationId xmlns:a16="http://schemas.microsoft.com/office/drawing/2014/main" id="{D117A144-E852-49C8-800D-A9E6207074F8}"/>
              </a:ext>
            </a:extLst>
          </p:cNvPr>
          <p:cNvGrpSpPr/>
          <p:nvPr>
            <p:custDataLst>
              <p:tags r:id="rId188"/>
            </p:custDataLst>
          </p:nvPr>
        </p:nvGrpSpPr>
        <p:grpSpPr>
          <a:xfrm>
            <a:off x="9012000" y="585000"/>
            <a:ext cx="288000" cy="288031"/>
            <a:chOff x="9012000" y="585000"/>
            <a:chExt cx="288000" cy="288031"/>
          </a:xfrm>
        </p:grpSpPr>
        <p:sp>
          <p:nvSpPr>
            <p:cNvPr id="696" name="PA-圆角矩形 695">
              <a:extLst>
                <a:ext uri="{FF2B5EF4-FFF2-40B4-BE49-F238E27FC236}">
                  <a16:creationId xmlns:a16="http://schemas.microsoft.com/office/drawing/2014/main" id="{BBD05288-4945-4583-B053-B86D51DC6990}"/>
                </a:ext>
              </a:extLst>
            </p:cNvPr>
            <p:cNvSpPr/>
            <p:nvPr>
              <p:custDataLst>
                <p:tags r:id="rId624"/>
              </p:custDataLst>
            </p:nvPr>
          </p:nvSpPr>
          <p:spPr>
            <a:xfrm>
              <a:off x="901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7" name="PA-任意多边形 696">
              <a:extLst>
                <a:ext uri="{FF2B5EF4-FFF2-40B4-BE49-F238E27FC236}">
                  <a16:creationId xmlns:a16="http://schemas.microsoft.com/office/drawing/2014/main" id="{740E6336-1DD1-4CF4-9FAB-8BCCF9464D55}"/>
                </a:ext>
              </a:extLst>
            </p:cNvPr>
            <p:cNvSpPr/>
            <p:nvPr>
              <p:custDataLst>
                <p:tags r:id="rId625"/>
              </p:custDataLst>
            </p:nvPr>
          </p:nvSpPr>
          <p:spPr>
            <a:xfrm>
              <a:off x="9012000" y="707105"/>
              <a:ext cx="288000" cy="165926"/>
            </a:xfrm>
            <a:custGeom>
              <a:avLst/>
              <a:gdLst>
                <a:gd name="connsiteX0" fmla="*/ 288000 w 288000"/>
                <a:gd name="connsiteY0" fmla="*/ 0 h 165926"/>
                <a:gd name="connsiteX1" fmla="*/ 288000 w 288000"/>
                <a:gd name="connsiteY1" fmla="*/ 117924 h 165926"/>
                <a:gd name="connsiteX2" fmla="*/ 239999 w 288000"/>
                <a:gd name="connsiteY2" fmla="*/ 165926 h 165926"/>
                <a:gd name="connsiteX3" fmla="*/ 48001 w 288000"/>
                <a:gd name="connsiteY3" fmla="*/ 165926 h 165926"/>
                <a:gd name="connsiteX4" fmla="*/ 0 w 288000"/>
                <a:gd name="connsiteY4" fmla="*/ 117924 h 165926"/>
                <a:gd name="connsiteX5" fmla="*/ 0 w 288000"/>
                <a:gd name="connsiteY5" fmla="*/ 87375 h 165926"/>
                <a:gd name="connsiteX6" fmla="*/ 13005 w 288000"/>
                <a:gd name="connsiteY6" fmla="*/ 82958 h 165926"/>
                <a:gd name="connsiteX7" fmla="*/ 37993 w 288000"/>
                <a:gd name="connsiteY7" fmla="*/ 80966 h 165926"/>
                <a:gd name="connsiteX8" fmla="*/ 61044 w 288000"/>
                <a:gd name="connsiteY8" fmla="*/ 83328 h 165926"/>
                <a:gd name="connsiteX9" fmla="*/ 63925 w 288000"/>
                <a:gd name="connsiteY9" fmla="*/ 85689 h 165926"/>
                <a:gd name="connsiteX10" fmla="*/ 58163 w 288000"/>
                <a:gd name="connsiteY10" fmla="*/ 99858 h 165926"/>
                <a:gd name="connsiteX11" fmla="*/ 89858 w 288000"/>
                <a:gd name="connsiteY11" fmla="*/ 102219 h 165926"/>
                <a:gd name="connsiteX12" fmla="*/ 147488 w 288000"/>
                <a:gd name="connsiteY12" fmla="*/ 88051 h 165926"/>
                <a:gd name="connsiteX13" fmla="*/ 187828 w 288000"/>
                <a:gd name="connsiteY13" fmla="*/ 95135 h 165926"/>
                <a:gd name="connsiteX14" fmla="*/ 199355 w 288000"/>
                <a:gd name="connsiteY14" fmla="*/ 88051 h 165926"/>
                <a:gd name="connsiteX15" fmla="*/ 205117 w 288000"/>
                <a:gd name="connsiteY15" fmla="*/ 62075 h 165926"/>
                <a:gd name="connsiteX16" fmla="*/ 236813 w 288000"/>
                <a:gd name="connsiteY16" fmla="*/ 59713 h 165926"/>
                <a:gd name="connsiteX17" fmla="*/ 256983 w 288000"/>
                <a:gd name="connsiteY17" fmla="*/ 50267 h 165926"/>
                <a:gd name="connsiteX18" fmla="*/ 256983 w 288000"/>
                <a:gd name="connsiteY18" fmla="*/ 47906 h 165926"/>
                <a:gd name="connsiteX19" fmla="*/ 251220 w 288000"/>
                <a:gd name="connsiteY19" fmla="*/ 19569 h 165926"/>
                <a:gd name="connsiteX20" fmla="*/ 265627 w 288000"/>
                <a:gd name="connsiteY20" fmla="*/ 10123 h 165926"/>
                <a:gd name="connsiteX21" fmla="*/ 288000 w 288000"/>
                <a:gd name="connsiteY21" fmla="*/ 0 h 16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8000" h="165926">
                  <a:moveTo>
                    <a:pt x="288000" y="0"/>
                  </a:moveTo>
                  <a:lnTo>
                    <a:pt x="288000" y="117924"/>
                  </a:lnTo>
                  <a:cubicBezTo>
                    <a:pt x="288000" y="144435"/>
                    <a:pt x="266509" y="165926"/>
                    <a:pt x="239999" y="165926"/>
                  </a:cubicBezTo>
                  <a:lnTo>
                    <a:pt x="48001" y="165926"/>
                  </a:lnTo>
                  <a:cubicBezTo>
                    <a:pt x="21491" y="165926"/>
                    <a:pt x="0" y="144435"/>
                    <a:pt x="0" y="117924"/>
                  </a:cubicBezTo>
                  <a:lnTo>
                    <a:pt x="0" y="87375"/>
                  </a:lnTo>
                  <a:lnTo>
                    <a:pt x="13005" y="82958"/>
                  </a:lnTo>
                  <a:cubicBezTo>
                    <a:pt x="19263" y="81704"/>
                    <a:pt x="27187" y="80966"/>
                    <a:pt x="37993" y="80966"/>
                  </a:cubicBezTo>
                  <a:cubicBezTo>
                    <a:pt x="46637" y="80966"/>
                    <a:pt x="55281" y="80966"/>
                    <a:pt x="61044" y="83328"/>
                  </a:cubicBezTo>
                  <a:cubicBezTo>
                    <a:pt x="63925" y="83328"/>
                    <a:pt x="63925" y="85689"/>
                    <a:pt x="63925" y="85689"/>
                  </a:cubicBezTo>
                  <a:cubicBezTo>
                    <a:pt x="61044" y="90412"/>
                    <a:pt x="61044" y="95135"/>
                    <a:pt x="58163" y="99858"/>
                  </a:cubicBezTo>
                  <a:cubicBezTo>
                    <a:pt x="69688" y="99858"/>
                    <a:pt x="78333" y="102219"/>
                    <a:pt x="89858" y="102219"/>
                  </a:cubicBezTo>
                  <a:cubicBezTo>
                    <a:pt x="107148" y="97496"/>
                    <a:pt x="127318" y="92773"/>
                    <a:pt x="147488" y="88051"/>
                  </a:cubicBezTo>
                  <a:cubicBezTo>
                    <a:pt x="164776" y="85689"/>
                    <a:pt x="173421" y="92773"/>
                    <a:pt x="187828" y="95135"/>
                  </a:cubicBezTo>
                  <a:cubicBezTo>
                    <a:pt x="190709" y="92773"/>
                    <a:pt x="193591" y="90412"/>
                    <a:pt x="199355" y="88051"/>
                  </a:cubicBezTo>
                  <a:cubicBezTo>
                    <a:pt x="199355" y="73882"/>
                    <a:pt x="199355" y="71520"/>
                    <a:pt x="205117" y="62075"/>
                  </a:cubicBezTo>
                  <a:cubicBezTo>
                    <a:pt x="213762" y="62075"/>
                    <a:pt x="231050" y="62075"/>
                    <a:pt x="236813" y="59713"/>
                  </a:cubicBezTo>
                  <a:cubicBezTo>
                    <a:pt x="245457" y="57352"/>
                    <a:pt x="251220" y="52629"/>
                    <a:pt x="256983" y="50267"/>
                  </a:cubicBezTo>
                  <a:cubicBezTo>
                    <a:pt x="256983" y="47906"/>
                    <a:pt x="256983" y="47906"/>
                    <a:pt x="256983" y="47906"/>
                  </a:cubicBezTo>
                  <a:cubicBezTo>
                    <a:pt x="251220" y="40822"/>
                    <a:pt x="245457" y="31376"/>
                    <a:pt x="251220" y="19569"/>
                  </a:cubicBezTo>
                  <a:cubicBezTo>
                    <a:pt x="254102" y="17207"/>
                    <a:pt x="259865" y="12484"/>
                    <a:pt x="265627" y="10123"/>
                  </a:cubicBezTo>
                  <a:lnTo>
                    <a:pt x="28800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98" name="PA-组合 697">
            <a:extLst>
              <a:ext uri="{FF2B5EF4-FFF2-40B4-BE49-F238E27FC236}">
                <a16:creationId xmlns:a16="http://schemas.microsoft.com/office/drawing/2014/main" id="{E1860B04-B45D-4EEB-97F6-99BD144548D3}"/>
              </a:ext>
            </a:extLst>
          </p:cNvPr>
          <p:cNvGrpSpPr/>
          <p:nvPr>
            <p:custDataLst>
              <p:tags r:id="rId189"/>
            </p:custDataLst>
          </p:nvPr>
        </p:nvGrpSpPr>
        <p:grpSpPr>
          <a:xfrm>
            <a:off x="9012000" y="945000"/>
            <a:ext cx="288000" cy="288029"/>
            <a:chOff x="9012000" y="945000"/>
            <a:chExt cx="288000" cy="288029"/>
          </a:xfrm>
        </p:grpSpPr>
        <p:sp>
          <p:nvSpPr>
            <p:cNvPr id="699" name="PA-圆角矩形 698">
              <a:extLst>
                <a:ext uri="{FF2B5EF4-FFF2-40B4-BE49-F238E27FC236}">
                  <a16:creationId xmlns:a16="http://schemas.microsoft.com/office/drawing/2014/main" id="{75679271-EA82-4B27-A468-84A52FED237F}"/>
                </a:ext>
              </a:extLst>
            </p:cNvPr>
            <p:cNvSpPr/>
            <p:nvPr>
              <p:custDataLst>
                <p:tags r:id="rId622"/>
              </p:custDataLst>
            </p:nvPr>
          </p:nvSpPr>
          <p:spPr>
            <a:xfrm>
              <a:off x="901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PA-任意多边形 699">
              <a:extLst>
                <a:ext uri="{FF2B5EF4-FFF2-40B4-BE49-F238E27FC236}">
                  <a16:creationId xmlns:a16="http://schemas.microsoft.com/office/drawing/2014/main" id="{1DC0CE44-6FB4-41BF-9546-2F14BC4C4420}"/>
                </a:ext>
              </a:extLst>
            </p:cNvPr>
            <p:cNvSpPr/>
            <p:nvPr>
              <p:custDataLst>
                <p:tags r:id="rId623"/>
              </p:custDataLst>
            </p:nvPr>
          </p:nvSpPr>
          <p:spPr>
            <a:xfrm>
              <a:off x="9012000" y="945030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240001 h 287999"/>
                <a:gd name="connsiteX4" fmla="*/ 239999 w 288000"/>
                <a:gd name="connsiteY4" fmla="*/ 287999 h 287999"/>
                <a:gd name="connsiteX5" fmla="*/ 48001 w 288000"/>
                <a:gd name="connsiteY5" fmla="*/ 287999 h 287999"/>
                <a:gd name="connsiteX6" fmla="*/ 0 w 288000"/>
                <a:gd name="connsiteY6" fmla="*/ 240001 h 287999"/>
                <a:gd name="connsiteX7" fmla="*/ 0 w 288000"/>
                <a:gd name="connsiteY7" fmla="*/ 48002 h 287999"/>
                <a:gd name="connsiteX8" fmla="*/ 48001 w 28800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2"/>
                  </a:cubicBezTo>
                  <a:lnTo>
                    <a:pt x="288000" y="240001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40001"/>
                  </a:cubicBezTo>
                  <a:lnTo>
                    <a:pt x="0" y="48002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01" name="PA-组合 700">
            <a:extLst>
              <a:ext uri="{FF2B5EF4-FFF2-40B4-BE49-F238E27FC236}">
                <a16:creationId xmlns:a16="http://schemas.microsoft.com/office/drawing/2014/main" id="{C1096B06-5FC0-41AA-B7CA-332A7D42E8D6}"/>
              </a:ext>
            </a:extLst>
          </p:cNvPr>
          <p:cNvGrpSpPr/>
          <p:nvPr>
            <p:custDataLst>
              <p:tags r:id="rId190"/>
            </p:custDataLst>
          </p:nvPr>
        </p:nvGrpSpPr>
        <p:grpSpPr>
          <a:xfrm>
            <a:off x="9732000" y="945000"/>
            <a:ext cx="288000" cy="288029"/>
            <a:chOff x="9732000" y="945000"/>
            <a:chExt cx="288000" cy="288029"/>
          </a:xfrm>
        </p:grpSpPr>
        <p:sp>
          <p:nvSpPr>
            <p:cNvPr id="702" name="PA-圆角矩形 701">
              <a:extLst>
                <a:ext uri="{FF2B5EF4-FFF2-40B4-BE49-F238E27FC236}">
                  <a16:creationId xmlns:a16="http://schemas.microsoft.com/office/drawing/2014/main" id="{C876002C-E82E-4D4A-BCD0-EBBCC61CA7A8}"/>
                </a:ext>
              </a:extLst>
            </p:cNvPr>
            <p:cNvSpPr/>
            <p:nvPr>
              <p:custDataLst>
                <p:tags r:id="rId620"/>
              </p:custDataLst>
            </p:nvPr>
          </p:nvSpPr>
          <p:spPr>
            <a:xfrm>
              <a:off x="97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3" name="PA-任意多边形 702">
              <a:extLst>
                <a:ext uri="{FF2B5EF4-FFF2-40B4-BE49-F238E27FC236}">
                  <a16:creationId xmlns:a16="http://schemas.microsoft.com/office/drawing/2014/main" id="{78996EE1-3F5F-4F21-9F99-B1DA10A8F9DE}"/>
                </a:ext>
              </a:extLst>
            </p:cNvPr>
            <p:cNvSpPr/>
            <p:nvPr>
              <p:custDataLst>
                <p:tags r:id="rId621"/>
              </p:custDataLst>
            </p:nvPr>
          </p:nvSpPr>
          <p:spPr>
            <a:xfrm>
              <a:off x="9732000" y="957614"/>
              <a:ext cx="288000" cy="275415"/>
            </a:xfrm>
            <a:custGeom>
              <a:avLst/>
              <a:gdLst>
                <a:gd name="connsiteX0" fmla="*/ 64291 w 288000"/>
                <a:gd name="connsiteY0" fmla="*/ 483 h 275415"/>
                <a:gd name="connsiteX1" fmla="*/ 165140 w 288000"/>
                <a:gd name="connsiteY1" fmla="*/ 7567 h 275415"/>
                <a:gd name="connsiteX2" fmla="*/ 165140 w 288000"/>
                <a:gd name="connsiteY2" fmla="*/ 38266 h 275415"/>
                <a:gd name="connsiteX3" fmla="*/ 240058 w 288000"/>
                <a:gd name="connsiteY3" fmla="*/ 52435 h 275415"/>
                <a:gd name="connsiteX4" fmla="*/ 288000 w 288000"/>
                <a:gd name="connsiteY4" fmla="*/ 48693 h 275415"/>
                <a:gd name="connsiteX5" fmla="*/ 288000 w 288000"/>
                <a:gd name="connsiteY5" fmla="*/ 227417 h 275415"/>
                <a:gd name="connsiteX6" fmla="*/ 239999 w 288000"/>
                <a:gd name="connsiteY6" fmla="*/ 275415 h 275415"/>
                <a:gd name="connsiteX7" fmla="*/ 48001 w 288000"/>
                <a:gd name="connsiteY7" fmla="*/ 275415 h 275415"/>
                <a:gd name="connsiteX8" fmla="*/ 0 w 288000"/>
                <a:gd name="connsiteY8" fmla="*/ 227417 h 275415"/>
                <a:gd name="connsiteX9" fmla="*/ 0 w 288000"/>
                <a:gd name="connsiteY9" fmla="*/ 35418 h 275415"/>
                <a:gd name="connsiteX10" fmla="*/ 12780 w 288000"/>
                <a:gd name="connsiteY10" fmla="*/ 4564 h 275415"/>
                <a:gd name="connsiteX11" fmla="*/ 37636 w 288000"/>
                <a:gd name="connsiteY11" fmla="*/ 1959 h 275415"/>
                <a:gd name="connsiteX12" fmla="*/ 64291 w 288000"/>
                <a:gd name="connsiteY12" fmla="*/ 483 h 27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000" h="275415">
                  <a:moveTo>
                    <a:pt x="64291" y="483"/>
                  </a:moveTo>
                  <a:cubicBezTo>
                    <a:pt x="98867" y="2844"/>
                    <a:pt x="130563" y="5206"/>
                    <a:pt x="165140" y="7567"/>
                  </a:cubicBezTo>
                  <a:cubicBezTo>
                    <a:pt x="165140" y="21736"/>
                    <a:pt x="162259" y="28820"/>
                    <a:pt x="165140" y="38266"/>
                  </a:cubicBezTo>
                  <a:cubicBezTo>
                    <a:pt x="191074" y="42989"/>
                    <a:pt x="217007" y="47712"/>
                    <a:pt x="240058" y="52435"/>
                  </a:cubicBezTo>
                  <a:lnTo>
                    <a:pt x="288000" y="48693"/>
                  </a:lnTo>
                  <a:lnTo>
                    <a:pt x="288000" y="227417"/>
                  </a:lnTo>
                  <a:cubicBezTo>
                    <a:pt x="288000" y="253924"/>
                    <a:pt x="266509" y="275415"/>
                    <a:pt x="239999" y="275415"/>
                  </a:cubicBezTo>
                  <a:lnTo>
                    <a:pt x="48001" y="275415"/>
                  </a:lnTo>
                  <a:cubicBezTo>
                    <a:pt x="21491" y="275415"/>
                    <a:pt x="0" y="253924"/>
                    <a:pt x="0" y="227417"/>
                  </a:cubicBezTo>
                  <a:lnTo>
                    <a:pt x="0" y="35418"/>
                  </a:lnTo>
                  <a:lnTo>
                    <a:pt x="12780" y="4564"/>
                  </a:lnTo>
                  <a:lnTo>
                    <a:pt x="37636" y="1959"/>
                  </a:lnTo>
                  <a:cubicBezTo>
                    <a:pt x="47721" y="483"/>
                    <a:pt x="57086" y="-698"/>
                    <a:pt x="64291" y="48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04" name="PA-组合 703">
            <a:extLst>
              <a:ext uri="{FF2B5EF4-FFF2-40B4-BE49-F238E27FC236}">
                <a16:creationId xmlns:a16="http://schemas.microsoft.com/office/drawing/2014/main" id="{27017D97-128F-4F1F-95BC-F7723D974D93}"/>
              </a:ext>
            </a:extLst>
          </p:cNvPr>
          <p:cNvGrpSpPr/>
          <p:nvPr>
            <p:custDataLst>
              <p:tags r:id="rId191"/>
            </p:custDataLst>
          </p:nvPr>
        </p:nvGrpSpPr>
        <p:grpSpPr>
          <a:xfrm>
            <a:off x="8292000" y="945000"/>
            <a:ext cx="288000" cy="288028"/>
            <a:chOff x="8292000" y="945000"/>
            <a:chExt cx="288000" cy="288028"/>
          </a:xfrm>
        </p:grpSpPr>
        <p:sp>
          <p:nvSpPr>
            <p:cNvPr id="705" name="PA-圆角矩形 704">
              <a:extLst>
                <a:ext uri="{FF2B5EF4-FFF2-40B4-BE49-F238E27FC236}">
                  <a16:creationId xmlns:a16="http://schemas.microsoft.com/office/drawing/2014/main" id="{2F6804C8-A798-4B24-BB87-6D5FCE01892C}"/>
                </a:ext>
              </a:extLst>
            </p:cNvPr>
            <p:cNvSpPr/>
            <p:nvPr>
              <p:custDataLst>
                <p:tags r:id="rId617"/>
              </p:custDataLst>
            </p:nvPr>
          </p:nvSpPr>
          <p:spPr>
            <a:xfrm>
              <a:off x="82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PA-任意多边形 705">
              <a:extLst>
                <a:ext uri="{FF2B5EF4-FFF2-40B4-BE49-F238E27FC236}">
                  <a16:creationId xmlns:a16="http://schemas.microsoft.com/office/drawing/2014/main" id="{083D1314-831D-4159-9A63-8D51B0FB61AA}"/>
                </a:ext>
              </a:extLst>
            </p:cNvPr>
            <p:cNvSpPr/>
            <p:nvPr>
              <p:custDataLst>
                <p:tags r:id="rId618"/>
              </p:custDataLst>
            </p:nvPr>
          </p:nvSpPr>
          <p:spPr>
            <a:xfrm>
              <a:off x="8498988" y="958538"/>
              <a:ext cx="81012" cy="104511"/>
            </a:xfrm>
            <a:custGeom>
              <a:avLst/>
              <a:gdLst>
                <a:gd name="connsiteX0" fmla="*/ 66135 w 81012"/>
                <a:gd name="connsiteY0" fmla="*/ 0 h 104511"/>
                <a:gd name="connsiteX1" fmla="*/ 66953 w 81012"/>
                <a:gd name="connsiteY1" fmla="*/ 552 h 104511"/>
                <a:gd name="connsiteX2" fmla="*/ 81012 w 81012"/>
                <a:gd name="connsiteY2" fmla="*/ 34494 h 104511"/>
                <a:gd name="connsiteX3" fmla="*/ 81012 w 81012"/>
                <a:gd name="connsiteY3" fmla="*/ 104511 h 104511"/>
                <a:gd name="connsiteX4" fmla="*/ 69801 w 81012"/>
                <a:gd name="connsiteY4" fmla="*/ 89294 h 104511"/>
                <a:gd name="connsiteX5" fmla="*/ 15053 w 81012"/>
                <a:gd name="connsiteY5" fmla="*/ 68041 h 104511"/>
                <a:gd name="connsiteX6" fmla="*/ 15053 w 81012"/>
                <a:gd name="connsiteY6" fmla="*/ 39703 h 104511"/>
                <a:gd name="connsiteX7" fmla="*/ 3527 w 81012"/>
                <a:gd name="connsiteY7" fmla="*/ 11366 h 104511"/>
                <a:gd name="connsiteX8" fmla="*/ 55754 w 81012"/>
                <a:gd name="connsiteY8" fmla="*/ 739 h 104511"/>
                <a:gd name="connsiteX9" fmla="*/ 66135 w 81012"/>
                <a:gd name="connsiteY9" fmla="*/ 0 h 104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12" h="104511">
                  <a:moveTo>
                    <a:pt x="66135" y="0"/>
                  </a:moveTo>
                  <a:lnTo>
                    <a:pt x="66953" y="552"/>
                  </a:lnTo>
                  <a:cubicBezTo>
                    <a:pt x="75639" y="9239"/>
                    <a:pt x="81012" y="21239"/>
                    <a:pt x="81012" y="34494"/>
                  </a:cubicBezTo>
                  <a:lnTo>
                    <a:pt x="81012" y="104511"/>
                  </a:lnTo>
                  <a:lnTo>
                    <a:pt x="69801" y="89294"/>
                  </a:lnTo>
                  <a:cubicBezTo>
                    <a:pt x="55394" y="89294"/>
                    <a:pt x="17935" y="77487"/>
                    <a:pt x="15053" y="68041"/>
                  </a:cubicBezTo>
                  <a:cubicBezTo>
                    <a:pt x="15053" y="58595"/>
                    <a:pt x="15053" y="49149"/>
                    <a:pt x="15053" y="39703"/>
                  </a:cubicBezTo>
                  <a:cubicBezTo>
                    <a:pt x="12172" y="32619"/>
                    <a:pt x="-7998" y="20812"/>
                    <a:pt x="3527" y="11366"/>
                  </a:cubicBezTo>
                  <a:cubicBezTo>
                    <a:pt x="6408" y="6643"/>
                    <a:pt x="30181" y="3101"/>
                    <a:pt x="55754" y="739"/>
                  </a:cubicBezTo>
                  <a:lnTo>
                    <a:pt x="6613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7" name="PA-任意多边形 706">
              <a:extLst>
                <a:ext uri="{FF2B5EF4-FFF2-40B4-BE49-F238E27FC236}">
                  <a16:creationId xmlns:a16="http://schemas.microsoft.com/office/drawing/2014/main" id="{7AB6A1F4-7EBA-4833-B0EA-521C62BE36EB}"/>
                </a:ext>
              </a:extLst>
            </p:cNvPr>
            <p:cNvSpPr/>
            <p:nvPr>
              <p:custDataLst>
                <p:tags r:id="rId619"/>
              </p:custDataLst>
            </p:nvPr>
          </p:nvSpPr>
          <p:spPr>
            <a:xfrm>
              <a:off x="8292000" y="1017132"/>
              <a:ext cx="288000" cy="215896"/>
            </a:xfrm>
            <a:custGeom>
              <a:avLst/>
              <a:gdLst>
                <a:gd name="connsiteX0" fmla="*/ 5932 w 288000"/>
                <a:gd name="connsiteY0" fmla="*/ 0 h 215896"/>
                <a:gd name="connsiteX1" fmla="*/ 28983 w 288000"/>
                <a:gd name="connsiteY1" fmla="*/ 4723 h 215896"/>
                <a:gd name="connsiteX2" fmla="*/ 28983 w 288000"/>
                <a:gd name="connsiteY2" fmla="*/ 33060 h 215896"/>
                <a:gd name="connsiteX3" fmla="*/ 17458 w 288000"/>
                <a:gd name="connsiteY3" fmla="*/ 80289 h 215896"/>
                <a:gd name="connsiteX4" fmla="*/ 92376 w 288000"/>
                <a:gd name="connsiteY4" fmla="*/ 103904 h 215896"/>
                <a:gd name="connsiteX5" fmla="*/ 106783 w 288000"/>
                <a:gd name="connsiteY5" fmla="*/ 103904 h 215896"/>
                <a:gd name="connsiteX6" fmla="*/ 121190 w 288000"/>
                <a:gd name="connsiteY6" fmla="*/ 118072 h 215896"/>
                <a:gd name="connsiteX7" fmla="*/ 138480 w 288000"/>
                <a:gd name="connsiteY7" fmla="*/ 115711 h 215896"/>
                <a:gd name="connsiteX8" fmla="*/ 121190 w 288000"/>
                <a:gd name="connsiteY8" fmla="*/ 82651 h 215896"/>
                <a:gd name="connsiteX9" fmla="*/ 54917 w 288000"/>
                <a:gd name="connsiteY9" fmla="*/ 63759 h 215896"/>
                <a:gd name="connsiteX10" fmla="*/ 60680 w 288000"/>
                <a:gd name="connsiteY10" fmla="*/ 51952 h 215896"/>
                <a:gd name="connsiteX11" fmla="*/ 83732 w 288000"/>
                <a:gd name="connsiteY11" fmla="*/ 51952 h 215896"/>
                <a:gd name="connsiteX12" fmla="*/ 121190 w 288000"/>
                <a:gd name="connsiteY12" fmla="*/ 54313 h 215896"/>
                <a:gd name="connsiteX13" fmla="*/ 118309 w 288000"/>
                <a:gd name="connsiteY13" fmla="*/ 33060 h 215896"/>
                <a:gd name="connsiteX14" fmla="*/ 250856 w 288000"/>
                <a:gd name="connsiteY14" fmla="*/ 70843 h 215896"/>
                <a:gd name="connsiteX15" fmla="*/ 274628 w 288000"/>
                <a:gd name="connsiteY15" fmla="*/ 71139 h 215896"/>
                <a:gd name="connsiteX16" fmla="*/ 288000 w 288000"/>
                <a:gd name="connsiteY16" fmla="*/ 67689 h 215896"/>
                <a:gd name="connsiteX17" fmla="*/ 288000 w 288000"/>
                <a:gd name="connsiteY17" fmla="*/ 83639 h 215896"/>
                <a:gd name="connsiteX18" fmla="*/ 271026 w 288000"/>
                <a:gd name="connsiteY18" fmla="*/ 94458 h 215896"/>
                <a:gd name="connsiteX19" fmla="*/ 265264 w 288000"/>
                <a:gd name="connsiteY19" fmla="*/ 141687 h 215896"/>
                <a:gd name="connsiteX20" fmla="*/ 271026 w 288000"/>
                <a:gd name="connsiteY20" fmla="*/ 144048 h 215896"/>
                <a:gd name="connsiteX21" fmla="*/ 277510 w 288000"/>
                <a:gd name="connsiteY21" fmla="*/ 129289 h 215896"/>
                <a:gd name="connsiteX22" fmla="*/ 288000 w 288000"/>
                <a:gd name="connsiteY22" fmla="*/ 118399 h 215896"/>
                <a:gd name="connsiteX23" fmla="*/ 288000 w 288000"/>
                <a:gd name="connsiteY23" fmla="*/ 167898 h 215896"/>
                <a:gd name="connsiteX24" fmla="*/ 239999 w 288000"/>
                <a:gd name="connsiteY24" fmla="*/ 215896 h 215896"/>
                <a:gd name="connsiteX25" fmla="*/ 48001 w 288000"/>
                <a:gd name="connsiteY25" fmla="*/ 215896 h 215896"/>
                <a:gd name="connsiteX26" fmla="*/ 0 w 288000"/>
                <a:gd name="connsiteY26" fmla="*/ 167898 h 215896"/>
                <a:gd name="connsiteX27" fmla="*/ 0 w 288000"/>
                <a:gd name="connsiteY27" fmla="*/ 39586 h 215896"/>
                <a:gd name="connsiteX28" fmla="*/ 6293 w 288000"/>
                <a:gd name="connsiteY28" fmla="*/ 30404 h 215896"/>
                <a:gd name="connsiteX29" fmla="*/ 5932 w 288000"/>
                <a:gd name="connsiteY29" fmla="*/ 0 h 215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8000" h="215896">
                  <a:moveTo>
                    <a:pt x="5932" y="0"/>
                  </a:moveTo>
                  <a:cubicBezTo>
                    <a:pt x="14576" y="2361"/>
                    <a:pt x="23221" y="4723"/>
                    <a:pt x="28983" y="4723"/>
                  </a:cubicBezTo>
                  <a:cubicBezTo>
                    <a:pt x="28983" y="14169"/>
                    <a:pt x="31865" y="25976"/>
                    <a:pt x="28983" y="33060"/>
                  </a:cubicBezTo>
                  <a:cubicBezTo>
                    <a:pt x="23221" y="44868"/>
                    <a:pt x="5932" y="61398"/>
                    <a:pt x="17458" y="80289"/>
                  </a:cubicBezTo>
                  <a:cubicBezTo>
                    <a:pt x="28983" y="101542"/>
                    <a:pt x="63562" y="99181"/>
                    <a:pt x="92376" y="103904"/>
                  </a:cubicBezTo>
                  <a:cubicBezTo>
                    <a:pt x="98139" y="103904"/>
                    <a:pt x="101020" y="103904"/>
                    <a:pt x="106783" y="103904"/>
                  </a:cubicBezTo>
                  <a:cubicBezTo>
                    <a:pt x="112546" y="108627"/>
                    <a:pt x="115427" y="113350"/>
                    <a:pt x="121190" y="118072"/>
                  </a:cubicBezTo>
                  <a:cubicBezTo>
                    <a:pt x="126953" y="118072"/>
                    <a:pt x="132717" y="115711"/>
                    <a:pt x="138480" y="115711"/>
                  </a:cubicBezTo>
                  <a:cubicBezTo>
                    <a:pt x="132717" y="101542"/>
                    <a:pt x="129834" y="92096"/>
                    <a:pt x="121190" y="82651"/>
                  </a:cubicBezTo>
                  <a:cubicBezTo>
                    <a:pt x="86613" y="82651"/>
                    <a:pt x="72206" y="80289"/>
                    <a:pt x="54917" y="63759"/>
                  </a:cubicBezTo>
                  <a:cubicBezTo>
                    <a:pt x="57799" y="59036"/>
                    <a:pt x="57799" y="56675"/>
                    <a:pt x="60680" y="51952"/>
                  </a:cubicBezTo>
                  <a:cubicBezTo>
                    <a:pt x="69324" y="51952"/>
                    <a:pt x="75087" y="51952"/>
                    <a:pt x="83732" y="51952"/>
                  </a:cubicBezTo>
                  <a:cubicBezTo>
                    <a:pt x="101020" y="56675"/>
                    <a:pt x="101020" y="59036"/>
                    <a:pt x="121190" y="54313"/>
                  </a:cubicBezTo>
                  <a:cubicBezTo>
                    <a:pt x="121190" y="47229"/>
                    <a:pt x="121190" y="40145"/>
                    <a:pt x="118309" y="33060"/>
                  </a:cubicBezTo>
                  <a:cubicBezTo>
                    <a:pt x="175938" y="9446"/>
                    <a:pt x="210515" y="61398"/>
                    <a:pt x="250856" y="70843"/>
                  </a:cubicBezTo>
                  <a:cubicBezTo>
                    <a:pt x="258060" y="73205"/>
                    <a:pt x="266704" y="72614"/>
                    <a:pt x="274628" y="71139"/>
                  </a:cubicBezTo>
                  <a:lnTo>
                    <a:pt x="288000" y="67689"/>
                  </a:lnTo>
                  <a:lnTo>
                    <a:pt x="288000" y="83639"/>
                  </a:lnTo>
                  <a:lnTo>
                    <a:pt x="271026" y="94458"/>
                  </a:lnTo>
                  <a:cubicBezTo>
                    <a:pt x="271026" y="110988"/>
                    <a:pt x="268145" y="127518"/>
                    <a:pt x="265264" y="141687"/>
                  </a:cubicBezTo>
                  <a:cubicBezTo>
                    <a:pt x="268145" y="144048"/>
                    <a:pt x="268145" y="144048"/>
                    <a:pt x="271026" y="144048"/>
                  </a:cubicBezTo>
                  <a:cubicBezTo>
                    <a:pt x="272467" y="139326"/>
                    <a:pt x="274628" y="134012"/>
                    <a:pt x="277510" y="129289"/>
                  </a:cubicBezTo>
                  <a:lnTo>
                    <a:pt x="288000" y="118399"/>
                  </a:lnTo>
                  <a:lnTo>
                    <a:pt x="288000" y="167898"/>
                  </a:lnTo>
                  <a:cubicBezTo>
                    <a:pt x="288000" y="194405"/>
                    <a:pt x="266509" y="215896"/>
                    <a:pt x="239999" y="215896"/>
                  </a:cubicBezTo>
                  <a:lnTo>
                    <a:pt x="48001" y="215896"/>
                  </a:lnTo>
                  <a:cubicBezTo>
                    <a:pt x="21491" y="215896"/>
                    <a:pt x="0" y="194405"/>
                    <a:pt x="0" y="167898"/>
                  </a:cubicBezTo>
                  <a:lnTo>
                    <a:pt x="0" y="39586"/>
                  </a:lnTo>
                  <a:lnTo>
                    <a:pt x="6293" y="30404"/>
                  </a:lnTo>
                  <a:cubicBezTo>
                    <a:pt x="8094" y="21253"/>
                    <a:pt x="7373" y="10626"/>
                    <a:pt x="593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08" name="PA-组合 707">
            <a:extLst>
              <a:ext uri="{FF2B5EF4-FFF2-40B4-BE49-F238E27FC236}">
                <a16:creationId xmlns:a16="http://schemas.microsoft.com/office/drawing/2014/main" id="{E8172ADA-5589-45D8-BB8B-C4DC69262463}"/>
              </a:ext>
            </a:extLst>
          </p:cNvPr>
          <p:cNvGrpSpPr/>
          <p:nvPr>
            <p:custDataLst>
              <p:tags r:id="rId192"/>
            </p:custDataLst>
          </p:nvPr>
        </p:nvGrpSpPr>
        <p:grpSpPr>
          <a:xfrm>
            <a:off x="8292000" y="1305000"/>
            <a:ext cx="288000" cy="288028"/>
            <a:chOff x="8292000" y="1305000"/>
            <a:chExt cx="288000" cy="288028"/>
          </a:xfrm>
        </p:grpSpPr>
        <p:sp>
          <p:nvSpPr>
            <p:cNvPr id="709" name="PA-圆角矩形 708">
              <a:extLst>
                <a:ext uri="{FF2B5EF4-FFF2-40B4-BE49-F238E27FC236}">
                  <a16:creationId xmlns:a16="http://schemas.microsoft.com/office/drawing/2014/main" id="{BA0B02BE-BB52-4482-9C94-F4F7B94E58F9}"/>
                </a:ext>
              </a:extLst>
            </p:cNvPr>
            <p:cNvSpPr/>
            <p:nvPr>
              <p:custDataLst>
                <p:tags r:id="rId615"/>
              </p:custDataLst>
            </p:nvPr>
          </p:nvSpPr>
          <p:spPr>
            <a:xfrm>
              <a:off x="82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0" name="PA-任意多边形 709">
              <a:extLst>
                <a:ext uri="{FF2B5EF4-FFF2-40B4-BE49-F238E27FC236}">
                  <a16:creationId xmlns:a16="http://schemas.microsoft.com/office/drawing/2014/main" id="{1D994BDF-33E5-45F4-8815-2D397978F676}"/>
                </a:ext>
              </a:extLst>
            </p:cNvPr>
            <p:cNvSpPr/>
            <p:nvPr>
              <p:custDataLst>
                <p:tags r:id="rId616"/>
              </p:custDataLst>
            </p:nvPr>
          </p:nvSpPr>
          <p:spPr>
            <a:xfrm>
              <a:off x="829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81722 w 288000"/>
                <a:gd name="connsiteY1" fmla="*/ 0 h 288000"/>
                <a:gd name="connsiteX2" fmla="*/ 80445 w 288000"/>
                <a:gd name="connsiteY2" fmla="*/ 11384 h 288000"/>
                <a:gd name="connsiteX3" fmla="*/ 80850 w 288000"/>
                <a:gd name="connsiteY3" fmla="*/ 19097 h 288000"/>
                <a:gd name="connsiteX4" fmla="*/ 135597 w 288000"/>
                <a:gd name="connsiteY4" fmla="*/ 26181 h 288000"/>
                <a:gd name="connsiteX5" fmla="*/ 135597 w 288000"/>
                <a:gd name="connsiteY5" fmla="*/ 19097 h 288000"/>
                <a:gd name="connsiteX6" fmla="*/ 98139 w 288000"/>
                <a:gd name="connsiteY6" fmla="*/ 9651 h 288000"/>
                <a:gd name="connsiteX7" fmla="*/ 98139 w 288000"/>
                <a:gd name="connsiteY7" fmla="*/ 7289 h 288000"/>
                <a:gd name="connsiteX8" fmla="*/ 98139 w 288000"/>
                <a:gd name="connsiteY8" fmla="*/ 0 h 288000"/>
                <a:gd name="connsiteX9" fmla="*/ 239999 w 288000"/>
                <a:gd name="connsiteY9" fmla="*/ 0 h 288000"/>
                <a:gd name="connsiteX10" fmla="*/ 288000 w 288000"/>
                <a:gd name="connsiteY10" fmla="*/ 48000 h 288000"/>
                <a:gd name="connsiteX11" fmla="*/ 288000 w 288000"/>
                <a:gd name="connsiteY11" fmla="*/ 239998 h 288000"/>
                <a:gd name="connsiteX12" fmla="*/ 239999 w 288000"/>
                <a:gd name="connsiteY12" fmla="*/ 288000 h 288000"/>
                <a:gd name="connsiteX13" fmla="*/ 48001 w 288000"/>
                <a:gd name="connsiteY13" fmla="*/ 288000 h 288000"/>
                <a:gd name="connsiteX14" fmla="*/ 0 w 288000"/>
                <a:gd name="connsiteY14" fmla="*/ 239998 h 288000"/>
                <a:gd name="connsiteX15" fmla="*/ 0 w 288000"/>
                <a:gd name="connsiteY15" fmla="*/ 48000 h 288000"/>
                <a:gd name="connsiteX16" fmla="*/ 48001 w 288000"/>
                <a:gd name="connsiteY16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81722" y="0"/>
                  </a:lnTo>
                  <a:lnTo>
                    <a:pt x="80445" y="11384"/>
                  </a:lnTo>
                  <a:cubicBezTo>
                    <a:pt x="80130" y="15111"/>
                    <a:pt x="80130" y="17916"/>
                    <a:pt x="80850" y="19097"/>
                  </a:cubicBezTo>
                  <a:cubicBezTo>
                    <a:pt x="86613" y="33265"/>
                    <a:pt x="121190" y="30904"/>
                    <a:pt x="135597" y="26181"/>
                  </a:cubicBezTo>
                  <a:cubicBezTo>
                    <a:pt x="135597" y="23819"/>
                    <a:pt x="135597" y="21458"/>
                    <a:pt x="135597" y="19097"/>
                  </a:cubicBezTo>
                  <a:cubicBezTo>
                    <a:pt x="126953" y="9651"/>
                    <a:pt x="112546" y="12012"/>
                    <a:pt x="98139" y="9651"/>
                  </a:cubicBezTo>
                  <a:cubicBezTo>
                    <a:pt x="98139" y="9651"/>
                    <a:pt x="98139" y="9651"/>
                    <a:pt x="98139" y="7289"/>
                  </a:cubicBezTo>
                  <a:lnTo>
                    <a:pt x="98139" y="0"/>
                  </a:ln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11" name="PA-组合 710">
            <a:extLst>
              <a:ext uri="{FF2B5EF4-FFF2-40B4-BE49-F238E27FC236}">
                <a16:creationId xmlns:a16="http://schemas.microsoft.com/office/drawing/2014/main" id="{A254CA6E-8CA2-459B-A7AB-97C929FEB8CF}"/>
              </a:ext>
            </a:extLst>
          </p:cNvPr>
          <p:cNvGrpSpPr/>
          <p:nvPr>
            <p:custDataLst>
              <p:tags r:id="rId193"/>
            </p:custDataLst>
          </p:nvPr>
        </p:nvGrpSpPr>
        <p:grpSpPr>
          <a:xfrm>
            <a:off x="9012000" y="1305000"/>
            <a:ext cx="288000" cy="288028"/>
            <a:chOff x="9012000" y="1305000"/>
            <a:chExt cx="288000" cy="288028"/>
          </a:xfrm>
        </p:grpSpPr>
        <p:sp>
          <p:nvSpPr>
            <p:cNvPr id="712" name="PA-圆角矩形 711">
              <a:extLst>
                <a:ext uri="{FF2B5EF4-FFF2-40B4-BE49-F238E27FC236}">
                  <a16:creationId xmlns:a16="http://schemas.microsoft.com/office/drawing/2014/main" id="{592F4FBA-7F4B-4740-9021-25B5F812086D}"/>
                </a:ext>
              </a:extLst>
            </p:cNvPr>
            <p:cNvSpPr/>
            <p:nvPr>
              <p:custDataLst>
                <p:tags r:id="rId613"/>
              </p:custDataLst>
            </p:nvPr>
          </p:nvSpPr>
          <p:spPr>
            <a:xfrm>
              <a:off x="90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3" name="PA-任意多边形 712">
              <a:extLst>
                <a:ext uri="{FF2B5EF4-FFF2-40B4-BE49-F238E27FC236}">
                  <a16:creationId xmlns:a16="http://schemas.microsoft.com/office/drawing/2014/main" id="{4F1DC3D3-64FC-4003-8129-C743C0E87DA6}"/>
                </a:ext>
              </a:extLst>
            </p:cNvPr>
            <p:cNvSpPr/>
            <p:nvPr>
              <p:custDataLst>
                <p:tags r:id="rId614"/>
              </p:custDataLst>
            </p:nvPr>
          </p:nvSpPr>
          <p:spPr>
            <a:xfrm>
              <a:off x="901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14" name="PA-组合 713">
            <a:extLst>
              <a:ext uri="{FF2B5EF4-FFF2-40B4-BE49-F238E27FC236}">
                <a16:creationId xmlns:a16="http://schemas.microsoft.com/office/drawing/2014/main" id="{A20E5056-80B2-401B-9FA2-4ADD0BDCAF6D}"/>
              </a:ext>
            </a:extLst>
          </p:cNvPr>
          <p:cNvGrpSpPr/>
          <p:nvPr>
            <p:custDataLst>
              <p:tags r:id="rId194"/>
            </p:custDataLst>
          </p:nvPr>
        </p:nvGrpSpPr>
        <p:grpSpPr>
          <a:xfrm>
            <a:off x="9732000" y="1305000"/>
            <a:ext cx="288000" cy="288028"/>
            <a:chOff x="9732000" y="1305000"/>
            <a:chExt cx="288000" cy="288028"/>
          </a:xfrm>
        </p:grpSpPr>
        <p:sp>
          <p:nvSpPr>
            <p:cNvPr id="715" name="PA-圆角矩形 714">
              <a:extLst>
                <a:ext uri="{FF2B5EF4-FFF2-40B4-BE49-F238E27FC236}">
                  <a16:creationId xmlns:a16="http://schemas.microsoft.com/office/drawing/2014/main" id="{2EE19653-BDF3-4F17-8E32-2EB2C1B90E9E}"/>
                </a:ext>
              </a:extLst>
            </p:cNvPr>
            <p:cNvSpPr/>
            <p:nvPr>
              <p:custDataLst>
                <p:tags r:id="rId611"/>
              </p:custDataLst>
            </p:nvPr>
          </p:nvSpPr>
          <p:spPr>
            <a:xfrm>
              <a:off x="97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6" name="PA-任意多边形 715">
              <a:extLst>
                <a:ext uri="{FF2B5EF4-FFF2-40B4-BE49-F238E27FC236}">
                  <a16:creationId xmlns:a16="http://schemas.microsoft.com/office/drawing/2014/main" id="{7EE4B76E-D6A1-470F-9EDB-B32DE995F6F5}"/>
                </a:ext>
              </a:extLst>
            </p:cNvPr>
            <p:cNvSpPr/>
            <p:nvPr>
              <p:custDataLst>
                <p:tags r:id="rId612"/>
              </p:custDataLst>
            </p:nvPr>
          </p:nvSpPr>
          <p:spPr>
            <a:xfrm>
              <a:off x="973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17" name="PA-组合 716">
            <a:extLst>
              <a:ext uri="{FF2B5EF4-FFF2-40B4-BE49-F238E27FC236}">
                <a16:creationId xmlns:a16="http://schemas.microsoft.com/office/drawing/2014/main" id="{7DB663BA-5131-431A-BFFC-D5D6F61EADAF}"/>
              </a:ext>
            </a:extLst>
          </p:cNvPr>
          <p:cNvGrpSpPr/>
          <p:nvPr>
            <p:custDataLst>
              <p:tags r:id="rId195"/>
            </p:custDataLst>
          </p:nvPr>
        </p:nvGrpSpPr>
        <p:grpSpPr>
          <a:xfrm>
            <a:off x="8292000" y="1665000"/>
            <a:ext cx="288000" cy="288024"/>
            <a:chOff x="8292000" y="1665000"/>
            <a:chExt cx="288000" cy="288024"/>
          </a:xfrm>
        </p:grpSpPr>
        <p:sp>
          <p:nvSpPr>
            <p:cNvPr id="718" name="PA-圆角矩形 717">
              <a:extLst>
                <a:ext uri="{FF2B5EF4-FFF2-40B4-BE49-F238E27FC236}">
                  <a16:creationId xmlns:a16="http://schemas.microsoft.com/office/drawing/2014/main" id="{9DF24760-337F-4790-BF1B-43AB4E9B5A1E}"/>
                </a:ext>
              </a:extLst>
            </p:cNvPr>
            <p:cNvSpPr/>
            <p:nvPr>
              <p:custDataLst>
                <p:tags r:id="rId609"/>
              </p:custDataLst>
            </p:nvPr>
          </p:nvSpPr>
          <p:spPr>
            <a:xfrm>
              <a:off x="829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9" name="PA-任意多边形 718">
              <a:extLst>
                <a:ext uri="{FF2B5EF4-FFF2-40B4-BE49-F238E27FC236}">
                  <a16:creationId xmlns:a16="http://schemas.microsoft.com/office/drawing/2014/main" id="{9C4E61BD-4871-4C18-97BE-E8E78BD2A427}"/>
                </a:ext>
              </a:extLst>
            </p:cNvPr>
            <p:cNvSpPr/>
            <p:nvPr>
              <p:custDataLst>
                <p:tags r:id="rId610"/>
              </p:custDataLst>
            </p:nvPr>
          </p:nvSpPr>
          <p:spPr>
            <a:xfrm>
              <a:off x="829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20" name="PA-组合 719">
            <a:extLst>
              <a:ext uri="{FF2B5EF4-FFF2-40B4-BE49-F238E27FC236}">
                <a16:creationId xmlns:a16="http://schemas.microsoft.com/office/drawing/2014/main" id="{B3C7AE3C-47F5-48AE-9509-1EBAFF799425}"/>
              </a:ext>
            </a:extLst>
          </p:cNvPr>
          <p:cNvGrpSpPr/>
          <p:nvPr>
            <p:custDataLst>
              <p:tags r:id="rId196"/>
            </p:custDataLst>
          </p:nvPr>
        </p:nvGrpSpPr>
        <p:grpSpPr>
          <a:xfrm>
            <a:off x="9012000" y="1665000"/>
            <a:ext cx="288000" cy="288024"/>
            <a:chOff x="9012000" y="1665000"/>
            <a:chExt cx="288000" cy="288024"/>
          </a:xfrm>
        </p:grpSpPr>
        <p:sp>
          <p:nvSpPr>
            <p:cNvPr id="721" name="PA-圆角矩形 720">
              <a:extLst>
                <a:ext uri="{FF2B5EF4-FFF2-40B4-BE49-F238E27FC236}">
                  <a16:creationId xmlns:a16="http://schemas.microsoft.com/office/drawing/2014/main" id="{69C7F08C-4221-42B0-9361-C3B0E2ACE1BA}"/>
                </a:ext>
              </a:extLst>
            </p:cNvPr>
            <p:cNvSpPr/>
            <p:nvPr>
              <p:custDataLst>
                <p:tags r:id="rId607"/>
              </p:custDataLst>
            </p:nvPr>
          </p:nvSpPr>
          <p:spPr>
            <a:xfrm>
              <a:off x="90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2" name="PA-任意多边形 721">
              <a:extLst>
                <a:ext uri="{FF2B5EF4-FFF2-40B4-BE49-F238E27FC236}">
                  <a16:creationId xmlns:a16="http://schemas.microsoft.com/office/drawing/2014/main" id="{8C457333-2AE9-41C1-BEB1-9EA2A4396C4E}"/>
                </a:ext>
              </a:extLst>
            </p:cNvPr>
            <p:cNvSpPr/>
            <p:nvPr>
              <p:custDataLst>
                <p:tags r:id="rId608"/>
              </p:custDataLst>
            </p:nvPr>
          </p:nvSpPr>
          <p:spPr>
            <a:xfrm>
              <a:off x="901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23" name="PA-组合 722">
            <a:extLst>
              <a:ext uri="{FF2B5EF4-FFF2-40B4-BE49-F238E27FC236}">
                <a16:creationId xmlns:a16="http://schemas.microsoft.com/office/drawing/2014/main" id="{33DA3F2A-DB82-406B-905B-196ACB47025C}"/>
              </a:ext>
            </a:extLst>
          </p:cNvPr>
          <p:cNvGrpSpPr/>
          <p:nvPr>
            <p:custDataLst>
              <p:tags r:id="rId197"/>
            </p:custDataLst>
          </p:nvPr>
        </p:nvGrpSpPr>
        <p:grpSpPr>
          <a:xfrm>
            <a:off x="9732000" y="1665000"/>
            <a:ext cx="288000" cy="288024"/>
            <a:chOff x="9732000" y="1665000"/>
            <a:chExt cx="288000" cy="288024"/>
          </a:xfrm>
        </p:grpSpPr>
        <p:sp>
          <p:nvSpPr>
            <p:cNvPr id="724" name="PA-圆角矩形 723">
              <a:extLst>
                <a:ext uri="{FF2B5EF4-FFF2-40B4-BE49-F238E27FC236}">
                  <a16:creationId xmlns:a16="http://schemas.microsoft.com/office/drawing/2014/main" id="{7E302CEF-E634-417B-905F-A162D9283338}"/>
                </a:ext>
              </a:extLst>
            </p:cNvPr>
            <p:cNvSpPr/>
            <p:nvPr>
              <p:custDataLst>
                <p:tags r:id="rId605"/>
              </p:custDataLst>
            </p:nvPr>
          </p:nvSpPr>
          <p:spPr>
            <a:xfrm>
              <a:off x="97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5" name="PA-任意多边形 724">
              <a:extLst>
                <a:ext uri="{FF2B5EF4-FFF2-40B4-BE49-F238E27FC236}">
                  <a16:creationId xmlns:a16="http://schemas.microsoft.com/office/drawing/2014/main" id="{FE02FE56-7189-423E-B137-825CF5CA81B0}"/>
                </a:ext>
              </a:extLst>
            </p:cNvPr>
            <p:cNvSpPr/>
            <p:nvPr>
              <p:custDataLst>
                <p:tags r:id="rId606"/>
              </p:custDataLst>
            </p:nvPr>
          </p:nvSpPr>
          <p:spPr>
            <a:xfrm>
              <a:off x="973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26" name="PA-组合 725">
            <a:extLst>
              <a:ext uri="{FF2B5EF4-FFF2-40B4-BE49-F238E27FC236}">
                <a16:creationId xmlns:a16="http://schemas.microsoft.com/office/drawing/2014/main" id="{8D4EC5A7-C737-4287-BD71-3695FABD1BEE}"/>
              </a:ext>
            </a:extLst>
          </p:cNvPr>
          <p:cNvGrpSpPr/>
          <p:nvPr>
            <p:custDataLst>
              <p:tags r:id="rId198"/>
            </p:custDataLst>
          </p:nvPr>
        </p:nvGrpSpPr>
        <p:grpSpPr>
          <a:xfrm>
            <a:off x="8292000" y="2025000"/>
            <a:ext cx="288000" cy="288004"/>
            <a:chOff x="8292000" y="2025000"/>
            <a:chExt cx="288000" cy="288004"/>
          </a:xfrm>
        </p:grpSpPr>
        <p:sp>
          <p:nvSpPr>
            <p:cNvPr id="727" name="PA-圆角矩形 726">
              <a:extLst>
                <a:ext uri="{FF2B5EF4-FFF2-40B4-BE49-F238E27FC236}">
                  <a16:creationId xmlns:a16="http://schemas.microsoft.com/office/drawing/2014/main" id="{60E339CC-0221-4250-B0B4-A6EDF33879CB}"/>
                </a:ext>
              </a:extLst>
            </p:cNvPr>
            <p:cNvSpPr/>
            <p:nvPr>
              <p:custDataLst>
                <p:tags r:id="rId603"/>
              </p:custDataLst>
            </p:nvPr>
          </p:nvSpPr>
          <p:spPr>
            <a:xfrm>
              <a:off x="829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8" name="PA-任意多边形 727">
              <a:extLst>
                <a:ext uri="{FF2B5EF4-FFF2-40B4-BE49-F238E27FC236}">
                  <a16:creationId xmlns:a16="http://schemas.microsoft.com/office/drawing/2014/main" id="{8C500D38-B545-4326-952B-02D4FEDB9693}"/>
                </a:ext>
              </a:extLst>
            </p:cNvPr>
            <p:cNvSpPr/>
            <p:nvPr>
              <p:custDataLst>
                <p:tags r:id="rId604"/>
              </p:custDataLst>
            </p:nvPr>
          </p:nvSpPr>
          <p:spPr>
            <a:xfrm>
              <a:off x="829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29" name="PA-组合 728">
            <a:extLst>
              <a:ext uri="{FF2B5EF4-FFF2-40B4-BE49-F238E27FC236}">
                <a16:creationId xmlns:a16="http://schemas.microsoft.com/office/drawing/2014/main" id="{D6095585-8445-4500-9572-5A0F69F2CA70}"/>
              </a:ext>
            </a:extLst>
          </p:cNvPr>
          <p:cNvGrpSpPr/>
          <p:nvPr>
            <p:custDataLst>
              <p:tags r:id="rId199"/>
            </p:custDataLst>
          </p:nvPr>
        </p:nvGrpSpPr>
        <p:grpSpPr>
          <a:xfrm>
            <a:off x="9012000" y="2025000"/>
            <a:ext cx="288000" cy="288004"/>
            <a:chOff x="9012000" y="2025000"/>
            <a:chExt cx="288000" cy="288004"/>
          </a:xfrm>
        </p:grpSpPr>
        <p:sp>
          <p:nvSpPr>
            <p:cNvPr id="730" name="PA-圆角矩形 729">
              <a:extLst>
                <a:ext uri="{FF2B5EF4-FFF2-40B4-BE49-F238E27FC236}">
                  <a16:creationId xmlns:a16="http://schemas.microsoft.com/office/drawing/2014/main" id="{E0BBF6E8-C6E4-4600-AC8D-C8A7B1A5EEF3}"/>
                </a:ext>
              </a:extLst>
            </p:cNvPr>
            <p:cNvSpPr/>
            <p:nvPr>
              <p:custDataLst>
                <p:tags r:id="rId601"/>
              </p:custDataLst>
            </p:nvPr>
          </p:nvSpPr>
          <p:spPr>
            <a:xfrm>
              <a:off x="90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1" name="PA-任意多边形 730">
              <a:extLst>
                <a:ext uri="{FF2B5EF4-FFF2-40B4-BE49-F238E27FC236}">
                  <a16:creationId xmlns:a16="http://schemas.microsoft.com/office/drawing/2014/main" id="{DDDD72C3-5AB5-4AD1-B87B-47BB7763E2D5}"/>
                </a:ext>
              </a:extLst>
            </p:cNvPr>
            <p:cNvSpPr/>
            <p:nvPr>
              <p:custDataLst>
                <p:tags r:id="rId602"/>
              </p:custDataLst>
            </p:nvPr>
          </p:nvSpPr>
          <p:spPr>
            <a:xfrm>
              <a:off x="901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32" name="PA-组合 731">
            <a:extLst>
              <a:ext uri="{FF2B5EF4-FFF2-40B4-BE49-F238E27FC236}">
                <a16:creationId xmlns:a16="http://schemas.microsoft.com/office/drawing/2014/main" id="{723851E4-DFAB-42A6-9C74-E3EE669747E6}"/>
              </a:ext>
            </a:extLst>
          </p:cNvPr>
          <p:cNvGrpSpPr/>
          <p:nvPr>
            <p:custDataLst>
              <p:tags r:id="rId200"/>
            </p:custDataLst>
          </p:nvPr>
        </p:nvGrpSpPr>
        <p:grpSpPr>
          <a:xfrm>
            <a:off x="9732000" y="2025000"/>
            <a:ext cx="288000" cy="288004"/>
            <a:chOff x="9732000" y="2025000"/>
            <a:chExt cx="288000" cy="288004"/>
          </a:xfrm>
        </p:grpSpPr>
        <p:sp>
          <p:nvSpPr>
            <p:cNvPr id="733" name="PA-圆角矩形 732">
              <a:extLst>
                <a:ext uri="{FF2B5EF4-FFF2-40B4-BE49-F238E27FC236}">
                  <a16:creationId xmlns:a16="http://schemas.microsoft.com/office/drawing/2014/main" id="{1F62F3E7-BF4E-4F56-81B3-AEE182CA98B1}"/>
                </a:ext>
              </a:extLst>
            </p:cNvPr>
            <p:cNvSpPr/>
            <p:nvPr>
              <p:custDataLst>
                <p:tags r:id="rId599"/>
              </p:custDataLst>
            </p:nvPr>
          </p:nvSpPr>
          <p:spPr>
            <a:xfrm>
              <a:off x="973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4" name="PA-任意多边形 733">
              <a:extLst>
                <a:ext uri="{FF2B5EF4-FFF2-40B4-BE49-F238E27FC236}">
                  <a16:creationId xmlns:a16="http://schemas.microsoft.com/office/drawing/2014/main" id="{602F7D8D-A88F-49E0-A689-029E8526B190}"/>
                </a:ext>
              </a:extLst>
            </p:cNvPr>
            <p:cNvSpPr/>
            <p:nvPr>
              <p:custDataLst>
                <p:tags r:id="rId600"/>
              </p:custDataLst>
            </p:nvPr>
          </p:nvSpPr>
          <p:spPr>
            <a:xfrm>
              <a:off x="9732000" y="2025024"/>
              <a:ext cx="288000" cy="287980"/>
            </a:xfrm>
            <a:custGeom>
              <a:avLst/>
              <a:gdLst>
                <a:gd name="connsiteX0" fmla="*/ 48001 w 288000"/>
                <a:gd name="connsiteY0" fmla="*/ 0 h 287980"/>
                <a:gd name="connsiteX1" fmla="*/ 239999 w 288000"/>
                <a:gd name="connsiteY1" fmla="*/ 0 h 287980"/>
                <a:gd name="connsiteX2" fmla="*/ 288000 w 288000"/>
                <a:gd name="connsiteY2" fmla="*/ 48002 h 287980"/>
                <a:gd name="connsiteX3" fmla="*/ 288000 w 288000"/>
                <a:gd name="connsiteY3" fmla="*/ 239978 h 287980"/>
                <a:gd name="connsiteX4" fmla="*/ 239999 w 288000"/>
                <a:gd name="connsiteY4" fmla="*/ 287980 h 287980"/>
                <a:gd name="connsiteX5" fmla="*/ 48001 w 288000"/>
                <a:gd name="connsiteY5" fmla="*/ 287980 h 287980"/>
                <a:gd name="connsiteX6" fmla="*/ 0 w 288000"/>
                <a:gd name="connsiteY6" fmla="*/ 239978 h 287980"/>
                <a:gd name="connsiteX7" fmla="*/ 0 w 288000"/>
                <a:gd name="connsiteY7" fmla="*/ 48002 h 287980"/>
                <a:gd name="connsiteX8" fmla="*/ 48001 w 288000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8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78"/>
                  </a:lnTo>
                  <a:cubicBezTo>
                    <a:pt x="288000" y="266488"/>
                    <a:pt x="266509" y="287980"/>
                    <a:pt x="239999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35" name="PA-组合 734">
            <a:extLst>
              <a:ext uri="{FF2B5EF4-FFF2-40B4-BE49-F238E27FC236}">
                <a16:creationId xmlns:a16="http://schemas.microsoft.com/office/drawing/2014/main" id="{14D1D810-C761-4A25-A0B3-D659F3EED192}"/>
              </a:ext>
            </a:extLst>
          </p:cNvPr>
          <p:cNvGrpSpPr/>
          <p:nvPr>
            <p:custDataLst>
              <p:tags r:id="rId201"/>
            </p:custDataLst>
          </p:nvPr>
        </p:nvGrpSpPr>
        <p:grpSpPr>
          <a:xfrm>
            <a:off x="8292000" y="2385000"/>
            <a:ext cx="288000" cy="288008"/>
            <a:chOff x="8292000" y="2385000"/>
            <a:chExt cx="288000" cy="288008"/>
          </a:xfrm>
        </p:grpSpPr>
        <p:sp>
          <p:nvSpPr>
            <p:cNvPr id="736" name="PA-圆角矩形 735">
              <a:extLst>
                <a:ext uri="{FF2B5EF4-FFF2-40B4-BE49-F238E27FC236}">
                  <a16:creationId xmlns:a16="http://schemas.microsoft.com/office/drawing/2014/main" id="{58C83DB1-817B-4AFA-93E7-F3373796B2EF}"/>
                </a:ext>
              </a:extLst>
            </p:cNvPr>
            <p:cNvSpPr/>
            <p:nvPr>
              <p:custDataLst>
                <p:tags r:id="rId597"/>
              </p:custDataLst>
            </p:nvPr>
          </p:nvSpPr>
          <p:spPr>
            <a:xfrm>
              <a:off x="829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PA-任意多边形 736">
              <a:extLst>
                <a:ext uri="{FF2B5EF4-FFF2-40B4-BE49-F238E27FC236}">
                  <a16:creationId xmlns:a16="http://schemas.microsoft.com/office/drawing/2014/main" id="{CFC61ED5-C610-4BDD-807F-C52239FA9068}"/>
                </a:ext>
              </a:extLst>
            </p:cNvPr>
            <p:cNvSpPr/>
            <p:nvPr>
              <p:custDataLst>
                <p:tags r:id="rId598"/>
              </p:custDataLst>
            </p:nvPr>
          </p:nvSpPr>
          <p:spPr>
            <a:xfrm>
              <a:off x="829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38" name="PA-组合 737">
            <a:extLst>
              <a:ext uri="{FF2B5EF4-FFF2-40B4-BE49-F238E27FC236}">
                <a16:creationId xmlns:a16="http://schemas.microsoft.com/office/drawing/2014/main" id="{F94FBD8D-347E-4D8E-9102-90F097013A2F}"/>
              </a:ext>
            </a:extLst>
          </p:cNvPr>
          <p:cNvGrpSpPr/>
          <p:nvPr>
            <p:custDataLst>
              <p:tags r:id="rId202"/>
            </p:custDataLst>
          </p:nvPr>
        </p:nvGrpSpPr>
        <p:grpSpPr>
          <a:xfrm>
            <a:off x="9012000" y="2385000"/>
            <a:ext cx="288000" cy="288008"/>
            <a:chOff x="9012000" y="2385000"/>
            <a:chExt cx="288000" cy="288008"/>
          </a:xfrm>
        </p:grpSpPr>
        <p:sp>
          <p:nvSpPr>
            <p:cNvPr id="739" name="PA-圆角矩形 738">
              <a:extLst>
                <a:ext uri="{FF2B5EF4-FFF2-40B4-BE49-F238E27FC236}">
                  <a16:creationId xmlns:a16="http://schemas.microsoft.com/office/drawing/2014/main" id="{C4C4D4CE-62A8-4B21-80F5-C1A8C2A8EB74}"/>
                </a:ext>
              </a:extLst>
            </p:cNvPr>
            <p:cNvSpPr/>
            <p:nvPr>
              <p:custDataLst>
                <p:tags r:id="rId595"/>
              </p:custDataLst>
            </p:nvPr>
          </p:nvSpPr>
          <p:spPr>
            <a:xfrm>
              <a:off x="90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0" name="PA-任意多边形 739">
              <a:extLst>
                <a:ext uri="{FF2B5EF4-FFF2-40B4-BE49-F238E27FC236}">
                  <a16:creationId xmlns:a16="http://schemas.microsoft.com/office/drawing/2014/main" id="{65BCD988-1FFA-4562-977D-FBD53F7B6DFC}"/>
                </a:ext>
              </a:extLst>
            </p:cNvPr>
            <p:cNvSpPr/>
            <p:nvPr>
              <p:custDataLst>
                <p:tags r:id="rId596"/>
              </p:custDataLst>
            </p:nvPr>
          </p:nvSpPr>
          <p:spPr>
            <a:xfrm>
              <a:off x="901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40000 h 288002"/>
                <a:gd name="connsiteX4" fmla="*/ 239999 w 288000"/>
                <a:gd name="connsiteY4" fmla="*/ 288002 h 288002"/>
                <a:gd name="connsiteX5" fmla="*/ 48001 w 288000"/>
                <a:gd name="connsiteY5" fmla="*/ 288002 h 288002"/>
                <a:gd name="connsiteX6" fmla="*/ 0 w 288000"/>
                <a:gd name="connsiteY6" fmla="*/ 240000 h 288002"/>
                <a:gd name="connsiteX7" fmla="*/ 0 w 288000"/>
                <a:gd name="connsiteY7" fmla="*/ 48003 h 288002"/>
                <a:gd name="connsiteX8" fmla="*/ 48001 w 28800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40000"/>
                  </a:lnTo>
                  <a:cubicBezTo>
                    <a:pt x="288000" y="266513"/>
                    <a:pt x="266509" y="288002"/>
                    <a:pt x="239999" y="288002"/>
                  </a:cubicBez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41" name="PA-组合 740">
            <a:extLst>
              <a:ext uri="{FF2B5EF4-FFF2-40B4-BE49-F238E27FC236}">
                <a16:creationId xmlns:a16="http://schemas.microsoft.com/office/drawing/2014/main" id="{8ADB2DE9-052F-49AB-9F73-9AF01A39F3E6}"/>
              </a:ext>
            </a:extLst>
          </p:cNvPr>
          <p:cNvGrpSpPr/>
          <p:nvPr>
            <p:custDataLst>
              <p:tags r:id="rId203"/>
            </p:custDataLst>
          </p:nvPr>
        </p:nvGrpSpPr>
        <p:grpSpPr>
          <a:xfrm>
            <a:off x="9732000" y="2385000"/>
            <a:ext cx="288000" cy="288008"/>
            <a:chOff x="9732000" y="2385000"/>
            <a:chExt cx="288000" cy="288008"/>
          </a:xfrm>
        </p:grpSpPr>
        <p:sp>
          <p:nvSpPr>
            <p:cNvPr id="742" name="PA-圆角矩形 741">
              <a:extLst>
                <a:ext uri="{FF2B5EF4-FFF2-40B4-BE49-F238E27FC236}">
                  <a16:creationId xmlns:a16="http://schemas.microsoft.com/office/drawing/2014/main" id="{8CD2C141-88E6-4D2E-ABB5-85E0FED7D8FF}"/>
                </a:ext>
              </a:extLst>
            </p:cNvPr>
            <p:cNvSpPr/>
            <p:nvPr>
              <p:custDataLst>
                <p:tags r:id="rId591"/>
              </p:custDataLst>
            </p:nvPr>
          </p:nvSpPr>
          <p:spPr>
            <a:xfrm>
              <a:off x="973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3" name="PA-任意多边形 742">
              <a:extLst>
                <a:ext uri="{FF2B5EF4-FFF2-40B4-BE49-F238E27FC236}">
                  <a16:creationId xmlns:a16="http://schemas.microsoft.com/office/drawing/2014/main" id="{53826A8D-C2D8-4CA2-BBB0-464E0737E278}"/>
                </a:ext>
              </a:extLst>
            </p:cNvPr>
            <p:cNvSpPr/>
            <p:nvPr>
              <p:custDataLst>
                <p:tags r:id="rId592"/>
              </p:custDataLst>
            </p:nvPr>
          </p:nvSpPr>
          <p:spPr>
            <a:xfrm>
              <a:off x="973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02298 h 288002"/>
                <a:gd name="connsiteX4" fmla="*/ 286882 w 288000"/>
                <a:gd name="connsiteY4" fmla="*/ 201020 h 288002"/>
                <a:gd name="connsiteX5" fmla="*/ 260228 w 288000"/>
                <a:gd name="connsiteY5" fmla="*/ 197773 h 288002"/>
                <a:gd name="connsiteX6" fmla="*/ 231414 w 288000"/>
                <a:gd name="connsiteY6" fmla="*/ 226108 h 288002"/>
                <a:gd name="connsiteX7" fmla="*/ 202600 w 288000"/>
                <a:gd name="connsiteY7" fmla="*/ 235555 h 288002"/>
                <a:gd name="connsiteX8" fmla="*/ 185311 w 288000"/>
                <a:gd name="connsiteY8" fmla="*/ 261532 h 288002"/>
                <a:gd name="connsiteX9" fmla="*/ 168021 w 288000"/>
                <a:gd name="connsiteY9" fmla="*/ 263893 h 288002"/>
                <a:gd name="connsiteX10" fmla="*/ 159377 w 288000"/>
                <a:gd name="connsiteY10" fmla="*/ 270977 h 288002"/>
                <a:gd name="connsiteX11" fmla="*/ 150733 w 288000"/>
                <a:gd name="connsiteY11" fmla="*/ 259170 h 288002"/>
                <a:gd name="connsiteX12" fmla="*/ 144970 w 288000"/>
                <a:gd name="connsiteY12" fmla="*/ 261532 h 288002"/>
                <a:gd name="connsiteX13" fmla="*/ 127681 w 288000"/>
                <a:gd name="connsiteY13" fmla="*/ 287509 h 288002"/>
                <a:gd name="connsiteX14" fmla="*/ 127922 w 288000"/>
                <a:gd name="connsiteY14" fmla="*/ 288002 h 288002"/>
                <a:gd name="connsiteX15" fmla="*/ 48001 w 288000"/>
                <a:gd name="connsiteY15" fmla="*/ 288002 h 288002"/>
                <a:gd name="connsiteX16" fmla="*/ 0 w 288000"/>
                <a:gd name="connsiteY16" fmla="*/ 240000 h 288002"/>
                <a:gd name="connsiteX17" fmla="*/ 0 w 288000"/>
                <a:gd name="connsiteY17" fmla="*/ 48003 h 288002"/>
                <a:gd name="connsiteX18" fmla="*/ 48001 w 288000"/>
                <a:gd name="connsiteY1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02298"/>
                  </a:lnTo>
                  <a:lnTo>
                    <a:pt x="286882" y="201020"/>
                  </a:lnTo>
                  <a:cubicBezTo>
                    <a:pt x="279679" y="197773"/>
                    <a:pt x="270314" y="196593"/>
                    <a:pt x="260228" y="197773"/>
                  </a:cubicBezTo>
                  <a:cubicBezTo>
                    <a:pt x="251584" y="207218"/>
                    <a:pt x="240058" y="216665"/>
                    <a:pt x="231414" y="226108"/>
                  </a:cubicBezTo>
                  <a:cubicBezTo>
                    <a:pt x="222770" y="230831"/>
                    <a:pt x="211244" y="230831"/>
                    <a:pt x="202600" y="235555"/>
                  </a:cubicBezTo>
                  <a:cubicBezTo>
                    <a:pt x="193956" y="242641"/>
                    <a:pt x="193956" y="256809"/>
                    <a:pt x="185311" y="261532"/>
                  </a:cubicBezTo>
                  <a:cubicBezTo>
                    <a:pt x="182430" y="263893"/>
                    <a:pt x="176667" y="261532"/>
                    <a:pt x="168021" y="263893"/>
                  </a:cubicBezTo>
                  <a:cubicBezTo>
                    <a:pt x="165140" y="266254"/>
                    <a:pt x="165140" y="268616"/>
                    <a:pt x="159377" y="270977"/>
                  </a:cubicBezTo>
                  <a:cubicBezTo>
                    <a:pt x="156496" y="266254"/>
                    <a:pt x="153615" y="263893"/>
                    <a:pt x="150733" y="259170"/>
                  </a:cubicBezTo>
                  <a:cubicBezTo>
                    <a:pt x="147851" y="259170"/>
                    <a:pt x="147851" y="259170"/>
                    <a:pt x="144970" y="261532"/>
                  </a:cubicBezTo>
                  <a:cubicBezTo>
                    <a:pt x="136326" y="263893"/>
                    <a:pt x="133445" y="278062"/>
                    <a:pt x="127681" y="287509"/>
                  </a:cubicBezTo>
                  <a:lnTo>
                    <a:pt x="127922" y="288002"/>
                  </a:lnTo>
                  <a:lnTo>
                    <a:pt x="48001" y="288002"/>
                  </a:lnTo>
                  <a:cubicBezTo>
                    <a:pt x="21491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4" name="PA-任意多边形 743">
              <a:extLst>
                <a:ext uri="{FF2B5EF4-FFF2-40B4-BE49-F238E27FC236}">
                  <a16:creationId xmlns:a16="http://schemas.microsoft.com/office/drawing/2014/main" id="{1DD2BEA4-13F0-4F5E-8106-5ACEA48E807B}"/>
                </a:ext>
              </a:extLst>
            </p:cNvPr>
            <p:cNvSpPr/>
            <p:nvPr>
              <p:custDataLst>
                <p:tags r:id="rId593"/>
              </p:custDataLst>
            </p:nvPr>
          </p:nvSpPr>
          <p:spPr>
            <a:xfrm>
              <a:off x="10000873" y="2614783"/>
              <a:ext cx="19127" cy="27033"/>
            </a:xfrm>
            <a:custGeom>
              <a:avLst/>
              <a:gdLst>
                <a:gd name="connsiteX0" fmla="*/ 19127 w 19127"/>
                <a:gd name="connsiteY0" fmla="*/ 0 h 27033"/>
                <a:gd name="connsiteX1" fmla="*/ 19127 w 19127"/>
                <a:gd name="connsiteY1" fmla="*/ 10224 h 27033"/>
                <a:gd name="connsiteX2" fmla="*/ 12165 w 19127"/>
                <a:gd name="connsiteY2" fmla="*/ 27033 h 27033"/>
                <a:gd name="connsiteX3" fmla="*/ 0 w 19127"/>
                <a:gd name="connsiteY3" fmla="*/ 27033 h 27033"/>
                <a:gd name="connsiteX4" fmla="*/ 0 w 19127"/>
                <a:gd name="connsiteY4" fmla="*/ 24673 h 27033"/>
                <a:gd name="connsiteX5" fmla="*/ 0 w 19127"/>
                <a:gd name="connsiteY5" fmla="*/ 19950 h 27033"/>
                <a:gd name="connsiteX6" fmla="*/ 19127 w 19127"/>
                <a:gd name="connsiteY6" fmla="*/ 0 h 27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127" h="27033">
                  <a:moveTo>
                    <a:pt x="19127" y="0"/>
                  </a:moveTo>
                  <a:lnTo>
                    <a:pt x="19127" y="10224"/>
                  </a:lnTo>
                  <a:lnTo>
                    <a:pt x="12165" y="27033"/>
                  </a:lnTo>
                  <a:lnTo>
                    <a:pt x="0" y="27033"/>
                  </a:lnTo>
                  <a:cubicBezTo>
                    <a:pt x="0" y="27033"/>
                    <a:pt x="0" y="27033"/>
                    <a:pt x="0" y="24673"/>
                  </a:cubicBezTo>
                  <a:cubicBezTo>
                    <a:pt x="0" y="22312"/>
                    <a:pt x="0" y="22312"/>
                    <a:pt x="0" y="19950"/>
                  </a:cubicBezTo>
                  <a:lnTo>
                    <a:pt x="1912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45" name="PA-任意多边形 744">
              <a:extLst>
                <a:ext uri="{FF2B5EF4-FFF2-40B4-BE49-F238E27FC236}">
                  <a16:creationId xmlns:a16="http://schemas.microsoft.com/office/drawing/2014/main" id="{10181FF6-9C35-4B14-9316-E118E5BFD6D1}"/>
                </a:ext>
              </a:extLst>
            </p:cNvPr>
            <p:cNvSpPr/>
            <p:nvPr>
              <p:custDataLst>
                <p:tags r:id="rId594"/>
              </p:custDataLst>
            </p:nvPr>
          </p:nvSpPr>
          <p:spPr>
            <a:xfrm>
              <a:off x="9995111" y="2646913"/>
              <a:ext cx="15815" cy="18516"/>
            </a:xfrm>
            <a:custGeom>
              <a:avLst/>
              <a:gdLst>
                <a:gd name="connsiteX0" fmla="*/ 15815 w 15815"/>
                <a:gd name="connsiteY0" fmla="*/ 0 h 18516"/>
                <a:gd name="connsiteX1" fmla="*/ 10830 w 15815"/>
                <a:gd name="connsiteY1" fmla="*/ 12037 h 18516"/>
                <a:gd name="connsiteX2" fmla="*/ 2544 w 15815"/>
                <a:gd name="connsiteY2" fmla="*/ 17623 h 18516"/>
                <a:gd name="connsiteX3" fmla="*/ 0 w 15815"/>
                <a:gd name="connsiteY3" fmla="*/ 18516 h 18516"/>
                <a:gd name="connsiteX4" fmla="*/ 15815 w 15815"/>
                <a:gd name="connsiteY4" fmla="*/ 0 h 18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15" h="18516">
                  <a:moveTo>
                    <a:pt x="15815" y="0"/>
                  </a:moveTo>
                  <a:lnTo>
                    <a:pt x="10830" y="12037"/>
                  </a:lnTo>
                  <a:lnTo>
                    <a:pt x="2544" y="17623"/>
                  </a:lnTo>
                  <a:lnTo>
                    <a:pt x="0" y="18516"/>
                  </a:lnTo>
                  <a:lnTo>
                    <a:pt x="1581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46" name="PA-组合 745">
            <a:extLst>
              <a:ext uri="{FF2B5EF4-FFF2-40B4-BE49-F238E27FC236}">
                <a16:creationId xmlns:a16="http://schemas.microsoft.com/office/drawing/2014/main" id="{2CAAF3AC-2711-4C81-A0C4-6B3A1C5858D5}"/>
              </a:ext>
            </a:extLst>
          </p:cNvPr>
          <p:cNvGrpSpPr/>
          <p:nvPr>
            <p:custDataLst>
              <p:tags r:id="rId204"/>
            </p:custDataLst>
          </p:nvPr>
        </p:nvGrpSpPr>
        <p:grpSpPr>
          <a:xfrm>
            <a:off x="8292000" y="2745000"/>
            <a:ext cx="288000" cy="288004"/>
            <a:chOff x="8292000" y="2745000"/>
            <a:chExt cx="288000" cy="288004"/>
          </a:xfrm>
        </p:grpSpPr>
        <p:sp>
          <p:nvSpPr>
            <p:cNvPr id="747" name="PA-圆角矩形 746">
              <a:extLst>
                <a:ext uri="{FF2B5EF4-FFF2-40B4-BE49-F238E27FC236}">
                  <a16:creationId xmlns:a16="http://schemas.microsoft.com/office/drawing/2014/main" id="{BB078DB6-2194-48C2-9417-A4FD5125D649}"/>
                </a:ext>
              </a:extLst>
            </p:cNvPr>
            <p:cNvSpPr/>
            <p:nvPr>
              <p:custDataLst>
                <p:tags r:id="rId589"/>
              </p:custDataLst>
            </p:nvPr>
          </p:nvSpPr>
          <p:spPr>
            <a:xfrm>
              <a:off x="829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8" name="PA-任意多边形 747">
              <a:extLst>
                <a:ext uri="{FF2B5EF4-FFF2-40B4-BE49-F238E27FC236}">
                  <a16:creationId xmlns:a16="http://schemas.microsoft.com/office/drawing/2014/main" id="{0F61D5D5-A319-47A1-8BA2-87A8A2EFADA6}"/>
                </a:ext>
              </a:extLst>
            </p:cNvPr>
            <p:cNvSpPr/>
            <p:nvPr>
              <p:custDataLst>
                <p:tags r:id="rId590"/>
              </p:custDataLst>
            </p:nvPr>
          </p:nvSpPr>
          <p:spPr>
            <a:xfrm>
              <a:off x="829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49" name="PA-组合 748">
            <a:extLst>
              <a:ext uri="{FF2B5EF4-FFF2-40B4-BE49-F238E27FC236}">
                <a16:creationId xmlns:a16="http://schemas.microsoft.com/office/drawing/2014/main" id="{664C97B6-6256-4153-B535-C131723D09B7}"/>
              </a:ext>
            </a:extLst>
          </p:cNvPr>
          <p:cNvGrpSpPr/>
          <p:nvPr>
            <p:custDataLst>
              <p:tags r:id="rId205"/>
            </p:custDataLst>
          </p:nvPr>
        </p:nvGrpSpPr>
        <p:grpSpPr>
          <a:xfrm>
            <a:off x="9012000" y="2745000"/>
            <a:ext cx="288000" cy="288004"/>
            <a:chOff x="9012000" y="2745000"/>
            <a:chExt cx="288000" cy="288004"/>
          </a:xfrm>
        </p:grpSpPr>
        <p:sp>
          <p:nvSpPr>
            <p:cNvPr id="750" name="PA-圆角矩形 749">
              <a:extLst>
                <a:ext uri="{FF2B5EF4-FFF2-40B4-BE49-F238E27FC236}">
                  <a16:creationId xmlns:a16="http://schemas.microsoft.com/office/drawing/2014/main" id="{4C787027-355E-4F01-AF11-8A998C3A10AF}"/>
                </a:ext>
              </a:extLst>
            </p:cNvPr>
            <p:cNvSpPr/>
            <p:nvPr>
              <p:custDataLst>
                <p:tags r:id="rId587"/>
              </p:custDataLst>
            </p:nvPr>
          </p:nvSpPr>
          <p:spPr>
            <a:xfrm>
              <a:off x="901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PA-任意多边形 750">
              <a:extLst>
                <a:ext uri="{FF2B5EF4-FFF2-40B4-BE49-F238E27FC236}">
                  <a16:creationId xmlns:a16="http://schemas.microsoft.com/office/drawing/2014/main" id="{6B0A6267-6AB5-4FDF-99BD-329C5A198D07}"/>
                </a:ext>
              </a:extLst>
            </p:cNvPr>
            <p:cNvSpPr/>
            <p:nvPr>
              <p:custDataLst>
                <p:tags r:id="rId588"/>
              </p:custDataLst>
            </p:nvPr>
          </p:nvSpPr>
          <p:spPr>
            <a:xfrm>
              <a:off x="9012000" y="274500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239996 h 287996"/>
                <a:gd name="connsiteX4" fmla="*/ 239999 w 288000"/>
                <a:gd name="connsiteY4" fmla="*/ 287996 h 287996"/>
                <a:gd name="connsiteX5" fmla="*/ 48001 w 288000"/>
                <a:gd name="connsiteY5" fmla="*/ 287996 h 287996"/>
                <a:gd name="connsiteX6" fmla="*/ 0 w 288000"/>
                <a:gd name="connsiteY6" fmla="*/ 239996 h 287996"/>
                <a:gd name="connsiteX7" fmla="*/ 0 w 288000"/>
                <a:gd name="connsiteY7" fmla="*/ 48001 h 287996"/>
                <a:gd name="connsiteX8" fmla="*/ 48001 w 288000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89"/>
                    <a:pt x="288000" y="48001"/>
                  </a:cubicBezTo>
                  <a:lnTo>
                    <a:pt x="288000" y="239996"/>
                  </a:lnTo>
                  <a:cubicBezTo>
                    <a:pt x="288000" y="266506"/>
                    <a:pt x="266509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52" name="PA-组合 751">
            <a:extLst>
              <a:ext uri="{FF2B5EF4-FFF2-40B4-BE49-F238E27FC236}">
                <a16:creationId xmlns:a16="http://schemas.microsoft.com/office/drawing/2014/main" id="{9F6BFCB5-25D7-454B-8DC6-34111F6F829D}"/>
              </a:ext>
            </a:extLst>
          </p:cNvPr>
          <p:cNvGrpSpPr/>
          <p:nvPr>
            <p:custDataLst>
              <p:tags r:id="rId206"/>
            </p:custDataLst>
          </p:nvPr>
        </p:nvGrpSpPr>
        <p:grpSpPr>
          <a:xfrm>
            <a:off x="9732000" y="2745000"/>
            <a:ext cx="288000" cy="288004"/>
            <a:chOff x="9732000" y="2745000"/>
            <a:chExt cx="288000" cy="288004"/>
          </a:xfrm>
        </p:grpSpPr>
        <p:sp>
          <p:nvSpPr>
            <p:cNvPr id="753" name="PA-圆角矩形 752">
              <a:extLst>
                <a:ext uri="{FF2B5EF4-FFF2-40B4-BE49-F238E27FC236}">
                  <a16:creationId xmlns:a16="http://schemas.microsoft.com/office/drawing/2014/main" id="{8B42B8D6-5486-4C1D-A9CC-4106AA866C57}"/>
                </a:ext>
              </a:extLst>
            </p:cNvPr>
            <p:cNvSpPr/>
            <p:nvPr>
              <p:custDataLst>
                <p:tags r:id="rId585"/>
              </p:custDataLst>
            </p:nvPr>
          </p:nvSpPr>
          <p:spPr>
            <a:xfrm>
              <a:off x="973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4" name="PA-任意多边形 753">
              <a:extLst>
                <a:ext uri="{FF2B5EF4-FFF2-40B4-BE49-F238E27FC236}">
                  <a16:creationId xmlns:a16="http://schemas.microsoft.com/office/drawing/2014/main" id="{74F92F13-B6BF-4A56-BFB5-73CEB1D8DDFB}"/>
                </a:ext>
              </a:extLst>
            </p:cNvPr>
            <p:cNvSpPr/>
            <p:nvPr>
              <p:custDataLst>
                <p:tags r:id="rId586"/>
              </p:custDataLst>
            </p:nvPr>
          </p:nvSpPr>
          <p:spPr>
            <a:xfrm>
              <a:off x="9732000" y="2745008"/>
              <a:ext cx="283853" cy="287996"/>
            </a:xfrm>
            <a:custGeom>
              <a:avLst/>
              <a:gdLst>
                <a:gd name="connsiteX0" fmla="*/ 48001 w 283853"/>
                <a:gd name="connsiteY0" fmla="*/ 0 h 287996"/>
                <a:gd name="connsiteX1" fmla="*/ 239999 w 283853"/>
                <a:gd name="connsiteY1" fmla="*/ 0 h 287996"/>
                <a:gd name="connsiteX2" fmla="*/ 258683 w 283853"/>
                <a:gd name="connsiteY2" fmla="*/ 3772 h 287996"/>
                <a:gd name="connsiteX3" fmla="*/ 259456 w 283853"/>
                <a:gd name="connsiteY3" fmla="*/ 4293 h 287996"/>
                <a:gd name="connsiteX4" fmla="*/ 242940 w 283853"/>
                <a:gd name="connsiteY4" fmla="*/ 12516 h 287996"/>
                <a:gd name="connsiteX5" fmla="*/ 242940 w 283853"/>
                <a:gd name="connsiteY5" fmla="*/ 24325 h 287996"/>
                <a:gd name="connsiteX6" fmla="*/ 231414 w 283853"/>
                <a:gd name="connsiteY6" fmla="*/ 26686 h 287996"/>
                <a:gd name="connsiteX7" fmla="*/ 228532 w 283853"/>
                <a:gd name="connsiteY7" fmla="*/ 19601 h 287996"/>
                <a:gd name="connsiteX8" fmla="*/ 219888 w 283853"/>
                <a:gd name="connsiteY8" fmla="*/ 21962 h 287996"/>
                <a:gd name="connsiteX9" fmla="*/ 188192 w 283853"/>
                <a:gd name="connsiteY9" fmla="*/ 76276 h 287996"/>
                <a:gd name="connsiteX10" fmla="*/ 228532 w 283853"/>
                <a:gd name="connsiteY10" fmla="*/ 106975 h 287996"/>
                <a:gd name="connsiteX11" fmla="*/ 237177 w 283853"/>
                <a:gd name="connsiteY11" fmla="*/ 128229 h 287996"/>
                <a:gd name="connsiteX12" fmla="*/ 248702 w 283853"/>
                <a:gd name="connsiteY12" fmla="*/ 140036 h 287996"/>
                <a:gd name="connsiteX13" fmla="*/ 248702 w 283853"/>
                <a:gd name="connsiteY13" fmla="*/ 158926 h 287996"/>
                <a:gd name="connsiteX14" fmla="*/ 260228 w 283853"/>
                <a:gd name="connsiteY14" fmla="*/ 163649 h 287996"/>
                <a:gd name="connsiteX15" fmla="*/ 268873 w 283853"/>
                <a:gd name="connsiteY15" fmla="*/ 175456 h 287996"/>
                <a:gd name="connsiteX16" fmla="*/ 283281 w 283853"/>
                <a:gd name="connsiteY16" fmla="*/ 184902 h 287996"/>
                <a:gd name="connsiteX17" fmla="*/ 283281 w 283853"/>
                <a:gd name="connsiteY17" fmla="*/ 191987 h 287996"/>
                <a:gd name="connsiteX18" fmla="*/ 271755 w 283853"/>
                <a:gd name="connsiteY18" fmla="*/ 196709 h 287996"/>
                <a:gd name="connsiteX19" fmla="*/ 283281 w 283853"/>
                <a:gd name="connsiteY19" fmla="*/ 225047 h 287996"/>
                <a:gd name="connsiteX20" fmla="*/ 222770 w 283853"/>
                <a:gd name="connsiteY20" fmla="*/ 248662 h 287996"/>
                <a:gd name="connsiteX21" fmla="*/ 265992 w 283853"/>
                <a:gd name="connsiteY21" fmla="*/ 243939 h 287996"/>
                <a:gd name="connsiteX22" fmla="*/ 274276 w 283853"/>
                <a:gd name="connsiteY22" fmla="*/ 252794 h 287996"/>
                <a:gd name="connsiteX23" fmla="*/ 281606 w 283853"/>
                <a:gd name="connsiteY23" fmla="*/ 255431 h 287996"/>
                <a:gd name="connsiteX24" fmla="*/ 273941 w 283853"/>
                <a:gd name="connsiteY24" fmla="*/ 273937 h 287996"/>
                <a:gd name="connsiteX25" fmla="*/ 239999 w 283853"/>
                <a:gd name="connsiteY25" fmla="*/ 287996 h 287996"/>
                <a:gd name="connsiteX26" fmla="*/ 48001 w 283853"/>
                <a:gd name="connsiteY26" fmla="*/ 287996 h 287996"/>
                <a:gd name="connsiteX27" fmla="*/ 0 w 283853"/>
                <a:gd name="connsiteY27" fmla="*/ 239996 h 287996"/>
                <a:gd name="connsiteX28" fmla="*/ 0 w 283853"/>
                <a:gd name="connsiteY28" fmla="*/ 48001 h 287996"/>
                <a:gd name="connsiteX29" fmla="*/ 48001 w 283853"/>
                <a:gd name="connsiteY29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3853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46627" y="0"/>
                    <a:pt x="252940" y="1343"/>
                    <a:pt x="258683" y="3772"/>
                  </a:cubicBezTo>
                  <a:lnTo>
                    <a:pt x="259456" y="4293"/>
                  </a:lnTo>
                  <a:lnTo>
                    <a:pt x="242940" y="12516"/>
                  </a:lnTo>
                  <a:cubicBezTo>
                    <a:pt x="242940" y="17239"/>
                    <a:pt x="242940" y="19601"/>
                    <a:pt x="242940" y="24325"/>
                  </a:cubicBezTo>
                  <a:cubicBezTo>
                    <a:pt x="240058" y="26686"/>
                    <a:pt x="234296" y="26686"/>
                    <a:pt x="231414" y="26686"/>
                  </a:cubicBezTo>
                  <a:cubicBezTo>
                    <a:pt x="231414" y="24325"/>
                    <a:pt x="228532" y="21962"/>
                    <a:pt x="228532" y="19601"/>
                  </a:cubicBezTo>
                  <a:cubicBezTo>
                    <a:pt x="225651" y="19601"/>
                    <a:pt x="222770" y="21962"/>
                    <a:pt x="219888" y="21962"/>
                  </a:cubicBezTo>
                  <a:cubicBezTo>
                    <a:pt x="228532" y="47940"/>
                    <a:pt x="185311" y="47940"/>
                    <a:pt x="188192" y="76276"/>
                  </a:cubicBezTo>
                  <a:cubicBezTo>
                    <a:pt x="202600" y="80999"/>
                    <a:pt x="222770" y="95168"/>
                    <a:pt x="228532" y="106975"/>
                  </a:cubicBezTo>
                  <a:cubicBezTo>
                    <a:pt x="231414" y="114059"/>
                    <a:pt x="234296" y="121145"/>
                    <a:pt x="237177" y="128229"/>
                  </a:cubicBezTo>
                  <a:cubicBezTo>
                    <a:pt x="240058" y="132952"/>
                    <a:pt x="242940" y="135313"/>
                    <a:pt x="248702" y="140036"/>
                  </a:cubicBezTo>
                  <a:cubicBezTo>
                    <a:pt x="251584" y="144759"/>
                    <a:pt x="245821" y="154205"/>
                    <a:pt x="248702" y="158926"/>
                  </a:cubicBezTo>
                  <a:cubicBezTo>
                    <a:pt x="251584" y="161288"/>
                    <a:pt x="257347" y="161288"/>
                    <a:pt x="260228" y="163649"/>
                  </a:cubicBezTo>
                  <a:cubicBezTo>
                    <a:pt x="263111" y="168372"/>
                    <a:pt x="265992" y="170734"/>
                    <a:pt x="268873" y="175456"/>
                  </a:cubicBezTo>
                  <a:cubicBezTo>
                    <a:pt x="271755" y="180180"/>
                    <a:pt x="280399" y="177819"/>
                    <a:pt x="283281" y="184902"/>
                  </a:cubicBezTo>
                  <a:cubicBezTo>
                    <a:pt x="283281" y="187264"/>
                    <a:pt x="283281" y="189625"/>
                    <a:pt x="283281" y="191987"/>
                  </a:cubicBezTo>
                  <a:cubicBezTo>
                    <a:pt x="277518" y="194349"/>
                    <a:pt x="274637" y="196709"/>
                    <a:pt x="271755" y="196709"/>
                  </a:cubicBezTo>
                  <a:cubicBezTo>
                    <a:pt x="277518" y="203794"/>
                    <a:pt x="286162" y="210879"/>
                    <a:pt x="283281" y="225047"/>
                  </a:cubicBezTo>
                  <a:cubicBezTo>
                    <a:pt x="265992" y="229770"/>
                    <a:pt x="231414" y="239216"/>
                    <a:pt x="222770" y="248662"/>
                  </a:cubicBezTo>
                  <a:cubicBezTo>
                    <a:pt x="240058" y="255746"/>
                    <a:pt x="248702" y="243939"/>
                    <a:pt x="265992" y="243939"/>
                  </a:cubicBezTo>
                  <a:cubicBezTo>
                    <a:pt x="268874" y="247481"/>
                    <a:pt x="271035" y="250433"/>
                    <a:pt x="274276" y="252794"/>
                  </a:cubicBezTo>
                  <a:lnTo>
                    <a:pt x="281606" y="255431"/>
                  </a:lnTo>
                  <a:lnTo>
                    <a:pt x="273941" y="273937"/>
                  </a:lnTo>
                  <a:cubicBezTo>
                    <a:pt x="265254" y="282624"/>
                    <a:pt x="253254" y="287996"/>
                    <a:pt x="239999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55" name="PA-组合 754">
            <a:extLst>
              <a:ext uri="{FF2B5EF4-FFF2-40B4-BE49-F238E27FC236}">
                <a16:creationId xmlns:a16="http://schemas.microsoft.com/office/drawing/2014/main" id="{FC6A60E0-ED45-47F2-BE3A-7EDCD43BB2A1}"/>
              </a:ext>
            </a:extLst>
          </p:cNvPr>
          <p:cNvGrpSpPr/>
          <p:nvPr>
            <p:custDataLst>
              <p:tags r:id="rId207"/>
            </p:custDataLst>
          </p:nvPr>
        </p:nvGrpSpPr>
        <p:grpSpPr>
          <a:xfrm>
            <a:off x="8292000" y="3105000"/>
            <a:ext cx="288000" cy="288002"/>
            <a:chOff x="8292000" y="3105000"/>
            <a:chExt cx="288000" cy="288002"/>
          </a:xfrm>
        </p:grpSpPr>
        <p:sp>
          <p:nvSpPr>
            <p:cNvPr id="756" name="PA-圆角矩形 755">
              <a:extLst>
                <a:ext uri="{FF2B5EF4-FFF2-40B4-BE49-F238E27FC236}">
                  <a16:creationId xmlns:a16="http://schemas.microsoft.com/office/drawing/2014/main" id="{DAC2CF45-3E2E-4E47-B76D-A91C0A8D20D7}"/>
                </a:ext>
              </a:extLst>
            </p:cNvPr>
            <p:cNvSpPr/>
            <p:nvPr>
              <p:custDataLst>
                <p:tags r:id="rId583"/>
              </p:custDataLst>
            </p:nvPr>
          </p:nvSpPr>
          <p:spPr>
            <a:xfrm>
              <a:off x="829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7" name="PA-任意多边形 756">
              <a:extLst>
                <a:ext uri="{FF2B5EF4-FFF2-40B4-BE49-F238E27FC236}">
                  <a16:creationId xmlns:a16="http://schemas.microsoft.com/office/drawing/2014/main" id="{FEFCCE0F-5D3A-4EAF-9AEA-B63EEC090315}"/>
                </a:ext>
              </a:extLst>
            </p:cNvPr>
            <p:cNvSpPr/>
            <p:nvPr>
              <p:custDataLst>
                <p:tags r:id="rId584"/>
              </p:custDataLst>
            </p:nvPr>
          </p:nvSpPr>
          <p:spPr>
            <a:xfrm>
              <a:off x="829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239998 h 287999"/>
                <a:gd name="connsiteX4" fmla="*/ 239999 w 288000"/>
                <a:gd name="connsiteY4" fmla="*/ 287999 h 287999"/>
                <a:gd name="connsiteX5" fmla="*/ 48001 w 288000"/>
                <a:gd name="connsiteY5" fmla="*/ 287999 h 287999"/>
                <a:gd name="connsiteX6" fmla="*/ 0 w 288000"/>
                <a:gd name="connsiteY6" fmla="*/ 239998 h 287999"/>
                <a:gd name="connsiteX7" fmla="*/ 0 w 288000"/>
                <a:gd name="connsiteY7" fmla="*/ 48002 h 287999"/>
                <a:gd name="connsiteX8" fmla="*/ 48001 w 28800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98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58" name="PA-组合 757">
            <a:extLst>
              <a:ext uri="{FF2B5EF4-FFF2-40B4-BE49-F238E27FC236}">
                <a16:creationId xmlns:a16="http://schemas.microsoft.com/office/drawing/2014/main" id="{930CE108-CB36-4292-8EA7-B1E05F54E68C}"/>
              </a:ext>
            </a:extLst>
          </p:cNvPr>
          <p:cNvGrpSpPr/>
          <p:nvPr>
            <p:custDataLst>
              <p:tags r:id="rId208"/>
            </p:custDataLst>
          </p:nvPr>
        </p:nvGrpSpPr>
        <p:grpSpPr>
          <a:xfrm>
            <a:off x="9012000" y="3105000"/>
            <a:ext cx="288000" cy="288002"/>
            <a:chOff x="9012000" y="3105000"/>
            <a:chExt cx="288000" cy="288002"/>
          </a:xfrm>
        </p:grpSpPr>
        <p:sp>
          <p:nvSpPr>
            <p:cNvPr id="759" name="PA-圆角矩形 758">
              <a:extLst>
                <a:ext uri="{FF2B5EF4-FFF2-40B4-BE49-F238E27FC236}">
                  <a16:creationId xmlns:a16="http://schemas.microsoft.com/office/drawing/2014/main" id="{0F13D40F-812A-4D0F-B853-723210C22977}"/>
                </a:ext>
              </a:extLst>
            </p:cNvPr>
            <p:cNvSpPr/>
            <p:nvPr>
              <p:custDataLst>
                <p:tags r:id="rId581"/>
              </p:custDataLst>
            </p:nvPr>
          </p:nvSpPr>
          <p:spPr>
            <a:xfrm>
              <a:off x="901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0" name="PA-任意多边形 759">
              <a:extLst>
                <a:ext uri="{FF2B5EF4-FFF2-40B4-BE49-F238E27FC236}">
                  <a16:creationId xmlns:a16="http://schemas.microsoft.com/office/drawing/2014/main" id="{68302148-F27B-4261-A988-8799913070ED}"/>
                </a:ext>
              </a:extLst>
            </p:cNvPr>
            <p:cNvSpPr/>
            <p:nvPr>
              <p:custDataLst>
                <p:tags r:id="rId582"/>
              </p:custDataLst>
            </p:nvPr>
          </p:nvSpPr>
          <p:spPr>
            <a:xfrm>
              <a:off x="9012000" y="3105003"/>
              <a:ext cx="288000" cy="287999"/>
            </a:xfrm>
            <a:custGeom>
              <a:avLst/>
              <a:gdLst>
                <a:gd name="connsiteX0" fmla="*/ 48001 w 288000"/>
                <a:gd name="connsiteY0" fmla="*/ 0 h 287999"/>
                <a:gd name="connsiteX1" fmla="*/ 239999 w 288000"/>
                <a:gd name="connsiteY1" fmla="*/ 0 h 287999"/>
                <a:gd name="connsiteX2" fmla="*/ 288000 w 288000"/>
                <a:gd name="connsiteY2" fmla="*/ 48002 h 287999"/>
                <a:gd name="connsiteX3" fmla="*/ 288000 w 288000"/>
                <a:gd name="connsiteY3" fmla="*/ 239998 h 287999"/>
                <a:gd name="connsiteX4" fmla="*/ 239999 w 288000"/>
                <a:gd name="connsiteY4" fmla="*/ 287999 h 287999"/>
                <a:gd name="connsiteX5" fmla="*/ 48001 w 288000"/>
                <a:gd name="connsiteY5" fmla="*/ 287999 h 287999"/>
                <a:gd name="connsiteX6" fmla="*/ 0 w 288000"/>
                <a:gd name="connsiteY6" fmla="*/ 239998 h 287999"/>
                <a:gd name="connsiteX7" fmla="*/ 0 w 288000"/>
                <a:gd name="connsiteY7" fmla="*/ 48002 h 287999"/>
                <a:gd name="connsiteX8" fmla="*/ 48001 w 28800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7999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2"/>
                  </a:cubicBezTo>
                  <a:lnTo>
                    <a:pt x="288000" y="239998"/>
                  </a:lnTo>
                  <a:cubicBezTo>
                    <a:pt x="288000" y="266508"/>
                    <a:pt x="266509" y="287999"/>
                    <a:pt x="239999" y="287999"/>
                  </a:cubicBezTo>
                  <a:lnTo>
                    <a:pt x="48001" y="287999"/>
                  </a:lnTo>
                  <a:cubicBezTo>
                    <a:pt x="21491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61" name="PA-组合 760">
            <a:extLst>
              <a:ext uri="{FF2B5EF4-FFF2-40B4-BE49-F238E27FC236}">
                <a16:creationId xmlns:a16="http://schemas.microsoft.com/office/drawing/2014/main" id="{53A1742A-C344-4112-8EA8-43F5F8938918}"/>
              </a:ext>
            </a:extLst>
          </p:cNvPr>
          <p:cNvGrpSpPr/>
          <p:nvPr>
            <p:custDataLst>
              <p:tags r:id="rId209"/>
            </p:custDataLst>
          </p:nvPr>
        </p:nvGrpSpPr>
        <p:grpSpPr>
          <a:xfrm>
            <a:off x="9732000" y="3105000"/>
            <a:ext cx="288000" cy="288000"/>
            <a:chOff x="9732000" y="3105000"/>
            <a:chExt cx="288000" cy="288000"/>
          </a:xfrm>
        </p:grpSpPr>
        <p:sp>
          <p:nvSpPr>
            <p:cNvPr id="762" name="PA-圆角矩形 761">
              <a:extLst>
                <a:ext uri="{FF2B5EF4-FFF2-40B4-BE49-F238E27FC236}">
                  <a16:creationId xmlns:a16="http://schemas.microsoft.com/office/drawing/2014/main" id="{B8E2AF8B-8ED5-4B34-BE08-050DD03A0DAC}"/>
                </a:ext>
              </a:extLst>
            </p:cNvPr>
            <p:cNvSpPr/>
            <p:nvPr>
              <p:custDataLst>
                <p:tags r:id="rId578"/>
              </p:custDataLst>
            </p:nvPr>
          </p:nvSpPr>
          <p:spPr>
            <a:xfrm>
              <a:off x="973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3" name="PA-任意多边形 762">
              <a:extLst>
                <a:ext uri="{FF2B5EF4-FFF2-40B4-BE49-F238E27FC236}">
                  <a16:creationId xmlns:a16="http://schemas.microsoft.com/office/drawing/2014/main" id="{294B4C90-FD08-4050-878B-A9131C526FD8}"/>
                </a:ext>
              </a:extLst>
            </p:cNvPr>
            <p:cNvSpPr/>
            <p:nvPr>
              <p:custDataLst>
                <p:tags r:id="rId579"/>
              </p:custDataLst>
            </p:nvPr>
          </p:nvSpPr>
          <p:spPr>
            <a:xfrm>
              <a:off x="9732000" y="3105002"/>
              <a:ext cx="230661" cy="162592"/>
            </a:xfrm>
            <a:custGeom>
              <a:avLst/>
              <a:gdLst>
                <a:gd name="connsiteX0" fmla="*/ 48001 w 230661"/>
                <a:gd name="connsiteY0" fmla="*/ 0 h 162592"/>
                <a:gd name="connsiteX1" fmla="*/ 230661 w 230661"/>
                <a:gd name="connsiteY1" fmla="*/ 0 h 162592"/>
                <a:gd name="connsiteX2" fmla="*/ 228982 w 230661"/>
                <a:gd name="connsiteY2" fmla="*/ 2311 h 162592"/>
                <a:gd name="connsiteX3" fmla="*/ 219888 w 230661"/>
                <a:gd name="connsiteY3" fmla="*/ 11461 h 162592"/>
                <a:gd name="connsiteX4" fmla="*/ 202600 w 230661"/>
                <a:gd name="connsiteY4" fmla="*/ 13823 h 162592"/>
                <a:gd name="connsiteX5" fmla="*/ 199718 w 230661"/>
                <a:gd name="connsiteY5" fmla="*/ 51606 h 162592"/>
                <a:gd name="connsiteX6" fmla="*/ 188192 w 230661"/>
                <a:gd name="connsiteY6" fmla="*/ 56327 h 162592"/>
                <a:gd name="connsiteX7" fmla="*/ 179548 w 230661"/>
                <a:gd name="connsiteY7" fmla="*/ 77582 h 162592"/>
                <a:gd name="connsiteX8" fmla="*/ 162259 w 230661"/>
                <a:gd name="connsiteY8" fmla="*/ 91749 h 162592"/>
                <a:gd name="connsiteX9" fmla="*/ 144970 w 230661"/>
                <a:gd name="connsiteY9" fmla="*/ 89389 h 162592"/>
                <a:gd name="connsiteX10" fmla="*/ 144970 w 230661"/>
                <a:gd name="connsiteY10" fmla="*/ 108280 h 162592"/>
                <a:gd name="connsiteX11" fmla="*/ 127681 w 230661"/>
                <a:gd name="connsiteY11" fmla="*/ 120086 h 162592"/>
                <a:gd name="connsiteX12" fmla="*/ 90223 w 230661"/>
                <a:gd name="connsiteY12" fmla="*/ 136617 h 162592"/>
                <a:gd name="connsiteX13" fmla="*/ 90223 w 230661"/>
                <a:gd name="connsiteY13" fmla="*/ 146063 h 162592"/>
                <a:gd name="connsiteX14" fmla="*/ 64291 w 230661"/>
                <a:gd name="connsiteY14" fmla="*/ 155508 h 162592"/>
                <a:gd name="connsiteX15" fmla="*/ 49882 w 230661"/>
                <a:gd name="connsiteY15" fmla="*/ 150785 h 162592"/>
                <a:gd name="connsiteX16" fmla="*/ 23949 w 230661"/>
                <a:gd name="connsiteY16" fmla="*/ 162592 h 162592"/>
                <a:gd name="connsiteX17" fmla="*/ 21068 w 230661"/>
                <a:gd name="connsiteY17" fmla="*/ 155508 h 162592"/>
                <a:gd name="connsiteX18" fmla="*/ 0 w 230661"/>
                <a:gd name="connsiteY18" fmla="*/ 159471 h 162592"/>
                <a:gd name="connsiteX19" fmla="*/ 0 w 230661"/>
                <a:gd name="connsiteY19" fmla="*/ 48002 h 162592"/>
                <a:gd name="connsiteX20" fmla="*/ 48001 w 230661"/>
                <a:gd name="connsiteY20" fmla="*/ 0 h 16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0661" h="162592">
                  <a:moveTo>
                    <a:pt x="48001" y="0"/>
                  </a:moveTo>
                  <a:lnTo>
                    <a:pt x="230661" y="0"/>
                  </a:lnTo>
                  <a:lnTo>
                    <a:pt x="228982" y="2311"/>
                  </a:lnTo>
                  <a:cubicBezTo>
                    <a:pt x="225291" y="6886"/>
                    <a:pt x="222049" y="10280"/>
                    <a:pt x="219888" y="11461"/>
                  </a:cubicBezTo>
                  <a:cubicBezTo>
                    <a:pt x="214126" y="13823"/>
                    <a:pt x="205481" y="13823"/>
                    <a:pt x="202600" y="13823"/>
                  </a:cubicBezTo>
                  <a:cubicBezTo>
                    <a:pt x="205481" y="20906"/>
                    <a:pt x="205481" y="44521"/>
                    <a:pt x="199718" y="51606"/>
                  </a:cubicBezTo>
                  <a:cubicBezTo>
                    <a:pt x="196837" y="53967"/>
                    <a:pt x="193956" y="56327"/>
                    <a:pt x="188192" y="56327"/>
                  </a:cubicBezTo>
                  <a:cubicBezTo>
                    <a:pt x="185311" y="63413"/>
                    <a:pt x="182430" y="70496"/>
                    <a:pt x="179548" y="77582"/>
                  </a:cubicBezTo>
                  <a:cubicBezTo>
                    <a:pt x="179548" y="79943"/>
                    <a:pt x="165140" y="89389"/>
                    <a:pt x="162259" y="91749"/>
                  </a:cubicBezTo>
                  <a:cubicBezTo>
                    <a:pt x="156496" y="89389"/>
                    <a:pt x="150733" y="87028"/>
                    <a:pt x="144970" y="89389"/>
                  </a:cubicBezTo>
                  <a:cubicBezTo>
                    <a:pt x="142089" y="94112"/>
                    <a:pt x="144970" y="103556"/>
                    <a:pt x="144970" y="108280"/>
                  </a:cubicBezTo>
                  <a:cubicBezTo>
                    <a:pt x="139207" y="110640"/>
                    <a:pt x="133445" y="115363"/>
                    <a:pt x="127681" y="120086"/>
                  </a:cubicBezTo>
                  <a:cubicBezTo>
                    <a:pt x="113275" y="127170"/>
                    <a:pt x="101749" y="129533"/>
                    <a:pt x="90223" y="136617"/>
                  </a:cubicBezTo>
                  <a:cubicBezTo>
                    <a:pt x="90223" y="141341"/>
                    <a:pt x="90223" y="143702"/>
                    <a:pt x="90223" y="146063"/>
                  </a:cubicBezTo>
                  <a:cubicBezTo>
                    <a:pt x="78697" y="146063"/>
                    <a:pt x="70053" y="148424"/>
                    <a:pt x="64291" y="155508"/>
                  </a:cubicBezTo>
                  <a:cubicBezTo>
                    <a:pt x="58526" y="155508"/>
                    <a:pt x="52764" y="153146"/>
                    <a:pt x="49882" y="150785"/>
                  </a:cubicBezTo>
                  <a:cubicBezTo>
                    <a:pt x="41238" y="157871"/>
                    <a:pt x="35475" y="160232"/>
                    <a:pt x="23949" y="162592"/>
                  </a:cubicBezTo>
                  <a:cubicBezTo>
                    <a:pt x="23949" y="160232"/>
                    <a:pt x="21068" y="157871"/>
                    <a:pt x="21068" y="155508"/>
                  </a:cubicBezTo>
                  <a:lnTo>
                    <a:pt x="0" y="159471"/>
                  </a:ln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4" name="PA-任意多边形 763">
              <a:extLst>
                <a:ext uri="{FF2B5EF4-FFF2-40B4-BE49-F238E27FC236}">
                  <a16:creationId xmlns:a16="http://schemas.microsoft.com/office/drawing/2014/main" id="{304EF621-8365-413A-8F99-B467319B3F03}"/>
                </a:ext>
              </a:extLst>
            </p:cNvPr>
            <p:cNvSpPr/>
            <p:nvPr>
              <p:custDataLst>
                <p:tags r:id="rId580"/>
              </p:custDataLst>
            </p:nvPr>
          </p:nvSpPr>
          <p:spPr>
            <a:xfrm>
              <a:off x="9954873" y="3170656"/>
              <a:ext cx="65127" cy="116200"/>
            </a:xfrm>
            <a:custGeom>
              <a:avLst/>
              <a:gdLst>
                <a:gd name="connsiteX0" fmla="*/ 51768 w 65127"/>
                <a:gd name="connsiteY0" fmla="*/ 0 h 116200"/>
                <a:gd name="connsiteX1" fmla="*/ 65127 w 65127"/>
                <a:gd name="connsiteY1" fmla="*/ 8930 h 116200"/>
                <a:gd name="connsiteX2" fmla="*/ 65127 w 65127"/>
                <a:gd name="connsiteY2" fmla="*/ 11407 h 116200"/>
                <a:gd name="connsiteX3" fmla="*/ 55316 w 65127"/>
                <a:gd name="connsiteY3" fmla="*/ 34090 h 116200"/>
                <a:gd name="connsiteX4" fmla="*/ 48931 w 65127"/>
                <a:gd name="connsiteY4" fmla="*/ 64029 h 116200"/>
                <a:gd name="connsiteX5" fmla="*/ 34740 w 65127"/>
                <a:gd name="connsiteY5" fmla="*/ 90114 h 116200"/>
                <a:gd name="connsiteX6" fmla="*/ 23389 w 65127"/>
                <a:gd name="connsiteY6" fmla="*/ 116200 h 116200"/>
                <a:gd name="connsiteX7" fmla="*/ 685 w 65127"/>
                <a:gd name="connsiteY7" fmla="*/ 73515 h 116200"/>
                <a:gd name="connsiteX8" fmla="*/ 34740 w 65127"/>
                <a:gd name="connsiteY8" fmla="*/ 11858 h 116200"/>
                <a:gd name="connsiteX9" fmla="*/ 51768 w 65127"/>
                <a:gd name="connsiteY9" fmla="*/ 0 h 11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127" h="116200">
                  <a:moveTo>
                    <a:pt x="51768" y="0"/>
                  </a:moveTo>
                  <a:lnTo>
                    <a:pt x="65127" y="8930"/>
                  </a:lnTo>
                  <a:lnTo>
                    <a:pt x="65127" y="11407"/>
                  </a:lnTo>
                  <a:lnTo>
                    <a:pt x="55316" y="34090"/>
                  </a:lnTo>
                  <a:cubicBezTo>
                    <a:pt x="53188" y="43279"/>
                    <a:pt x="51769" y="53358"/>
                    <a:pt x="48931" y="64029"/>
                  </a:cubicBezTo>
                  <a:cubicBezTo>
                    <a:pt x="46092" y="73515"/>
                    <a:pt x="40416" y="80629"/>
                    <a:pt x="34740" y="90114"/>
                  </a:cubicBezTo>
                  <a:cubicBezTo>
                    <a:pt x="31903" y="97229"/>
                    <a:pt x="31903" y="113829"/>
                    <a:pt x="23389" y="116200"/>
                  </a:cubicBezTo>
                  <a:cubicBezTo>
                    <a:pt x="14875" y="101972"/>
                    <a:pt x="3524" y="92486"/>
                    <a:pt x="685" y="73515"/>
                  </a:cubicBezTo>
                  <a:cubicBezTo>
                    <a:pt x="-4991" y="61658"/>
                    <a:pt x="26227" y="16601"/>
                    <a:pt x="34740" y="11858"/>
                  </a:cubicBezTo>
                  <a:cubicBezTo>
                    <a:pt x="40416" y="7114"/>
                    <a:pt x="46092" y="7114"/>
                    <a:pt x="5176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65" name="PA-组合 764">
            <a:extLst>
              <a:ext uri="{FF2B5EF4-FFF2-40B4-BE49-F238E27FC236}">
                <a16:creationId xmlns:a16="http://schemas.microsoft.com/office/drawing/2014/main" id="{61E4E2A0-8399-4DB6-8324-79AF11796963}"/>
              </a:ext>
            </a:extLst>
          </p:cNvPr>
          <p:cNvGrpSpPr/>
          <p:nvPr>
            <p:custDataLst>
              <p:tags r:id="rId210"/>
            </p:custDataLst>
          </p:nvPr>
        </p:nvGrpSpPr>
        <p:grpSpPr>
          <a:xfrm>
            <a:off x="9012000" y="3465000"/>
            <a:ext cx="288000" cy="288000"/>
            <a:chOff x="9012000" y="3465000"/>
            <a:chExt cx="288000" cy="288000"/>
          </a:xfrm>
        </p:grpSpPr>
        <p:sp>
          <p:nvSpPr>
            <p:cNvPr id="766" name="PA-圆角矩形 765">
              <a:extLst>
                <a:ext uri="{FF2B5EF4-FFF2-40B4-BE49-F238E27FC236}">
                  <a16:creationId xmlns:a16="http://schemas.microsoft.com/office/drawing/2014/main" id="{B2309DD6-05BF-4624-AA64-45024C314B6D}"/>
                </a:ext>
              </a:extLst>
            </p:cNvPr>
            <p:cNvSpPr/>
            <p:nvPr>
              <p:custDataLst>
                <p:tags r:id="rId575"/>
              </p:custDataLst>
            </p:nvPr>
          </p:nvSpPr>
          <p:spPr>
            <a:xfrm>
              <a:off x="901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7" name="PA-任意多边形 766">
              <a:extLst>
                <a:ext uri="{FF2B5EF4-FFF2-40B4-BE49-F238E27FC236}">
                  <a16:creationId xmlns:a16="http://schemas.microsoft.com/office/drawing/2014/main" id="{1BD46EDF-4B92-48E6-981C-D0414CCFCB67}"/>
                </a:ext>
              </a:extLst>
            </p:cNvPr>
            <p:cNvSpPr/>
            <p:nvPr>
              <p:custDataLst>
                <p:tags r:id="rId576"/>
              </p:custDataLst>
            </p:nvPr>
          </p:nvSpPr>
          <p:spPr>
            <a:xfrm>
              <a:off x="9022181" y="3465001"/>
              <a:ext cx="74451" cy="36621"/>
            </a:xfrm>
            <a:custGeom>
              <a:avLst/>
              <a:gdLst>
                <a:gd name="connsiteX0" fmla="*/ 37820 w 74451"/>
                <a:gd name="connsiteY0" fmla="*/ 0 h 36621"/>
                <a:gd name="connsiteX1" fmla="*/ 74451 w 74451"/>
                <a:gd name="connsiteY1" fmla="*/ 0 h 36621"/>
                <a:gd name="connsiteX2" fmla="*/ 74184 w 74451"/>
                <a:gd name="connsiteY2" fmla="*/ 916 h 36621"/>
                <a:gd name="connsiteX3" fmla="*/ 39337 w 74451"/>
                <a:gd name="connsiteY3" fmla="*/ 19844 h 36621"/>
                <a:gd name="connsiteX4" fmla="*/ 22049 w 74451"/>
                <a:gd name="connsiteY4" fmla="*/ 34013 h 36621"/>
                <a:gd name="connsiteX5" fmla="*/ 22049 w 74451"/>
                <a:gd name="connsiteY5" fmla="*/ 29290 h 36621"/>
                <a:gd name="connsiteX6" fmla="*/ 10523 w 74451"/>
                <a:gd name="connsiteY6" fmla="*/ 34013 h 36621"/>
                <a:gd name="connsiteX7" fmla="*/ 7642 w 74451"/>
                <a:gd name="connsiteY7" fmla="*/ 34013 h 36621"/>
                <a:gd name="connsiteX8" fmla="*/ 4760 w 74451"/>
                <a:gd name="connsiteY8" fmla="*/ 29290 h 36621"/>
                <a:gd name="connsiteX9" fmla="*/ 7642 w 74451"/>
                <a:gd name="connsiteY9" fmla="*/ 19844 h 36621"/>
                <a:gd name="connsiteX10" fmla="*/ 0 w 74451"/>
                <a:gd name="connsiteY10" fmla="*/ 23423 h 36621"/>
                <a:gd name="connsiteX11" fmla="*/ 3878 w 74451"/>
                <a:gd name="connsiteY11" fmla="*/ 14059 h 36621"/>
                <a:gd name="connsiteX12" fmla="*/ 37820 w 74451"/>
                <a:gd name="connsiteY12" fmla="*/ 0 h 3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451" h="36621">
                  <a:moveTo>
                    <a:pt x="37820" y="0"/>
                  </a:moveTo>
                  <a:lnTo>
                    <a:pt x="74451" y="0"/>
                  </a:lnTo>
                  <a:lnTo>
                    <a:pt x="74184" y="916"/>
                  </a:lnTo>
                  <a:cubicBezTo>
                    <a:pt x="67431" y="13203"/>
                    <a:pt x="56626" y="9217"/>
                    <a:pt x="39337" y="19844"/>
                  </a:cubicBezTo>
                  <a:cubicBezTo>
                    <a:pt x="33574" y="24567"/>
                    <a:pt x="30693" y="43459"/>
                    <a:pt x="22049" y="34013"/>
                  </a:cubicBezTo>
                  <a:cubicBezTo>
                    <a:pt x="22049" y="31651"/>
                    <a:pt x="22049" y="29290"/>
                    <a:pt x="22049" y="29290"/>
                  </a:cubicBezTo>
                  <a:cubicBezTo>
                    <a:pt x="16286" y="29290"/>
                    <a:pt x="13404" y="31651"/>
                    <a:pt x="10523" y="34013"/>
                  </a:cubicBezTo>
                  <a:cubicBezTo>
                    <a:pt x="10523" y="34013"/>
                    <a:pt x="7642" y="34013"/>
                    <a:pt x="7642" y="34013"/>
                  </a:cubicBezTo>
                  <a:cubicBezTo>
                    <a:pt x="7642" y="31651"/>
                    <a:pt x="4760" y="31651"/>
                    <a:pt x="4760" y="29290"/>
                  </a:cubicBezTo>
                  <a:cubicBezTo>
                    <a:pt x="4760" y="26929"/>
                    <a:pt x="4760" y="24567"/>
                    <a:pt x="7642" y="19844"/>
                  </a:cubicBezTo>
                  <a:lnTo>
                    <a:pt x="0" y="23423"/>
                  </a:lnTo>
                  <a:lnTo>
                    <a:pt x="3878" y="14059"/>
                  </a:lnTo>
                  <a:cubicBezTo>
                    <a:pt x="12565" y="5373"/>
                    <a:pt x="24565" y="0"/>
                    <a:pt x="3782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68" name="PA-任意多边形 767">
              <a:extLst>
                <a:ext uri="{FF2B5EF4-FFF2-40B4-BE49-F238E27FC236}">
                  <a16:creationId xmlns:a16="http://schemas.microsoft.com/office/drawing/2014/main" id="{96EFF20A-8570-4FB8-A219-1FD074110591}"/>
                </a:ext>
              </a:extLst>
            </p:cNvPr>
            <p:cNvSpPr/>
            <p:nvPr>
              <p:custDataLst>
                <p:tags r:id="rId577"/>
              </p:custDataLst>
            </p:nvPr>
          </p:nvSpPr>
          <p:spPr>
            <a:xfrm>
              <a:off x="9118281" y="3465000"/>
              <a:ext cx="181719" cy="288000"/>
            </a:xfrm>
            <a:custGeom>
              <a:avLst/>
              <a:gdLst>
                <a:gd name="connsiteX0" fmla="*/ 0 w 181719"/>
                <a:gd name="connsiteY0" fmla="*/ 0 h 288000"/>
                <a:gd name="connsiteX1" fmla="*/ 133718 w 181719"/>
                <a:gd name="connsiteY1" fmla="*/ 0 h 288000"/>
                <a:gd name="connsiteX2" fmla="*/ 181719 w 181719"/>
                <a:gd name="connsiteY2" fmla="*/ 48001 h 288000"/>
                <a:gd name="connsiteX3" fmla="*/ 181719 w 181719"/>
                <a:gd name="connsiteY3" fmla="*/ 155669 h 288000"/>
                <a:gd name="connsiteX4" fmla="*/ 170872 w 181719"/>
                <a:gd name="connsiteY4" fmla="*/ 145001 h 288000"/>
                <a:gd name="connsiteX5" fmla="*/ 147821 w 181719"/>
                <a:gd name="connsiteY5" fmla="*/ 145001 h 288000"/>
                <a:gd name="connsiteX6" fmla="*/ 133414 w 181719"/>
                <a:gd name="connsiteY6" fmla="*/ 140278 h 288000"/>
                <a:gd name="connsiteX7" fmla="*/ 136295 w 181719"/>
                <a:gd name="connsiteY7" fmla="*/ 114302 h 288000"/>
                <a:gd name="connsiteX8" fmla="*/ 98836 w 181719"/>
                <a:gd name="connsiteY8" fmla="*/ 121387 h 288000"/>
                <a:gd name="connsiteX9" fmla="*/ 95955 w 181719"/>
                <a:gd name="connsiteY9" fmla="*/ 145001 h 288000"/>
                <a:gd name="connsiteX10" fmla="*/ 95955 w 181719"/>
                <a:gd name="connsiteY10" fmla="*/ 163893 h 288000"/>
                <a:gd name="connsiteX11" fmla="*/ 72903 w 181719"/>
                <a:gd name="connsiteY11" fmla="*/ 258351 h 288000"/>
                <a:gd name="connsiteX12" fmla="*/ 95955 w 181719"/>
                <a:gd name="connsiteY12" fmla="*/ 258351 h 288000"/>
                <a:gd name="connsiteX13" fmla="*/ 101718 w 181719"/>
                <a:gd name="connsiteY13" fmla="*/ 281966 h 288000"/>
                <a:gd name="connsiteX14" fmla="*/ 107481 w 181719"/>
                <a:gd name="connsiteY14" fmla="*/ 281966 h 288000"/>
                <a:gd name="connsiteX15" fmla="*/ 108708 w 181719"/>
                <a:gd name="connsiteY15" fmla="*/ 288000 h 288000"/>
                <a:gd name="connsiteX16" fmla="*/ 38198 w 181719"/>
                <a:gd name="connsiteY16" fmla="*/ 288000 h 288000"/>
                <a:gd name="connsiteX17" fmla="*/ 37605 w 181719"/>
                <a:gd name="connsiteY17" fmla="*/ 261008 h 288000"/>
                <a:gd name="connsiteX18" fmla="*/ 49851 w 181719"/>
                <a:gd name="connsiteY18" fmla="*/ 230014 h 288000"/>
                <a:gd name="connsiteX19" fmla="*/ 44088 w 181719"/>
                <a:gd name="connsiteY19" fmla="*/ 225291 h 288000"/>
                <a:gd name="connsiteX20" fmla="*/ 58495 w 181719"/>
                <a:gd name="connsiteY20" fmla="*/ 178062 h 288000"/>
                <a:gd name="connsiteX21" fmla="*/ 49851 w 181719"/>
                <a:gd name="connsiteY21" fmla="*/ 175700 h 288000"/>
                <a:gd name="connsiteX22" fmla="*/ 46970 w 181719"/>
                <a:gd name="connsiteY22" fmla="*/ 126110 h 288000"/>
                <a:gd name="connsiteX23" fmla="*/ 21037 w 181719"/>
                <a:gd name="connsiteY23" fmla="*/ 74158 h 288000"/>
                <a:gd name="connsiteX24" fmla="*/ 12393 w 181719"/>
                <a:gd name="connsiteY24" fmla="*/ 12760 h 288000"/>
                <a:gd name="connsiteX25" fmla="*/ 0 w 181719"/>
                <a:gd name="connsiteY25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1719" h="288000">
                  <a:moveTo>
                    <a:pt x="0" y="0"/>
                  </a:moveTo>
                  <a:lnTo>
                    <a:pt x="133718" y="0"/>
                  </a:lnTo>
                  <a:cubicBezTo>
                    <a:pt x="160228" y="0"/>
                    <a:pt x="181719" y="21491"/>
                    <a:pt x="181719" y="48001"/>
                  </a:cubicBezTo>
                  <a:lnTo>
                    <a:pt x="181719" y="155669"/>
                  </a:lnTo>
                  <a:lnTo>
                    <a:pt x="170872" y="145001"/>
                  </a:lnTo>
                  <a:cubicBezTo>
                    <a:pt x="162228" y="137917"/>
                    <a:pt x="156465" y="147363"/>
                    <a:pt x="147821" y="145001"/>
                  </a:cubicBezTo>
                  <a:cubicBezTo>
                    <a:pt x="142058" y="145001"/>
                    <a:pt x="139176" y="140278"/>
                    <a:pt x="133414" y="140278"/>
                  </a:cubicBezTo>
                  <a:cubicBezTo>
                    <a:pt x="133414" y="133194"/>
                    <a:pt x="133414" y="123748"/>
                    <a:pt x="136295" y="114302"/>
                  </a:cubicBezTo>
                  <a:cubicBezTo>
                    <a:pt x="116125" y="114302"/>
                    <a:pt x="110362" y="111941"/>
                    <a:pt x="98836" y="121387"/>
                  </a:cubicBezTo>
                  <a:cubicBezTo>
                    <a:pt x="101718" y="133194"/>
                    <a:pt x="98836" y="135556"/>
                    <a:pt x="95955" y="145001"/>
                  </a:cubicBezTo>
                  <a:cubicBezTo>
                    <a:pt x="95955" y="152086"/>
                    <a:pt x="95955" y="156809"/>
                    <a:pt x="95955" y="163893"/>
                  </a:cubicBezTo>
                  <a:cubicBezTo>
                    <a:pt x="87310" y="185146"/>
                    <a:pt x="52733" y="230014"/>
                    <a:pt x="72903" y="258351"/>
                  </a:cubicBezTo>
                  <a:cubicBezTo>
                    <a:pt x="81547" y="260713"/>
                    <a:pt x="87310" y="258351"/>
                    <a:pt x="95955" y="258351"/>
                  </a:cubicBezTo>
                  <a:cubicBezTo>
                    <a:pt x="95955" y="265436"/>
                    <a:pt x="95955" y="277243"/>
                    <a:pt x="101718" y="281966"/>
                  </a:cubicBezTo>
                  <a:cubicBezTo>
                    <a:pt x="104599" y="281966"/>
                    <a:pt x="104599" y="281966"/>
                    <a:pt x="107481" y="281966"/>
                  </a:cubicBezTo>
                  <a:lnTo>
                    <a:pt x="108708" y="288000"/>
                  </a:lnTo>
                  <a:lnTo>
                    <a:pt x="38198" y="288000"/>
                  </a:lnTo>
                  <a:lnTo>
                    <a:pt x="37605" y="261008"/>
                  </a:lnTo>
                  <a:cubicBezTo>
                    <a:pt x="40486" y="249496"/>
                    <a:pt x="45529" y="238279"/>
                    <a:pt x="49851" y="230014"/>
                  </a:cubicBezTo>
                  <a:cubicBezTo>
                    <a:pt x="46970" y="227652"/>
                    <a:pt x="46970" y="225291"/>
                    <a:pt x="44088" y="225291"/>
                  </a:cubicBezTo>
                  <a:cubicBezTo>
                    <a:pt x="41207" y="215845"/>
                    <a:pt x="52733" y="185146"/>
                    <a:pt x="58495" y="178062"/>
                  </a:cubicBezTo>
                  <a:cubicBezTo>
                    <a:pt x="52733" y="178062"/>
                    <a:pt x="52733" y="175700"/>
                    <a:pt x="49851" y="175700"/>
                  </a:cubicBezTo>
                  <a:cubicBezTo>
                    <a:pt x="49851" y="159170"/>
                    <a:pt x="52733" y="142640"/>
                    <a:pt x="46970" y="126110"/>
                  </a:cubicBezTo>
                  <a:cubicBezTo>
                    <a:pt x="38325" y="109580"/>
                    <a:pt x="26800" y="93049"/>
                    <a:pt x="21037" y="74158"/>
                  </a:cubicBezTo>
                  <a:cubicBezTo>
                    <a:pt x="18155" y="52905"/>
                    <a:pt x="15274" y="31651"/>
                    <a:pt x="12393" y="1276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69" name="PA-组合 768">
            <a:extLst>
              <a:ext uri="{FF2B5EF4-FFF2-40B4-BE49-F238E27FC236}">
                <a16:creationId xmlns:a16="http://schemas.microsoft.com/office/drawing/2014/main" id="{F321E03C-E968-4EDB-84FE-259072CCE561}"/>
              </a:ext>
            </a:extLst>
          </p:cNvPr>
          <p:cNvGrpSpPr/>
          <p:nvPr>
            <p:custDataLst>
              <p:tags r:id="rId211"/>
            </p:custDataLst>
          </p:nvPr>
        </p:nvGrpSpPr>
        <p:grpSpPr>
          <a:xfrm>
            <a:off x="9732000" y="3465000"/>
            <a:ext cx="288000" cy="288000"/>
            <a:chOff x="9732000" y="3465000"/>
            <a:chExt cx="288000" cy="288000"/>
          </a:xfrm>
        </p:grpSpPr>
        <p:sp>
          <p:nvSpPr>
            <p:cNvPr id="770" name="PA-圆角矩形 769">
              <a:extLst>
                <a:ext uri="{FF2B5EF4-FFF2-40B4-BE49-F238E27FC236}">
                  <a16:creationId xmlns:a16="http://schemas.microsoft.com/office/drawing/2014/main" id="{9320558C-B713-4168-875E-F879C38AE547}"/>
                </a:ext>
              </a:extLst>
            </p:cNvPr>
            <p:cNvSpPr/>
            <p:nvPr>
              <p:custDataLst>
                <p:tags r:id="rId570"/>
              </p:custDataLst>
            </p:nvPr>
          </p:nvSpPr>
          <p:spPr>
            <a:xfrm>
              <a:off x="973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PA-任意多边形 770">
              <a:extLst>
                <a:ext uri="{FF2B5EF4-FFF2-40B4-BE49-F238E27FC236}">
                  <a16:creationId xmlns:a16="http://schemas.microsoft.com/office/drawing/2014/main" id="{3DB00CDF-8722-404F-8A76-58CD838F1D56}"/>
                </a:ext>
              </a:extLst>
            </p:cNvPr>
            <p:cNvSpPr/>
            <p:nvPr>
              <p:custDataLst>
                <p:tags r:id="rId571"/>
              </p:custDataLst>
            </p:nvPr>
          </p:nvSpPr>
          <p:spPr>
            <a:xfrm>
              <a:off x="9943558" y="3465001"/>
              <a:ext cx="76442" cy="107569"/>
            </a:xfrm>
            <a:custGeom>
              <a:avLst/>
              <a:gdLst>
                <a:gd name="connsiteX0" fmla="*/ 22161 w 76442"/>
                <a:gd name="connsiteY0" fmla="*/ 0 h 107569"/>
                <a:gd name="connsiteX1" fmla="*/ 28441 w 76442"/>
                <a:gd name="connsiteY1" fmla="*/ 0 h 107569"/>
                <a:gd name="connsiteX2" fmla="*/ 62383 w 76442"/>
                <a:gd name="connsiteY2" fmla="*/ 14059 h 107569"/>
                <a:gd name="connsiteX3" fmla="*/ 68312 w 76442"/>
                <a:gd name="connsiteY3" fmla="*/ 28373 h 107569"/>
                <a:gd name="connsiteX4" fmla="*/ 63680 w 76442"/>
                <a:gd name="connsiteY4" fmla="*/ 31806 h 107569"/>
                <a:gd name="connsiteX5" fmla="*/ 57891 w 76442"/>
                <a:gd name="connsiteY5" fmla="*/ 53115 h 107569"/>
                <a:gd name="connsiteX6" fmla="*/ 69469 w 76442"/>
                <a:gd name="connsiteY6" fmla="*/ 80046 h 107569"/>
                <a:gd name="connsiteX7" fmla="*/ 76442 w 76442"/>
                <a:gd name="connsiteY7" fmla="*/ 91777 h 107569"/>
                <a:gd name="connsiteX8" fmla="*/ 76442 w 76442"/>
                <a:gd name="connsiteY8" fmla="*/ 103969 h 107569"/>
                <a:gd name="connsiteX9" fmla="*/ 66574 w 76442"/>
                <a:gd name="connsiteY9" fmla="*/ 100466 h 107569"/>
                <a:gd name="connsiteX10" fmla="*/ 49208 w 76442"/>
                <a:gd name="connsiteY10" fmla="*/ 107569 h 107569"/>
                <a:gd name="connsiteX11" fmla="*/ 31840 w 76442"/>
                <a:gd name="connsiteY11" fmla="*/ 90996 h 107569"/>
                <a:gd name="connsiteX12" fmla="*/ 40523 w 76442"/>
                <a:gd name="connsiteY12" fmla="*/ 81525 h 107569"/>
                <a:gd name="connsiteX13" fmla="*/ 54997 w 76442"/>
                <a:gd name="connsiteY13" fmla="*/ 86261 h 107569"/>
                <a:gd name="connsiteX14" fmla="*/ 60785 w 76442"/>
                <a:gd name="connsiteY14" fmla="*/ 83893 h 107569"/>
                <a:gd name="connsiteX15" fmla="*/ 57891 w 76442"/>
                <a:gd name="connsiteY15" fmla="*/ 81525 h 107569"/>
                <a:gd name="connsiteX16" fmla="*/ 28945 w 76442"/>
                <a:gd name="connsiteY16" fmla="*/ 67320 h 107569"/>
                <a:gd name="connsiteX17" fmla="*/ 26051 w 76442"/>
                <a:gd name="connsiteY17" fmla="*/ 76790 h 107569"/>
                <a:gd name="connsiteX18" fmla="*/ 0 w 76442"/>
                <a:gd name="connsiteY18" fmla="*/ 19969 h 107569"/>
                <a:gd name="connsiteX19" fmla="*/ 2894 w 76442"/>
                <a:gd name="connsiteY19" fmla="*/ 15234 h 107569"/>
                <a:gd name="connsiteX20" fmla="*/ 5789 w 76442"/>
                <a:gd name="connsiteY20" fmla="*/ 15234 h 107569"/>
                <a:gd name="connsiteX21" fmla="*/ 20262 w 76442"/>
                <a:gd name="connsiteY21" fmla="*/ 24704 h 107569"/>
                <a:gd name="connsiteX22" fmla="*/ 22161 w 76442"/>
                <a:gd name="connsiteY22" fmla="*/ 0 h 10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6442" h="107569">
                  <a:moveTo>
                    <a:pt x="22161" y="0"/>
                  </a:moveTo>
                  <a:lnTo>
                    <a:pt x="28441" y="0"/>
                  </a:lnTo>
                  <a:cubicBezTo>
                    <a:pt x="41696" y="0"/>
                    <a:pt x="53696" y="5373"/>
                    <a:pt x="62383" y="14059"/>
                  </a:cubicBezTo>
                  <a:lnTo>
                    <a:pt x="68312" y="28373"/>
                  </a:lnTo>
                  <a:lnTo>
                    <a:pt x="63680" y="31806"/>
                  </a:lnTo>
                  <a:cubicBezTo>
                    <a:pt x="63680" y="41277"/>
                    <a:pt x="60785" y="48379"/>
                    <a:pt x="57891" y="53115"/>
                  </a:cubicBezTo>
                  <a:cubicBezTo>
                    <a:pt x="63680" y="60218"/>
                    <a:pt x="65851" y="70872"/>
                    <a:pt x="69469" y="80046"/>
                  </a:cubicBezTo>
                  <a:lnTo>
                    <a:pt x="76442" y="91777"/>
                  </a:lnTo>
                  <a:lnTo>
                    <a:pt x="76442" y="103969"/>
                  </a:lnTo>
                  <a:lnTo>
                    <a:pt x="66574" y="100466"/>
                  </a:lnTo>
                  <a:cubicBezTo>
                    <a:pt x="60785" y="102833"/>
                    <a:pt x="57891" y="107569"/>
                    <a:pt x="49208" y="107569"/>
                  </a:cubicBezTo>
                  <a:cubicBezTo>
                    <a:pt x="43419" y="102833"/>
                    <a:pt x="31840" y="100466"/>
                    <a:pt x="31840" y="90996"/>
                  </a:cubicBezTo>
                  <a:cubicBezTo>
                    <a:pt x="34734" y="88628"/>
                    <a:pt x="37629" y="86261"/>
                    <a:pt x="40523" y="81525"/>
                  </a:cubicBezTo>
                  <a:cubicBezTo>
                    <a:pt x="43419" y="83893"/>
                    <a:pt x="49208" y="88628"/>
                    <a:pt x="54997" y="86261"/>
                  </a:cubicBezTo>
                  <a:cubicBezTo>
                    <a:pt x="54997" y="86261"/>
                    <a:pt x="57891" y="86261"/>
                    <a:pt x="60785" y="83893"/>
                  </a:cubicBezTo>
                  <a:cubicBezTo>
                    <a:pt x="57891" y="83893"/>
                    <a:pt x="57891" y="81525"/>
                    <a:pt x="57891" y="81525"/>
                  </a:cubicBezTo>
                  <a:cubicBezTo>
                    <a:pt x="46313" y="79158"/>
                    <a:pt x="40523" y="72055"/>
                    <a:pt x="28945" y="67320"/>
                  </a:cubicBezTo>
                  <a:cubicBezTo>
                    <a:pt x="28945" y="72055"/>
                    <a:pt x="26051" y="74423"/>
                    <a:pt x="26051" y="76790"/>
                  </a:cubicBezTo>
                  <a:cubicBezTo>
                    <a:pt x="-5789" y="60218"/>
                    <a:pt x="11578" y="38909"/>
                    <a:pt x="0" y="19969"/>
                  </a:cubicBezTo>
                  <a:cubicBezTo>
                    <a:pt x="0" y="17602"/>
                    <a:pt x="2894" y="15234"/>
                    <a:pt x="2894" y="15234"/>
                  </a:cubicBezTo>
                  <a:cubicBezTo>
                    <a:pt x="2894" y="15234"/>
                    <a:pt x="5789" y="15234"/>
                    <a:pt x="5789" y="15234"/>
                  </a:cubicBezTo>
                  <a:cubicBezTo>
                    <a:pt x="11578" y="17602"/>
                    <a:pt x="14472" y="24704"/>
                    <a:pt x="20262" y="24704"/>
                  </a:cubicBezTo>
                  <a:lnTo>
                    <a:pt x="2216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2" name="PA-任意多边形 771">
              <a:extLst>
                <a:ext uri="{FF2B5EF4-FFF2-40B4-BE49-F238E27FC236}">
                  <a16:creationId xmlns:a16="http://schemas.microsoft.com/office/drawing/2014/main" id="{33780237-1F77-4E1B-AA15-B65F633D61C3}"/>
                </a:ext>
              </a:extLst>
            </p:cNvPr>
            <p:cNvSpPr/>
            <p:nvPr>
              <p:custDataLst>
                <p:tags r:id="rId572"/>
              </p:custDataLst>
            </p:nvPr>
          </p:nvSpPr>
          <p:spPr>
            <a:xfrm>
              <a:off x="9968917" y="3578773"/>
              <a:ext cx="35513" cy="42512"/>
            </a:xfrm>
            <a:custGeom>
              <a:avLst/>
              <a:gdLst>
                <a:gd name="connsiteX0" fmla="*/ 14832 w 35513"/>
                <a:gd name="connsiteY0" fmla="*/ 0 h 42512"/>
                <a:gd name="connsiteX1" fmla="*/ 29664 w 35513"/>
                <a:gd name="connsiteY1" fmla="*/ 4724 h 42512"/>
                <a:gd name="connsiteX2" fmla="*/ 26698 w 35513"/>
                <a:gd name="connsiteY2" fmla="*/ 42512 h 42512"/>
                <a:gd name="connsiteX3" fmla="*/ 0 w 35513"/>
                <a:gd name="connsiteY3" fmla="*/ 2362 h 42512"/>
                <a:gd name="connsiteX4" fmla="*/ 14832 w 35513"/>
                <a:gd name="connsiteY4" fmla="*/ 0 h 4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513" h="42512">
                  <a:moveTo>
                    <a:pt x="14832" y="0"/>
                  </a:moveTo>
                  <a:cubicBezTo>
                    <a:pt x="20765" y="0"/>
                    <a:pt x="26698" y="2362"/>
                    <a:pt x="29664" y="4724"/>
                  </a:cubicBezTo>
                  <a:cubicBezTo>
                    <a:pt x="41530" y="16533"/>
                    <a:pt x="32631" y="35426"/>
                    <a:pt x="26698" y="42512"/>
                  </a:cubicBezTo>
                  <a:cubicBezTo>
                    <a:pt x="11866" y="33065"/>
                    <a:pt x="8899" y="14171"/>
                    <a:pt x="0" y="2362"/>
                  </a:cubicBezTo>
                  <a:cubicBezTo>
                    <a:pt x="2966" y="2362"/>
                    <a:pt x="8899" y="2362"/>
                    <a:pt x="1483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3" name="PA-任意多边形 772">
              <a:extLst>
                <a:ext uri="{FF2B5EF4-FFF2-40B4-BE49-F238E27FC236}">
                  <a16:creationId xmlns:a16="http://schemas.microsoft.com/office/drawing/2014/main" id="{62BA97AC-245C-4912-8332-AE7EAC59E167}"/>
                </a:ext>
              </a:extLst>
            </p:cNvPr>
            <p:cNvSpPr/>
            <p:nvPr>
              <p:custDataLst>
                <p:tags r:id="rId573"/>
              </p:custDataLst>
            </p:nvPr>
          </p:nvSpPr>
          <p:spPr>
            <a:xfrm>
              <a:off x="9906621" y="3655295"/>
              <a:ext cx="34609" cy="42512"/>
            </a:xfrm>
            <a:custGeom>
              <a:avLst/>
              <a:gdLst>
                <a:gd name="connsiteX0" fmla="*/ 25956 w 34609"/>
                <a:gd name="connsiteY0" fmla="*/ 0 h 42512"/>
                <a:gd name="connsiteX1" fmla="*/ 28840 w 34609"/>
                <a:gd name="connsiteY1" fmla="*/ 4724 h 42512"/>
                <a:gd name="connsiteX2" fmla="*/ 25956 w 34609"/>
                <a:gd name="connsiteY2" fmla="*/ 7085 h 42512"/>
                <a:gd name="connsiteX3" fmla="*/ 34609 w 34609"/>
                <a:gd name="connsiteY3" fmla="*/ 25980 h 42512"/>
                <a:gd name="connsiteX4" fmla="*/ 5768 w 34609"/>
                <a:gd name="connsiteY4" fmla="*/ 42512 h 42512"/>
                <a:gd name="connsiteX5" fmla="*/ 0 w 34609"/>
                <a:gd name="connsiteY5" fmla="*/ 40150 h 42512"/>
                <a:gd name="connsiteX6" fmla="*/ 17304 w 34609"/>
                <a:gd name="connsiteY6" fmla="*/ 21256 h 42512"/>
                <a:gd name="connsiteX7" fmla="*/ 23073 w 34609"/>
                <a:gd name="connsiteY7" fmla="*/ 2362 h 42512"/>
                <a:gd name="connsiteX8" fmla="*/ 25956 w 34609"/>
                <a:gd name="connsiteY8" fmla="*/ 0 h 42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609" h="42512">
                  <a:moveTo>
                    <a:pt x="25956" y="0"/>
                  </a:moveTo>
                  <a:cubicBezTo>
                    <a:pt x="25956" y="2362"/>
                    <a:pt x="25956" y="2362"/>
                    <a:pt x="28840" y="4724"/>
                  </a:cubicBezTo>
                  <a:cubicBezTo>
                    <a:pt x="28840" y="4724"/>
                    <a:pt x="25956" y="7085"/>
                    <a:pt x="25956" y="7085"/>
                  </a:cubicBezTo>
                  <a:cubicBezTo>
                    <a:pt x="28840" y="14171"/>
                    <a:pt x="31724" y="18895"/>
                    <a:pt x="34609" y="25980"/>
                  </a:cubicBezTo>
                  <a:cubicBezTo>
                    <a:pt x="25956" y="30703"/>
                    <a:pt x="17304" y="35426"/>
                    <a:pt x="5768" y="42512"/>
                  </a:cubicBezTo>
                  <a:cubicBezTo>
                    <a:pt x="5768" y="40150"/>
                    <a:pt x="2884" y="40150"/>
                    <a:pt x="0" y="40150"/>
                  </a:cubicBezTo>
                  <a:cubicBezTo>
                    <a:pt x="5768" y="33065"/>
                    <a:pt x="14420" y="28341"/>
                    <a:pt x="17304" y="21256"/>
                  </a:cubicBezTo>
                  <a:cubicBezTo>
                    <a:pt x="20188" y="14171"/>
                    <a:pt x="20188" y="7085"/>
                    <a:pt x="23073" y="2362"/>
                  </a:cubicBezTo>
                  <a:cubicBezTo>
                    <a:pt x="23073" y="2362"/>
                    <a:pt x="23073" y="2362"/>
                    <a:pt x="2595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4" name="PA-任意多边形 773">
              <a:extLst>
                <a:ext uri="{FF2B5EF4-FFF2-40B4-BE49-F238E27FC236}">
                  <a16:creationId xmlns:a16="http://schemas.microsoft.com/office/drawing/2014/main" id="{7997E3C5-BF20-4FB7-85B8-D66115724114}"/>
                </a:ext>
              </a:extLst>
            </p:cNvPr>
            <p:cNvSpPr/>
            <p:nvPr>
              <p:custDataLst>
                <p:tags r:id="rId574"/>
              </p:custDataLst>
            </p:nvPr>
          </p:nvSpPr>
          <p:spPr>
            <a:xfrm>
              <a:off x="9847785" y="3699224"/>
              <a:ext cx="54646" cy="49598"/>
            </a:xfrm>
            <a:custGeom>
              <a:avLst/>
              <a:gdLst>
                <a:gd name="connsiteX0" fmla="*/ 52460 w 54646"/>
                <a:gd name="connsiteY0" fmla="*/ 0 h 49598"/>
                <a:gd name="connsiteX1" fmla="*/ 52460 w 54646"/>
                <a:gd name="connsiteY1" fmla="*/ 14171 h 49598"/>
                <a:gd name="connsiteX2" fmla="*/ 34973 w 54646"/>
                <a:gd name="connsiteY2" fmla="*/ 23617 h 49598"/>
                <a:gd name="connsiteX3" fmla="*/ 29145 w 54646"/>
                <a:gd name="connsiteY3" fmla="*/ 35427 h 49598"/>
                <a:gd name="connsiteX4" fmla="*/ 0 w 54646"/>
                <a:gd name="connsiteY4" fmla="*/ 49598 h 49598"/>
                <a:gd name="connsiteX5" fmla="*/ 52460 w 54646"/>
                <a:gd name="connsiteY5" fmla="*/ 0 h 4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646" h="49598">
                  <a:moveTo>
                    <a:pt x="52460" y="0"/>
                  </a:moveTo>
                  <a:cubicBezTo>
                    <a:pt x="55375" y="2362"/>
                    <a:pt x="55375" y="9447"/>
                    <a:pt x="52460" y="14171"/>
                  </a:cubicBezTo>
                  <a:cubicBezTo>
                    <a:pt x="49546" y="21256"/>
                    <a:pt x="43717" y="18894"/>
                    <a:pt x="34973" y="23617"/>
                  </a:cubicBezTo>
                  <a:cubicBezTo>
                    <a:pt x="32060" y="28341"/>
                    <a:pt x="32060" y="33065"/>
                    <a:pt x="29145" y="35427"/>
                  </a:cubicBezTo>
                  <a:cubicBezTo>
                    <a:pt x="26230" y="37789"/>
                    <a:pt x="5829" y="49598"/>
                    <a:pt x="0" y="49598"/>
                  </a:cubicBezTo>
                  <a:cubicBezTo>
                    <a:pt x="11658" y="25979"/>
                    <a:pt x="37888" y="18894"/>
                    <a:pt x="5246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75" name="PA-组合 774">
            <a:extLst>
              <a:ext uri="{FF2B5EF4-FFF2-40B4-BE49-F238E27FC236}">
                <a16:creationId xmlns:a16="http://schemas.microsoft.com/office/drawing/2014/main" id="{9535BA73-3013-4856-BACF-B4E1671D8ADA}"/>
              </a:ext>
            </a:extLst>
          </p:cNvPr>
          <p:cNvGrpSpPr/>
          <p:nvPr>
            <p:custDataLst>
              <p:tags r:id="rId212"/>
            </p:custDataLst>
          </p:nvPr>
        </p:nvGrpSpPr>
        <p:grpSpPr>
          <a:xfrm>
            <a:off x="8292000" y="3465000"/>
            <a:ext cx="288000" cy="288000"/>
            <a:chOff x="8292000" y="3465000"/>
            <a:chExt cx="288000" cy="288000"/>
          </a:xfrm>
        </p:grpSpPr>
        <p:sp>
          <p:nvSpPr>
            <p:cNvPr id="776" name="PA-圆角矩形 775">
              <a:extLst>
                <a:ext uri="{FF2B5EF4-FFF2-40B4-BE49-F238E27FC236}">
                  <a16:creationId xmlns:a16="http://schemas.microsoft.com/office/drawing/2014/main" id="{2801139B-9058-4C36-B7DE-E4A99209B63B}"/>
                </a:ext>
              </a:extLst>
            </p:cNvPr>
            <p:cNvSpPr/>
            <p:nvPr>
              <p:custDataLst>
                <p:tags r:id="rId567"/>
              </p:custDataLst>
            </p:nvPr>
          </p:nvSpPr>
          <p:spPr>
            <a:xfrm>
              <a:off x="829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PA-任意多边形 776">
              <a:extLst>
                <a:ext uri="{FF2B5EF4-FFF2-40B4-BE49-F238E27FC236}">
                  <a16:creationId xmlns:a16="http://schemas.microsoft.com/office/drawing/2014/main" id="{15DC8E49-3516-477F-9384-C7F36CF2E586}"/>
                </a:ext>
              </a:extLst>
            </p:cNvPr>
            <p:cNvSpPr/>
            <p:nvPr>
              <p:custDataLst>
                <p:tags r:id="rId568"/>
              </p:custDataLst>
            </p:nvPr>
          </p:nvSpPr>
          <p:spPr>
            <a:xfrm>
              <a:off x="8292000" y="3465000"/>
              <a:ext cx="269198" cy="288000"/>
            </a:xfrm>
            <a:custGeom>
              <a:avLst/>
              <a:gdLst>
                <a:gd name="connsiteX0" fmla="*/ 48001 w 269198"/>
                <a:gd name="connsiteY0" fmla="*/ 0 h 288000"/>
                <a:gd name="connsiteX1" fmla="*/ 239999 w 269198"/>
                <a:gd name="connsiteY1" fmla="*/ 0 h 288000"/>
                <a:gd name="connsiteX2" fmla="*/ 258683 w 269198"/>
                <a:gd name="connsiteY2" fmla="*/ 3772 h 288000"/>
                <a:gd name="connsiteX3" fmla="*/ 269198 w 269198"/>
                <a:gd name="connsiteY3" fmla="*/ 10862 h 288000"/>
                <a:gd name="connsiteX4" fmla="*/ 268145 w 269198"/>
                <a:gd name="connsiteY4" fmla="*/ 12760 h 288000"/>
                <a:gd name="connsiteX5" fmla="*/ 239331 w 269198"/>
                <a:gd name="connsiteY5" fmla="*/ 17483 h 288000"/>
                <a:gd name="connsiteX6" fmla="*/ 227804 w 269198"/>
                <a:gd name="connsiteY6" fmla="*/ 36374 h 288000"/>
                <a:gd name="connsiteX7" fmla="*/ 201871 w 269198"/>
                <a:gd name="connsiteY7" fmla="*/ 38736 h 288000"/>
                <a:gd name="connsiteX8" fmla="*/ 196108 w 269198"/>
                <a:gd name="connsiteY8" fmla="*/ 55266 h 288000"/>
                <a:gd name="connsiteX9" fmla="*/ 196108 w 269198"/>
                <a:gd name="connsiteY9" fmla="*/ 107218 h 288000"/>
                <a:gd name="connsiteX10" fmla="*/ 181701 w 269198"/>
                <a:gd name="connsiteY10" fmla="*/ 182785 h 288000"/>
                <a:gd name="connsiteX11" fmla="*/ 184583 w 269198"/>
                <a:gd name="connsiteY11" fmla="*/ 222929 h 288000"/>
                <a:gd name="connsiteX12" fmla="*/ 161531 w 269198"/>
                <a:gd name="connsiteY12" fmla="*/ 225291 h 288000"/>
                <a:gd name="connsiteX13" fmla="*/ 152887 w 269198"/>
                <a:gd name="connsiteY13" fmla="*/ 251267 h 288000"/>
                <a:gd name="connsiteX14" fmla="*/ 158650 w 269198"/>
                <a:gd name="connsiteY14" fmla="*/ 258351 h 288000"/>
                <a:gd name="connsiteX15" fmla="*/ 129834 w 269198"/>
                <a:gd name="connsiteY15" fmla="*/ 267797 h 288000"/>
                <a:gd name="connsiteX16" fmla="*/ 124072 w 269198"/>
                <a:gd name="connsiteY16" fmla="*/ 284327 h 288000"/>
                <a:gd name="connsiteX17" fmla="*/ 119319 w 269198"/>
                <a:gd name="connsiteY17" fmla="*/ 288000 h 288000"/>
                <a:gd name="connsiteX18" fmla="*/ 80992 w 269198"/>
                <a:gd name="connsiteY18" fmla="*/ 288000 h 288000"/>
                <a:gd name="connsiteX19" fmla="*/ 69324 w 269198"/>
                <a:gd name="connsiteY19" fmla="*/ 277243 h 288000"/>
                <a:gd name="connsiteX20" fmla="*/ 57799 w 269198"/>
                <a:gd name="connsiteY20" fmla="*/ 237098 h 288000"/>
                <a:gd name="connsiteX21" fmla="*/ 28983 w 269198"/>
                <a:gd name="connsiteY21" fmla="*/ 180423 h 288000"/>
                <a:gd name="connsiteX22" fmla="*/ 14576 w 269198"/>
                <a:gd name="connsiteY22" fmla="*/ 161532 h 288000"/>
                <a:gd name="connsiteX23" fmla="*/ 8814 w 269198"/>
                <a:gd name="connsiteY23" fmla="*/ 135556 h 288000"/>
                <a:gd name="connsiteX24" fmla="*/ 0 w 269198"/>
                <a:gd name="connsiteY24" fmla="*/ 115692 h 288000"/>
                <a:gd name="connsiteX25" fmla="*/ 0 w 269198"/>
                <a:gd name="connsiteY25" fmla="*/ 48001 h 288000"/>
                <a:gd name="connsiteX26" fmla="*/ 48001 w 269198"/>
                <a:gd name="connsiteY26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9198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46627" y="0"/>
                    <a:pt x="252940" y="1343"/>
                    <a:pt x="258683" y="3772"/>
                  </a:cubicBezTo>
                  <a:lnTo>
                    <a:pt x="269198" y="10862"/>
                  </a:lnTo>
                  <a:lnTo>
                    <a:pt x="268145" y="12760"/>
                  </a:lnTo>
                  <a:cubicBezTo>
                    <a:pt x="259501" y="17483"/>
                    <a:pt x="245094" y="15121"/>
                    <a:pt x="239331" y="17483"/>
                  </a:cubicBezTo>
                  <a:cubicBezTo>
                    <a:pt x="236449" y="24567"/>
                    <a:pt x="233568" y="34013"/>
                    <a:pt x="227804" y="36374"/>
                  </a:cubicBezTo>
                  <a:cubicBezTo>
                    <a:pt x="219160" y="31651"/>
                    <a:pt x="210515" y="34013"/>
                    <a:pt x="201871" y="38736"/>
                  </a:cubicBezTo>
                  <a:cubicBezTo>
                    <a:pt x="198990" y="43459"/>
                    <a:pt x="198990" y="50543"/>
                    <a:pt x="196108" y="55266"/>
                  </a:cubicBezTo>
                  <a:cubicBezTo>
                    <a:pt x="190345" y="71796"/>
                    <a:pt x="201871" y="90688"/>
                    <a:pt x="196108" y="107218"/>
                  </a:cubicBezTo>
                  <a:cubicBezTo>
                    <a:pt x="216278" y="128471"/>
                    <a:pt x="184583" y="156809"/>
                    <a:pt x="181701" y="182785"/>
                  </a:cubicBezTo>
                  <a:cubicBezTo>
                    <a:pt x="178820" y="194592"/>
                    <a:pt x="187464" y="211122"/>
                    <a:pt x="184583" y="222929"/>
                  </a:cubicBezTo>
                  <a:cubicBezTo>
                    <a:pt x="175938" y="222929"/>
                    <a:pt x="167294" y="222929"/>
                    <a:pt x="161531" y="225291"/>
                  </a:cubicBezTo>
                  <a:cubicBezTo>
                    <a:pt x="158650" y="234737"/>
                    <a:pt x="155768" y="241821"/>
                    <a:pt x="152887" y="251267"/>
                  </a:cubicBezTo>
                  <a:cubicBezTo>
                    <a:pt x="155768" y="253628"/>
                    <a:pt x="158650" y="253628"/>
                    <a:pt x="158650" y="258351"/>
                  </a:cubicBezTo>
                  <a:cubicBezTo>
                    <a:pt x="150005" y="260713"/>
                    <a:pt x="138480" y="263074"/>
                    <a:pt x="129834" y="267797"/>
                  </a:cubicBezTo>
                  <a:cubicBezTo>
                    <a:pt x="124072" y="272520"/>
                    <a:pt x="126953" y="277243"/>
                    <a:pt x="124072" y="284327"/>
                  </a:cubicBezTo>
                  <a:lnTo>
                    <a:pt x="119319" y="288000"/>
                  </a:lnTo>
                  <a:lnTo>
                    <a:pt x="80992" y="288000"/>
                  </a:lnTo>
                  <a:lnTo>
                    <a:pt x="69324" y="277243"/>
                  </a:lnTo>
                  <a:cubicBezTo>
                    <a:pt x="66443" y="263074"/>
                    <a:pt x="60680" y="251267"/>
                    <a:pt x="57799" y="237098"/>
                  </a:cubicBezTo>
                  <a:cubicBezTo>
                    <a:pt x="49154" y="218206"/>
                    <a:pt x="40510" y="199315"/>
                    <a:pt x="28983" y="180423"/>
                  </a:cubicBezTo>
                  <a:cubicBezTo>
                    <a:pt x="26102" y="175700"/>
                    <a:pt x="20339" y="168616"/>
                    <a:pt x="14576" y="161532"/>
                  </a:cubicBezTo>
                  <a:cubicBezTo>
                    <a:pt x="11695" y="154447"/>
                    <a:pt x="8814" y="145001"/>
                    <a:pt x="8814" y="135556"/>
                  </a:cubicBezTo>
                  <a:lnTo>
                    <a:pt x="0" y="115692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78" name="PA-任意多边形 777">
              <a:extLst>
                <a:ext uri="{FF2B5EF4-FFF2-40B4-BE49-F238E27FC236}">
                  <a16:creationId xmlns:a16="http://schemas.microsoft.com/office/drawing/2014/main" id="{4CAF9FDE-C274-4332-BD27-7348B651C3F6}"/>
                </a:ext>
              </a:extLst>
            </p:cNvPr>
            <p:cNvSpPr/>
            <p:nvPr>
              <p:custDataLst>
                <p:tags r:id="rId569"/>
              </p:custDataLst>
            </p:nvPr>
          </p:nvSpPr>
          <p:spPr>
            <a:xfrm>
              <a:off x="8472080" y="3706310"/>
              <a:ext cx="56221" cy="46690"/>
            </a:xfrm>
            <a:custGeom>
              <a:avLst/>
              <a:gdLst>
                <a:gd name="connsiteX0" fmla="*/ 17185 w 56221"/>
                <a:gd name="connsiteY0" fmla="*/ 0 h 46690"/>
                <a:gd name="connsiteX1" fmla="*/ 51555 w 56221"/>
                <a:gd name="connsiteY1" fmla="*/ 42815 h 46690"/>
                <a:gd name="connsiteX2" fmla="*/ 56221 w 56221"/>
                <a:gd name="connsiteY2" fmla="*/ 46690 h 46690"/>
                <a:gd name="connsiteX3" fmla="*/ 5728 w 56221"/>
                <a:gd name="connsiteY3" fmla="*/ 46690 h 46690"/>
                <a:gd name="connsiteX4" fmla="*/ 5728 w 56221"/>
                <a:gd name="connsiteY4" fmla="*/ 35680 h 46690"/>
                <a:gd name="connsiteX5" fmla="*/ 0 w 56221"/>
                <a:gd name="connsiteY5" fmla="*/ 30922 h 46690"/>
                <a:gd name="connsiteX6" fmla="*/ 2864 w 56221"/>
                <a:gd name="connsiteY6" fmla="*/ 26165 h 46690"/>
                <a:gd name="connsiteX7" fmla="*/ 14321 w 56221"/>
                <a:gd name="connsiteY7" fmla="*/ 23786 h 46690"/>
                <a:gd name="connsiteX8" fmla="*/ 17185 w 56221"/>
                <a:gd name="connsiteY8" fmla="*/ 0 h 4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21" h="46690">
                  <a:moveTo>
                    <a:pt x="17185" y="0"/>
                  </a:moveTo>
                  <a:cubicBezTo>
                    <a:pt x="37234" y="11893"/>
                    <a:pt x="48691" y="23786"/>
                    <a:pt x="51555" y="42815"/>
                  </a:cubicBezTo>
                  <a:lnTo>
                    <a:pt x="56221" y="46690"/>
                  </a:lnTo>
                  <a:lnTo>
                    <a:pt x="5728" y="46690"/>
                  </a:lnTo>
                  <a:lnTo>
                    <a:pt x="5728" y="35680"/>
                  </a:lnTo>
                  <a:cubicBezTo>
                    <a:pt x="2864" y="35680"/>
                    <a:pt x="2864" y="33301"/>
                    <a:pt x="0" y="30922"/>
                  </a:cubicBezTo>
                  <a:cubicBezTo>
                    <a:pt x="0" y="28544"/>
                    <a:pt x="0" y="28544"/>
                    <a:pt x="2864" y="26165"/>
                  </a:cubicBezTo>
                  <a:cubicBezTo>
                    <a:pt x="8593" y="28544"/>
                    <a:pt x="8593" y="26165"/>
                    <a:pt x="14321" y="23786"/>
                  </a:cubicBezTo>
                  <a:cubicBezTo>
                    <a:pt x="17185" y="14271"/>
                    <a:pt x="20049" y="9514"/>
                    <a:pt x="1718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79" name="PA-组合 778">
            <a:extLst>
              <a:ext uri="{FF2B5EF4-FFF2-40B4-BE49-F238E27FC236}">
                <a16:creationId xmlns:a16="http://schemas.microsoft.com/office/drawing/2014/main" id="{324AC381-982E-498E-8882-ED4E1B2C2F38}"/>
              </a:ext>
            </a:extLst>
          </p:cNvPr>
          <p:cNvGrpSpPr/>
          <p:nvPr>
            <p:custDataLst>
              <p:tags r:id="rId213"/>
            </p:custDataLst>
          </p:nvPr>
        </p:nvGrpSpPr>
        <p:grpSpPr>
          <a:xfrm>
            <a:off x="8292000" y="3825000"/>
            <a:ext cx="288000" cy="288000"/>
            <a:chOff x="8292000" y="3825000"/>
            <a:chExt cx="288000" cy="288000"/>
          </a:xfrm>
        </p:grpSpPr>
        <p:sp>
          <p:nvSpPr>
            <p:cNvPr id="780" name="PA-圆角矩形 779">
              <a:extLst>
                <a:ext uri="{FF2B5EF4-FFF2-40B4-BE49-F238E27FC236}">
                  <a16:creationId xmlns:a16="http://schemas.microsoft.com/office/drawing/2014/main" id="{92515B82-F5A3-4944-9D02-445524B68478}"/>
                </a:ext>
              </a:extLst>
            </p:cNvPr>
            <p:cNvSpPr/>
            <p:nvPr>
              <p:custDataLst>
                <p:tags r:id="rId565"/>
              </p:custDataLst>
            </p:nvPr>
          </p:nvSpPr>
          <p:spPr>
            <a:xfrm>
              <a:off x="829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1" name="PA-任意多边形 780">
              <a:extLst>
                <a:ext uri="{FF2B5EF4-FFF2-40B4-BE49-F238E27FC236}">
                  <a16:creationId xmlns:a16="http://schemas.microsoft.com/office/drawing/2014/main" id="{907F5C02-291D-4906-82DF-98C04DA34ADE}"/>
                </a:ext>
              </a:extLst>
            </p:cNvPr>
            <p:cNvSpPr/>
            <p:nvPr>
              <p:custDataLst>
                <p:tags r:id="rId566"/>
              </p:custDataLst>
            </p:nvPr>
          </p:nvSpPr>
          <p:spPr>
            <a:xfrm>
              <a:off x="8491411" y="3825001"/>
              <a:ext cx="43097" cy="8773"/>
            </a:xfrm>
            <a:custGeom>
              <a:avLst/>
              <a:gdLst>
                <a:gd name="connsiteX0" fmla="*/ 0 w 43097"/>
                <a:gd name="connsiteY0" fmla="*/ 0 h 8773"/>
                <a:gd name="connsiteX1" fmla="*/ 40588 w 43097"/>
                <a:gd name="connsiteY1" fmla="*/ 0 h 8773"/>
                <a:gd name="connsiteX2" fmla="*/ 43097 w 43097"/>
                <a:gd name="connsiteY2" fmla="*/ 507 h 8773"/>
                <a:gd name="connsiteX3" fmla="*/ 26227 w 43097"/>
                <a:gd name="connsiteY3" fmla="*/ 7788 h 8773"/>
                <a:gd name="connsiteX4" fmla="*/ 6446 w 43097"/>
                <a:gd name="connsiteY4" fmla="*/ 7379 h 8773"/>
                <a:gd name="connsiteX5" fmla="*/ 0 w 43097"/>
                <a:gd name="connsiteY5" fmla="*/ 0 h 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097" h="8773">
                  <a:moveTo>
                    <a:pt x="0" y="0"/>
                  </a:moveTo>
                  <a:lnTo>
                    <a:pt x="40588" y="0"/>
                  </a:lnTo>
                  <a:lnTo>
                    <a:pt x="43097" y="507"/>
                  </a:lnTo>
                  <a:lnTo>
                    <a:pt x="26227" y="7788"/>
                  </a:lnTo>
                  <a:cubicBezTo>
                    <a:pt x="19693" y="9163"/>
                    <a:pt x="12891" y="9163"/>
                    <a:pt x="6446" y="73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2" name="PA-组合 781">
            <a:extLst>
              <a:ext uri="{FF2B5EF4-FFF2-40B4-BE49-F238E27FC236}">
                <a16:creationId xmlns:a16="http://schemas.microsoft.com/office/drawing/2014/main" id="{A6D2A37C-36A9-4742-812F-75B668EB4523}"/>
              </a:ext>
            </a:extLst>
          </p:cNvPr>
          <p:cNvGrpSpPr/>
          <p:nvPr>
            <p:custDataLst>
              <p:tags r:id="rId214"/>
            </p:custDataLst>
          </p:nvPr>
        </p:nvGrpSpPr>
        <p:grpSpPr>
          <a:xfrm>
            <a:off x="9012000" y="3825000"/>
            <a:ext cx="288000" cy="288000"/>
            <a:chOff x="9012000" y="3825000"/>
            <a:chExt cx="288000" cy="288000"/>
          </a:xfrm>
        </p:grpSpPr>
        <p:sp>
          <p:nvSpPr>
            <p:cNvPr id="783" name="PA-圆角矩形 782">
              <a:extLst>
                <a:ext uri="{FF2B5EF4-FFF2-40B4-BE49-F238E27FC236}">
                  <a16:creationId xmlns:a16="http://schemas.microsoft.com/office/drawing/2014/main" id="{6D9A8665-D19A-4FB3-B85A-EED557E23FE7}"/>
                </a:ext>
              </a:extLst>
            </p:cNvPr>
            <p:cNvSpPr/>
            <p:nvPr>
              <p:custDataLst>
                <p:tags r:id="rId563"/>
              </p:custDataLst>
            </p:nvPr>
          </p:nvSpPr>
          <p:spPr>
            <a:xfrm>
              <a:off x="901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PA-任意多边形 783">
              <a:extLst>
                <a:ext uri="{FF2B5EF4-FFF2-40B4-BE49-F238E27FC236}">
                  <a16:creationId xmlns:a16="http://schemas.microsoft.com/office/drawing/2014/main" id="{709AFF01-C4A1-48CE-B553-851E860B273E}"/>
                </a:ext>
              </a:extLst>
            </p:cNvPr>
            <p:cNvSpPr/>
            <p:nvPr>
              <p:custDataLst>
                <p:tags r:id="rId564"/>
              </p:custDataLst>
            </p:nvPr>
          </p:nvSpPr>
          <p:spPr>
            <a:xfrm>
              <a:off x="9227083" y="3825000"/>
              <a:ext cx="72917" cy="133580"/>
            </a:xfrm>
            <a:custGeom>
              <a:avLst/>
              <a:gdLst>
                <a:gd name="connsiteX0" fmla="*/ 0 w 72917"/>
                <a:gd name="connsiteY0" fmla="*/ 0 h 133580"/>
                <a:gd name="connsiteX1" fmla="*/ 24916 w 72917"/>
                <a:gd name="connsiteY1" fmla="*/ 0 h 133580"/>
                <a:gd name="connsiteX2" fmla="*/ 72917 w 72917"/>
                <a:gd name="connsiteY2" fmla="*/ 48001 h 133580"/>
                <a:gd name="connsiteX3" fmla="*/ 72917 w 72917"/>
                <a:gd name="connsiteY3" fmla="*/ 133580 h 133580"/>
                <a:gd name="connsiteX4" fmla="*/ 70714 w 72917"/>
                <a:gd name="connsiteY4" fmla="*/ 132135 h 133580"/>
                <a:gd name="connsiteX5" fmla="*/ 44782 w 72917"/>
                <a:gd name="connsiteY5" fmla="*/ 117967 h 133580"/>
                <a:gd name="connsiteX6" fmla="*/ 33256 w 72917"/>
                <a:gd name="connsiteY6" fmla="*/ 89629 h 133580"/>
                <a:gd name="connsiteX7" fmla="*/ 15967 w 72917"/>
                <a:gd name="connsiteY7" fmla="*/ 77822 h 133580"/>
                <a:gd name="connsiteX8" fmla="*/ 15967 w 72917"/>
                <a:gd name="connsiteY8" fmla="*/ 56569 h 133580"/>
                <a:gd name="connsiteX9" fmla="*/ 4442 w 72917"/>
                <a:gd name="connsiteY9" fmla="*/ 40039 h 133580"/>
                <a:gd name="connsiteX10" fmla="*/ 0 w 72917"/>
                <a:gd name="connsiteY10" fmla="*/ 0 h 133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917" h="133580">
                  <a:moveTo>
                    <a:pt x="0" y="0"/>
                  </a:moveTo>
                  <a:lnTo>
                    <a:pt x="24916" y="0"/>
                  </a:lnTo>
                  <a:cubicBezTo>
                    <a:pt x="51426" y="0"/>
                    <a:pt x="72917" y="21491"/>
                    <a:pt x="72917" y="48001"/>
                  </a:cubicBezTo>
                  <a:lnTo>
                    <a:pt x="72917" y="133580"/>
                  </a:lnTo>
                  <a:lnTo>
                    <a:pt x="70714" y="132135"/>
                  </a:lnTo>
                  <a:cubicBezTo>
                    <a:pt x="62070" y="127412"/>
                    <a:pt x="53426" y="122690"/>
                    <a:pt x="44782" y="117967"/>
                  </a:cubicBezTo>
                  <a:cubicBezTo>
                    <a:pt x="36137" y="110882"/>
                    <a:pt x="39019" y="96714"/>
                    <a:pt x="33256" y="89629"/>
                  </a:cubicBezTo>
                  <a:cubicBezTo>
                    <a:pt x="27493" y="84906"/>
                    <a:pt x="21730" y="82545"/>
                    <a:pt x="15967" y="77822"/>
                  </a:cubicBezTo>
                  <a:cubicBezTo>
                    <a:pt x="13086" y="70738"/>
                    <a:pt x="15967" y="63653"/>
                    <a:pt x="15967" y="56569"/>
                  </a:cubicBezTo>
                  <a:cubicBezTo>
                    <a:pt x="13086" y="49484"/>
                    <a:pt x="10204" y="44762"/>
                    <a:pt x="4442" y="400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5" name="PA-组合 784">
            <a:extLst>
              <a:ext uri="{FF2B5EF4-FFF2-40B4-BE49-F238E27FC236}">
                <a16:creationId xmlns:a16="http://schemas.microsoft.com/office/drawing/2014/main" id="{9F49A6A2-DC57-415A-810A-081C6BE14471}"/>
              </a:ext>
            </a:extLst>
          </p:cNvPr>
          <p:cNvGrpSpPr/>
          <p:nvPr>
            <p:custDataLst>
              <p:tags r:id="rId215"/>
            </p:custDataLst>
          </p:nvPr>
        </p:nvGrpSpPr>
        <p:grpSpPr>
          <a:xfrm>
            <a:off x="9732000" y="3825000"/>
            <a:ext cx="288000" cy="288000"/>
            <a:chOff x="9732000" y="3825000"/>
            <a:chExt cx="288000" cy="288000"/>
          </a:xfrm>
        </p:grpSpPr>
        <p:sp>
          <p:nvSpPr>
            <p:cNvPr id="786" name="PA-圆角矩形 785">
              <a:extLst>
                <a:ext uri="{FF2B5EF4-FFF2-40B4-BE49-F238E27FC236}">
                  <a16:creationId xmlns:a16="http://schemas.microsoft.com/office/drawing/2014/main" id="{C934A1F5-0D96-4ED3-9045-1DA8B327AEF1}"/>
                </a:ext>
              </a:extLst>
            </p:cNvPr>
            <p:cNvSpPr/>
            <p:nvPr>
              <p:custDataLst>
                <p:tags r:id="rId561"/>
              </p:custDataLst>
            </p:nvPr>
          </p:nvSpPr>
          <p:spPr>
            <a:xfrm>
              <a:off x="973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PA-任意多边形 786">
              <a:extLst>
                <a:ext uri="{FF2B5EF4-FFF2-40B4-BE49-F238E27FC236}">
                  <a16:creationId xmlns:a16="http://schemas.microsoft.com/office/drawing/2014/main" id="{C6CD3689-57F8-40D9-8A02-840091BFD02A}"/>
                </a:ext>
              </a:extLst>
            </p:cNvPr>
            <p:cNvSpPr/>
            <p:nvPr>
              <p:custDataLst>
                <p:tags r:id="rId562"/>
              </p:custDataLst>
            </p:nvPr>
          </p:nvSpPr>
          <p:spPr>
            <a:xfrm>
              <a:off x="9732000" y="3825000"/>
              <a:ext cx="188465" cy="166150"/>
            </a:xfrm>
            <a:custGeom>
              <a:avLst/>
              <a:gdLst>
                <a:gd name="connsiteX0" fmla="*/ 86179 w 188465"/>
                <a:gd name="connsiteY0" fmla="*/ 0 h 166150"/>
                <a:gd name="connsiteX1" fmla="*/ 132295 w 188465"/>
                <a:gd name="connsiteY1" fmla="*/ 0 h 166150"/>
                <a:gd name="connsiteX2" fmla="*/ 127999 w 188465"/>
                <a:gd name="connsiteY2" fmla="*/ 14128 h 166150"/>
                <a:gd name="connsiteX3" fmla="*/ 145274 w 188465"/>
                <a:gd name="connsiteY3" fmla="*/ 11761 h 166150"/>
                <a:gd name="connsiteX4" fmla="*/ 145274 w 188465"/>
                <a:gd name="connsiteY4" fmla="*/ 14128 h 166150"/>
                <a:gd name="connsiteX5" fmla="*/ 142396 w 188465"/>
                <a:gd name="connsiteY5" fmla="*/ 21229 h 166150"/>
                <a:gd name="connsiteX6" fmla="*/ 188465 w 188465"/>
                <a:gd name="connsiteY6" fmla="*/ 35432 h 166150"/>
                <a:gd name="connsiteX7" fmla="*/ 185586 w 188465"/>
                <a:gd name="connsiteY7" fmla="*/ 40167 h 166150"/>
                <a:gd name="connsiteX8" fmla="*/ 151034 w 188465"/>
                <a:gd name="connsiteY8" fmla="*/ 47268 h 166150"/>
                <a:gd name="connsiteX9" fmla="*/ 148154 w 188465"/>
                <a:gd name="connsiteY9" fmla="*/ 47268 h 166150"/>
                <a:gd name="connsiteX10" fmla="*/ 165430 w 188465"/>
                <a:gd name="connsiteY10" fmla="*/ 61472 h 166150"/>
                <a:gd name="connsiteX11" fmla="*/ 162552 w 188465"/>
                <a:gd name="connsiteY11" fmla="*/ 63838 h 166150"/>
                <a:gd name="connsiteX12" fmla="*/ 133757 w 188465"/>
                <a:gd name="connsiteY12" fmla="*/ 75674 h 166150"/>
                <a:gd name="connsiteX13" fmla="*/ 67532 w 188465"/>
                <a:gd name="connsiteY13" fmla="*/ 68573 h 166150"/>
                <a:gd name="connsiteX14" fmla="*/ 58895 w 188465"/>
                <a:gd name="connsiteY14" fmla="*/ 101713 h 166150"/>
                <a:gd name="connsiteX15" fmla="*/ 41618 w 188465"/>
                <a:gd name="connsiteY15" fmla="*/ 113549 h 166150"/>
                <a:gd name="connsiteX16" fmla="*/ 41618 w 188465"/>
                <a:gd name="connsiteY16" fmla="*/ 127751 h 166150"/>
                <a:gd name="connsiteX17" fmla="*/ 24343 w 188465"/>
                <a:gd name="connsiteY17" fmla="*/ 158525 h 166150"/>
                <a:gd name="connsiteX18" fmla="*/ 3106 w 188465"/>
                <a:gd name="connsiteY18" fmla="*/ 165331 h 166150"/>
                <a:gd name="connsiteX19" fmla="*/ 0 w 188465"/>
                <a:gd name="connsiteY19" fmla="*/ 166150 h 166150"/>
                <a:gd name="connsiteX20" fmla="*/ 0 w 188465"/>
                <a:gd name="connsiteY20" fmla="*/ 62977 h 166150"/>
                <a:gd name="connsiteX21" fmla="*/ 4187 w 188465"/>
                <a:gd name="connsiteY21" fmla="*/ 59104 h 166150"/>
                <a:gd name="connsiteX22" fmla="*/ 18583 w 188465"/>
                <a:gd name="connsiteY22" fmla="*/ 54370 h 166150"/>
                <a:gd name="connsiteX23" fmla="*/ 32980 w 188465"/>
                <a:gd name="connsiteY23" fmla="*/ 40167 h 166150"/>
                <a:gd name="connsiteX24" fmla="*/ 35860 w 188465"/>
                <a:gd name="connsiteY24" fmla="*/ 40167 h 166150"/>
                <a:gd name="connsiteX25" fmla="*/ 35860 w 188465"/>
                <a:gd name="connsiteY25" fmla="*/ 44901 h 166150"/>
                <a:gd name="connsiteX26" fmla="*/ 53135 w 188465"/>
                <a:gd name="connsiteY26" fmla="*/ 42534 h 166150"/>
                <a:gd name="connsiteX27" fmla="*/ 47377 w 188465"/>
                <a:gd name="connsiteY27" fmla="*/ 30698 h 166150"/>
                <a:gd name="connsiteX28" fmla="*/ 47377 w 188465"/>
                <a:gd name="connsiteY28" fmla="*/ 28331 h 166150"/>
                <a:gd name="connsiteX29" fmla="*/ 50256 w 188465"/>
                <a:gd name="connsiteY29" fmla="*/ 25964 h 166150"/>
                <a:gd name="connsiteX30" fmla="*/ 64652 w 188465"/>
                <a:gd name="connsiteY30" fmla="*/ 23597 h 166150"/>
                <a:gd name="connsiteX31" fmla="*/ 86179 w 188465"/>
                <a:gd name="connsiteY31" fmla="*/ 0 h 1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8465" h="166150">
                  <a:moveTo>
                    <a:pt x="86179" y="0"/>
                  </a:moveTo>
                  <a:lnTo>
                    <a:pt x="132295" y="0"/>
                  </a:lnTo>
                  <a:lnTo>
                    <a:pt x="127999" y="14128"/>
                  </a:lnTo>
                  <a:cubicBezTo>
                    <a:pt x="133757" y="11761"/>
                    <a:pt x="139517" y="9394"/>
                    <a:pt x="145274" y="11761"/>
                  </a:cubicBezTo>
                  <a:cubicBezTo>
                    <a:pt x="145274" y="11761"/>
                    <a:pt x="145274" y="11761"/>
                    <a:pt x="145274" y="14128"/>
                  </a:cubicBezTo>
                  <a:cubicBezTo>
                    <a:pt x="145274" y="16495"/>
                    <a:pt x="142396" y="18862"/>
                    <a:pt x="142396" y="21229"/>
                  </a:cubicBezTo>
                  <a:cubicBezTo>
                    <a:pt x="159672" y="16495"/>
                    <a:pt x="182707" y="23597"/>
                    <a:pt x="188465" y="35432"/>
                  </a:cubicBezTo>
                  <a:cubicBezTo>
                    <a:pt x="188465" y="35432"/>
                    <a:pt x="185586" y="37800"/>
                    <a:pt x="185586" y="40167"/>
                  </a:cubicBezTo>
                  <a:cubicBezTo>
                    <a:pt x="179827" y="40167"/>
                    <a:pt x="151034" y="44901"/>
                    <a:pt x="151034" y="47268"/>
                  </a:cubicBezTo>
                  <a:cubicBezTo>
                    <a:pt x="148154" y="47268"/>
                    <a:pt x="148154" y="47268"/>
                    <a:pt x="148154" y="47268"/>
                  </a:cubicBezTo>
                  <a:cubicBezTo>
                    <a:pt x="151034" y="52002"/>
                    <a:pt x="159672" y="59104"/>
                    <a:pt x="165430" y="61472"/>
                  </a:cubicBezTo>
                  <a:cubicBezTo>
                    <a:pt x="165430" y="61472"/>
                    <a:pt x="162552" y="61472"/>
                    <a:pt x="162552" y="63838"/>
                  </a:cubicBezTo>
                  <a:cubicBezTo>
                    <a:pt x="156792" y="73307"/>
                    <a:pt x="139517" y="68573"/>
                    <a:pt x="133757" y="75674"/>
                  </a:cubicBezTo>
                  <a:cubicBezTo>
                    <a:pt x="127999" y="70940"/>
                    <a:pt x="76170" y="61472"/>
                    <a:pt x="67532" y="68573"/>
                  </a:cubicBezTo>
                  <a:cubicBezTo>
                    <a:pt x="53135" y="75674"/>
                    <a:pt x="64652" y="87510"/>
                    <a:pt x="58895" y="101713"/>
                  </a:cubicBezTo>
                  <a:cubicBezTo>
                    <a:pt x="56015" y="108815"/>
                    <a:pt x="47377" y="108815"/>
                    <a:pt x="41618" y="113549"/>
                  </a:cubicBezTo>
                  <a:cubicBezTo>
                    <a:pt x="41618" y="118283"/>
                    <a:pt x="41618" y="123018"/>
                    <a:pt x="41618" y="127751"/>
                  </a:cubicBezTo>
                  <a:cubicBezTo>
                    <a:pt x="41618" y="134853"/>
                    <a:pt x="30100" y="156158"/>
                    <a:pt x="24343" y="158525"/>
                  </a:cubicBezTo>
                  <a:cubicBezTo>
                    <a:pt x="22903" y="159708"/>
                    <a:pt x="12825" y="162667"/>
                    <a:pt x="3106" y="165331"/>
                  </a:cubicBezTo>
                  <a:lnTo>
                    <a:pt x="0" y="166150"/>
                  </a:lnTo>
                  <a:lnTo>
                    <a:pt x="0" y="62977"/>
                  </a:lnTo>
                  <a:lnTo>
                    <a:pt x="4187" y="59104"/>
                  </a:lnTo>
                  <a:cubicBezTo>
                    <a:pt x="7065" y="56737"/>
                    <a:pt x="15704" y="56737"/>
                    <a:pt x="18583" y="54370"/>
                  </a:cubicBezTo>
                  <a:cubicBezTo>
                    <a:pt x="24343" y="49635"/>
                    <a:pt x="24343" y="42534"/>
                    <a:pt x="32980" y="40167"/>
                  </a:cubicBezTo>
                  <a:cubicBezTo>
                    <a:pt x="32980" y="40167"/>
                    <a:pt x="32980" y="40167"/>
                    <a:pt x="35860" y="40167"/>
                  </a:cubicBezTo>
                  <a:cubicBezTo>
                    <a:pt x="35860" y="42534"/>
                    <a:pt x="35860" y="42534"/>
                    <a:pt x="35860" y="44901"/>
                  </a:cubicBezTo>
                  <a:cubicBezTo>
                    <a:pt x="41618" y="44901"/>
                    <a:pt x="50256" y="47268"/>
                    <a:pt x="53135" y="42534"/>
                  </a:cubicBezTo>
                  <a:cubicBezTo>
                    <a:pt x="58895" y="37800"/>
                    <a:pt x="50256" y="33065"/>
                    <a:pt x="47377" y="30698"/>
                  </a:cubicBezTo>
                  <a:cubicBezTo>
                    <a:pt x="47377" y="30698"/>
                    <a:pt x="47377" y="30698"/>
                    <a:pt x="47377" y="28331"/>
                  </a:cubicBezTo>
                  <a:cubicBezTo>
                    <a:pt x="47377" y="28331"/>
                    <a:pt x="50256" y="25964"/>
                    <a:pt x="50256" y="25964"/>
                  </a:cubicBezTo>
                  <a:cubicBezTo>
                    <a:pt x="56015" y="23597"/>
                    <a:pt x="61774" y="23597"/>
                    <a:pt x="64652" y="23597"/>
                  </a:cubicBezTo>
                  <a:lnTo>
                    <a:pt x="8617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8" name="PA-组合 787">
            <a:extLst>
              <a:ext uri="{FF2B5EF4-FFF2-40B4-BE49-F238E27FC236}">
                <a16:creationId xmlns:a16="http://schemas.microsoft.com/office/drawing/2014/main" id="{3892793A-4B2D-4A61-B88F-D041030769D7}"/>
              </a:ext>
            </a:extLst>
          </p:cNvPr>
          <p:cNvGrpSpPr/>
          <p:nvPr>
            <p:custDataLst>
              <p:tags r:id="rId216"/>
            </p:custDataLst>
          </p:nvPr>
        </p:nvGrpSpPr>
        <p:grpSpPr>
          <a:xfrm>
            <a:off x="9732000" y="4185000"/>
            <a:ext cx="288000" cy="288001"/>
            <a:chOff x="9732000" y="4185000"/>
            <a:chExt cx="288000" cy="288001"/>
          </a:xfrm>
        </p:grpSpPr>
        <p:sp>
          <p:nvSpPr>
            <p:cNvPr id="789" name="PA-圆角矩形 788">
              <a:extLst>
                <a:ext uri="{FF2B5EF4-FFF2-40B4-BE49-F238E27FC236}">
                  <a16:creationId xmlns:a16="http://schemas.microsoft.com/office/drawing/2014/main" id="{D748407D-D9B1-44CF-A009-FDBDBA26423E}"/>
                </a:ext>
              </a:extLst>
            </p:cNvPr>
            <p:cNvSpPr/>
            <p:nvPr>
              <p:custDataLst>
                <p:tags r:id="rId557"/>
              </p:custDataLst>
            </p:nvPr>
          </p:nvSpPr>
          <p:spPr>
            <a:xfrm>
              <a:off x="973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PA-任意多边形 789">
              <a:extLst>
                <a:ext uri="{FF2B5EF4-FFF2-40B4-BE49-F238E27FC236}">
                  <a16:creationId xmlns:a16="http://schemas.microsoft.com/office/drawing/2014/main" id="{7FBF75C0-13FA-4241-AED6-458F8FCCCF2D}"/>
                </a:ext>
              </a:extLst>
            </p:cNvPr>
            <p:cNvSpPr/>
            <p:nvPr>
              <p:custDataLst>
                <p:tags r:id="rId558"/>
              </p:custDataLst>
            </p:nvPr>
          </p:nvSpPr>
          <p:spPr>
            <a:xfrm>
              <a:off x="9973419" y="4214437"/>
              <a:ext cx="46581" cy="149719"/>
            </a:xfrm>
            <a:custGeom>
              <a:avLst/>
              <a:gdLst>
                <a:gd name="connsiteX0" fmla="*/ 22520 w 46581"/>
                <a:gd name="connsiteY0" fmla="*/ 0 h 149719"/>
                <a:gd name="connsiteX1" fmla="*/ 25396 w 46581"/>
                <a:gd name="connsiteY1" fmla="*/ 0 h 149719"/>
                <a:gd name="connsiteX2" fmla="*/ 31145 w 46581"/>
                <a:gd name="connsiteY2" fmla="*/ 14148 h 149719"/>
                <a:gd name="connsiteX3" fmla="*/ 46240 w 46581"/>
                <a:gd name="connsiteY3" fmla="*/ 28590 h 149719"/>
                <a:gd name="connsiteX4" fmla="*/ 46581 w 46581"/>
                <a:gd name="connsiteY4" fmla="*/ 28750 h 149719"/>
                <a:gd name="connsiteX5" fmla="*/ 46581 w 46581"/>
                <a:gd name="connsiteY5" fmla="*/ 149719 h 149719"/>
                <a:gd name="connsiteX6" fmla="*/ 44802 w 46581"/>
                <a:gd name="connsiteY6" fmla="*/ 134696 h 149719"/>
                <a:gd name="connsiteX7" fmla="*/ 36895 w 46581"/>
                <a:gd name="connsiteY7" fmla="*/ 106106 h 149719"/>
                <a:gd name="connsiteX8" fmla="*/ 16770 w 46581"/>
                <a:gd name="connsiteY8" fmla="*/ 91959 h 149719"/>
                <a:gd name="connsiteX9" fmla="*/ 16770 w 46581"/>
                <a:gd name="connsiteY9" fmla="*/ 89601 h 149719"/>
                <a:gd name="connsiteX10" fmla="*/ 22520 w 46581"/>
                <a:gd name="connsiteY10" fmla="*/ 87243 h 149719"/>
                <a:gd name="connsiteX11" fmla="*/ 11019 w 46581"/>
                <a:gd name="connsiteY11" fmla="*/ 77811 h 149719"/>
                <a:gd name="connsiteX12" fmla="*/ 8143 w 46581"/>
                <a:gd name="connsiteY12" fmla="*/ 56590 h 149719"/>
                <a:gd name="connsiteX13" fmla="*/ 2393 w 46581"/>
                <a:gd name="connsiteY13" fmla="*/ 51875 h 149719"/>
                <a:gd name="connsiteX14" fmla="*/ 13894 w 46581"/>
                <a:gd name="connsiteY14" fmla="*/ 11789 h 149719"/>
                <a:gd name="connsiteX15" fmla="*/ 22520 w 46581"/>
                <a:gd name="connsiteY15" fmla="*/ 0 h 14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81" h="149719">
                  <a:moveTo>
                    <a:pt x="22520" y="0"/>
                  </a:moveTo>
                  <a:cubicBezTo>
                    <a:pt x="22520" y="0"/>
                    <a:pt x="25396" y="0"/>
                    <a:pt x="25396" y="0"/>
                  </a:cubicBezTo>
                  <a:cubicBezTo>
                    <a:pt x="31145" y="4716"/>
                    <a:pt x="28270" y="9432"/>
                    <a:pt x="31145" y="14148"/>
                  </a:cubicBezTo>
                  <a:cubicBezTo>
                    <a:pt x="34020" y="20042"/>
                    <a:pt x="39771" y="24758"/>
                    <a:pt x="46240" y="28590"/>
                  </a:cubicBezTo>
                  <a:lnTo>
                    <a:pt x="46581" y="28750"/>
                  </a:lnTo>
                  <a:lnTo>
                    <a:pt x="46581" y="149719"/>
                  </a:lnTo>
                  <a:lnTo>
                    <a:pt x="44802" y="134696"/>
                  </a:lnTo>
                  <a:cubicBezTo>
                    <a:pt x="43364" y="123791"/>
                    <a:pt x="41208" y="113180"/>
                    <a:pt x="36895" y="106106"/>
                  </a:cubicBezTo>
                  <a:cubicBezTo>
                    <a:pt x="34021" y="99033"/>
                    <a:pt x="22520" y="99033"/>
                    <a:pt x="16770" y="91959"/>
                  </a:cubicBezTo>
                  <a:cubicBezTo>
                    <a:pt x="16770" y="91959"/>
                    <a:pt x="16770" y="91959"/>
                    <a:pt x="16770" y="89601"/>
                  </a:cubicBezTo>
                  <a:cubicBezTo>
                    <a:pt x="19644" y="89601"/>
                    <a:pt x="22520" y="87243"/>
                    <a:pt x="22520" y="87243"/>
                  </a:cubicBezTo>
                  <a:cubicBezTo>
                    <a:pt x="19644" y="84885"/>
                    <a:pt x="13894" y="80170"/>
                    <a:pt x="11019" y="77811"/>
                  </a:cubicBezTo>
                  <a:cubicBezTo>
                    <a:pt x="11019" y="68380"/>
                    <a:pt x="13894" y="63664"/>
                    <a:pt x="8143" y="56590"/>
                  </a:cubicBezTo>
                  <a:cubicBezTo>
                    <a:pt x="5269" y="54232"/>
                    <a:pt x="5269" y="54232"/>
                    <a:pt x="2393" y="51875"/>
                  </a:cubicBezTo>
                  <a:cubicBezTo>
                    <a:pt x="-6232" y="35369"/>
                    <a:pt x="11019" y="18864"/>
                    <a:pt x="13894" y="11789"/>
                  </a:cubicBezTo>
                  <a:cubicBezTo>
                    <a:pt x="16770" y="4716"/>
                    <a:pt x="13894" y="0"/>
                    <a:pt x="2252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1" name="PA-任意多边形 790">
              <a:extLst>
                <a:ext uri="{FF2B5EF4-FFF2-40B4-BE49-F238E27FC236}">
                  <a16:creationId xmlns:a16="http://schemas.microsoft.com/office/drawing/2014/main" id="{5C0FC782-A309-469F-8E36-AAFDD2EF6F49}"/>
                </a:ext>
              </a:extLst>
            </p:cNvPr>
            <p:cNvSpPr/>
            <p:nvPr>
              <p:custDataLst>
                <p:tags r:id="rId559"/>
              </p:custDataLst>
            </p:nvPr>
          </p:nvSpPr>
          <p:spPr>
            <a:xfrm>
              <a:off x="9732000" y="4249064"/>
              <a:ext cx="137124" cy="223937"/>
            </a:xfrm>
            <a:custGeom>
              <a:avLst/>
              <a:gdLst>
                <a:gd name="connsiteX0" fmla="*/ 0 w 137124"/>
                <a:gd name="connsiteY0" fmla="*/ 0 h 223937"/>
                <a:gd name="connsiteX1" fmla="*/ 1382 w 137124"/>
                <a:gd name="connsiteY1" fmla="*/ 3017 h 223937"/>
                <a:gd name="connsiteX2" fmla="*/ 30264 w 137124"/>
                <a:gd name="connsiteY2" fmla="*/ 10111 h 223937"/>
                <a:gd name="connsiteX3" fmla="*/ 53368 w 137124"/>
                <a:gd name="connsiteY3" fmla="*/ 26664 h 223937"/>
                <a:gd name="connsiteX4" fmla="*/ 36040 w 137124"/>
                <a:gd name="connsiteY4" fmla="*/ 50310 h 223937"/>
                <a:gd name="connsiteX5" fmla="*/ 56257 w 137124"/>
                <a:gd name="connsiteY5" fmla="*/ 64498 h 223937"/>
                <a:gd name="connsiteX6" fmla="*/ 73585 w 137124"/>
                <a:gd name="connsiteY6" fmla="*/ 66863 h 223937"/>
                <a:gd name="connsiteX7" fmla="*/ 85138 w 137124"/>
                <a:gd name="connsiteY7" fmla="*/ 99967 h 223937"/>
                <a:gd name="connsiteX8" fmla="*/ 93802 w 137124"/>
                <a:gd name="connsiteY8" fmla="*/ 102332 h 223937"/>
                <a:gd name="connsiteX9" fmla="*/ 88026 w 137124"/>
                <a:gd name="connsiteY9" fmla="*/ 116521 h 223937"/>
                <a:gd name="connsiteX10" fmla="*/ 90914 w 137124"/>
                <a:gd name="connsiteY10" fmla="*/ 116521 h 223937"/>
                <a:gd name="connsiteX11" fmla="*/ 102467 w 137124"/>
                <a:gd name="connsiteY11" fmla="*/ 111791 h 223937"/>
                <a:gd name="connsiteX12" fmla="*/ 119796 w 137124"/>
                <a:gd name="connsiteY12" fmla="*/ 116521 h 223937"/>
                <a:gd name="connsiteX13" fmla="*/ 137124 w 137124"/>
                <a:gd name="connsiteY13" fmla="*/ 135437 h 223937"/>
                <a:gd name="connsiteX14" fmla="*/ 128460 w 137124"/>
                <a:gd name="connsiteY14" fmla="*/ 168542 h 223937"/>
                <a:gd name="connsiteX15" fmla="*/ 131709 w 137124"/>
                <a:gd name="connsiteY15" fmla="*/ 215429 h 223937"/>
                <a:gd name="connsiteX16" fmla="*/ 127440 w 137124"/>
                <a:gd name="connsiteY16" fmla="*/ 223937 h 223937"/>
                <a:gd name="connsiteX17" fmla="*/ 121027 w 137124"/>
                <a:gd name="connsiteY17" fmla="*/ 223937 h 223937"/>
                <a:gd name="connsiteX18" fmla="*/ 111131 w 137124"/>
                <a:gd name="connsiteY18" fmla="*/ 215835 h 223937"/>
                <a:gd name="connsiteX19" fmla="*/ 108243 w 137124"/>
                <a:gd name="connsiteY19" fmla="*/ 215835 h 223937"/>
                <a:gd name="connsiteX20" fmla="*/ 105769 w 137124"/>
                <a:gd name="connsiteY20" fmla="*/ 223937 h 223937"/>
                <a:gd name="connsiteX21" fmla="*/ 100935 w 137124"/>
                <a:gd name="connsiteY21" fmla="*/ 223937 h 223937"/>
                <a:gd name="connsiteX22" fmla="*/ 82250 w 137124"/>
                <a:gd name="connsiteY22" fmla="*/ 218200 h 223937"/>
                <a:gd name="connsiteX23" fmla="*/ 85753 w 137124"/>
                <a:gd name="connsiteY23" fmla="*/ 223937 h 223937"/>
                <a:gd name="connsiteX24" fmla="*/ 79655 w 137124"/>
                <a:gd name="connsiteY24" fmla="*/ 223937 h 223937"/>
                <a:gd name="connsiteX25" fmla="*/ 78053 w 137124"/>
                <a:gd name="connsiteY25" fmla="*/ 223225 h 223937"/>
                <a:gd name="connsiteX26" fmla="*/ 21599 w 137124"/>
                <a:gd name="connsiteY26" fmla="*/ 178001 h 223937"/>
                <a:gd name="connsiteX27" fmla="*/ 1382 w 137124"/>
                <a:gd name="connsiteY27" fmla="*/ 161448 h 223937"/>
                <a:gd name="connsiteX28" fmla="*/ 0 w 137124"/>
                <a:gd name="connsiteY28" fmla="*/ 159186 h 223937"/>
                <a:gd name="connsiteX29" fmla="*/ 0 w 137124"/>
                <a:gd name="connsiteY29" fmla="*/ 0 h 2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7124" h="223937">
                  <a:moveTo>
                    <a:pt x="0" y="0"/>
                  </a:moveTo>
                  <a:lnTo>
                    <a:pt x="1382" y="3017"/>
                  </a:lnTo>
                  <a:cubicBezTo>
                    <a:pt x="7158" y="10111"/>
                    <a:pt x="18710" y="7746"/>
                    <a:pt x="30264" y="10111"/>
                  </a:cubicBezTo>
                  <a:cubicBezTo>
                    <a:pt x="41816" y="12476"/>
                    <a:pt x="50481" y="19570"/>
                    <a:pt x="53368" y="26664"/>
                  </a:cubicBezTo>
                  <a:cubicBezTo>
                    <a:pt x="53368" y="36123"/>
                    <a:pt x="44704" y="45581"/>
                    <a:pt x="36040" y="50310"/>
                  </a:cubicBezTo>
                  <a:cubicBezTo>
                    <a:pt x="41816" y="57404"/>
                    <a:pt x="47592" y="62133"/>
                    <a:pt x="56257" y="64498"/>
                  </a:cubicBezTo>
                  <a:cubicBezTo>
                    <a:pt x="62033" y="66863"/>
                    <a:pt x="67809" y="64498"/>
                    <a:pt x="73585" y="66863"/>
                  </a:cubicBezTo>
                  <a:cubicBezTo>
                    <a:pt x="82250" y="73956"/>
                    <a:pt x="73585" y="92873"/>
                    <a:pt x="85138" y="99967"/>
                  </a:cubicBezTo>
                  <a:cubicBezTo>
                    <a:pt x="88026" y="99967"/>
                    <a:pt x="90914" y="99967"/>
                    <a:pt x="93802" y="102332"/>
                  </a:cubicBezTo>
                  <a:cubicBezTo>
                    <a:pt x="90914" y="107061"/>
                    <a:pt x="88026" y="111791"/>
                    <a:pt x="88026" y="116521"/>
                  </a:cubicBezTo>
                  <a:cubicBezTo>
                    <a:pt x="90914" y="116521"/>
                    <a:pt x="90914" y="116521"/>
                    <a:pt x="90914" y="116521"/>
                  </a:cubicBezTo>
                  <a:cubicBezTo>
                    <a:pt x="93802" y="116521"/>
                    <a:pt x="99579" y="114156"/>
                    <a:pt x="102467" y="111791"/>
                  </a:cubicBezTo>
                  <a:cubicBezTo>
                    <a:pt x="108243" y="111791"/>
                    <a:pt x="114020" y="114156"/>
                    <a:pt x="119796" y="116521"/>
                  </a:cubicBezTo>
                  <a:cubicBezTo>
                    <a:pt x="125572" y="118885"/>
                    <a:pt x="128460" y="130708"/>
                    <a:pt x="137124" y="135437"/>
                  </a:cubicBezTo>
                  <a:cubicBezTo>
                    <a:pt x="134237" y="147261"/>
                    <a:pt x="131348" y="156719"/>
                    <a:pt x="128460" y="168542"/>
                  </a:cubicBezTo>
                  <a:cubicBezTo>
                    <a:pt x="126294" y="179183"/>
                    <a:pt x="133876" y="200465"/>
                    <a:pt x="131709" y="215429"/>
                  </a:cubicBezTo>
                  <a:lnTo>
                    <a:pt x="127440" y="223937"/>
                  </a:lnTo>
                  <a:lnTo>
                    <a:pt x="121027" y="223937"/>
                  </a:lnTo>
                  <a:lnTo>
                    <a:pt x="111131" y="215835"/>
                  </a:lnTo>
                  <a:cubicBezTo>
                    <a:pt x="108243" y="215835"/>
                    <a:pt x="108243" y="215835"/>
                    <a:pt x="108243" y="215835"/>
                  </a:cubicBezTo>
                  <a:lnTo>
                    <a:pt x="105769" y="223937"/>
                  </a:lnTo>
                  <a:lnTo>
                    <a:pt x="100935" y="223937"/>
                  </a:lnTo>
                  <a:lnTo>
                    <a:pt x="82250" y="218200"/>
                  </a:lnTo>
                  <a:lnTo>
                    <a:pt x="85753" y="223937"/>
                  </a:lnTo>
                  <a:lnTo>
                    <a:pt x="79655" y="223937"/>
                  </a:lnTo>
                  <a:lnTo>
                    <a:pt x="78053" y="223225"/>
                  </a:lnTo>
                  <a:cubicBezTo>
                    <a:pt x="61672" y="212141"/>
                    <a:pt x="30263" y="185095"/>
                    <a:pt x="21599" y="178001"/>
                  </a:cubicBezTo>
                  <a:cubicBezTo>
                    <a:pt x="15823" y="173271"/>
                    <a:pt x="7158" y="168542"/>
                    <a:pt x="1382" y="161448"/>
                  </a:cubicBezTo>
                  <a:lnTo>
                    <a:pt x="0" y="159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2" name="PA-任意多边形 791">
              <a:extLst>
                <a:ext uri="{FF2B5EF4-FFF2-40B4-BE49-F238E27FC236}">
                  <a16:creationId xmlns:a16="http://schemas.microsoft.com/office/drawing/2014/main" id="{146572AE-8965-49D2-B957-8D890E401231}"/>
                </a:ext>
              </a:extLst>
            </p:cNvPr>
            <p:cNvSpPr/>
            <p:nvPr>
              <p:custDataLst>
                <p:tags r:id="rId560"/>
              </p:custDataLst>
            </p:nvPr>
          </p:nvSpPr>
          <p:spPr>
            <a:xfrm>
              <a:off x="9839134" y="4332658"/>
              <a:ext cx="55374" cy="52433"/>
            </a:xfrm>
            <a:custGeom>
              <a:avLst/>
              <a:gdLst>
                <a:gd name="connsiteX0" fmla="*/ 26229 w 55374"/>
                <a:gd name="connsiteY0" fmla="*/ 0 h 52433"/>
                <a:gd name="connsiteX1" fmla="*/ 55374 w 55374"/>
                <a:gd name="connsiteY1" fmla="*/ 35749 h 52433"/>
                <a:gd name="connsiteX2" fmla="*/ 55374 w 55374"/>
                <a:gd name="connsiteY2" fmla="*/ 38132 h 52433"/>
                <a:gd name="connsiteX3" fmla="*/ 49546 w 55374"/>
                <a:gd name="connsiteY3" fmla="*/ 42899 h 52433"/>
                <a:gd name="connsiteX4" fmla="*/ 52459 w 55374"/>
                <a:gd name="connsiteY4" fmla="*/ 52433 h 52433"/>
                <a:gd name="connsiteX5" fmla="*/ 26229 w 55374"/>
                <a:gd name="connsiteY5" fmla="*/ 38132 h 52433"/>
                <a:gd name="connsiteX6" fmla="*/ 20401 w 55374"/>
                <a:gd name="connsiteY6" fmla="*/ 21450 h 52433"/>
                <a:gd name="connsiteX7" fmla="*/ 0 w 55374"/>
                <a:gd name="connsiteY7" fmla="*/ 14300 h 52433"/>
                <a:gd name="connsiteX8" fmla="*/ 8743 w 55374"/>
                <a:gd name="connsiteY8" fmla="*/ 2384 h 52433"/>
                <a:gd name="connsiteX9" fmla="*/ 17486 w 55374"/>
                <a:gd name="connsiteY9" fmla="*/ 9533 h 52433"/>
                <a:gd name="connsiteX10" fmla="*/ 26229 w 55374"/>
                <a:gd name="connsiteY10" fmla="*/ 0 h 5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374" h="52433">
                  <a:moveTo>
                    <a:pt x="26229" y="0"/>
                  </a:moveTo>
                  <a:cubicBezTo>
                    <a:pt x="34973" y="14300"/>
                    <a:pt x="34973" y="30983"/>
                    <a:pt x="55374" y="35749"/>
                  </a:cubicBezTo>
                  <a:cubicBezTo>
                    <a:pt x="55374" y="35749"/>
                    <a:pt x="55374" y="35749"/>
                    <a:pt x="55374" y="38132"/>
                  </a:cubicBezTo>
                  <a:cubicBezTo>
                    <a:pt x="52459" y="38132"/>
                    <a:pt x="49546" y="40516"/>
                    <a:pt x="49546" y="42899"/>
                  </a:cubicBezTo>
                  <a:cubicBezTo>
                    <a:pt x="49546" y="45283"/>
                    <a:pt x="52459" y="47666"/>
                    <a:pt x="52459" y="52433"/>
                  </a:cubicBezTo>
                  <a:cubicBezTo>
                    <a:pt x="43716" y="50049"/>
                    <a:pt x="29144" y="45283"/>
                    <a:pt x="26229" y="38132"/>
                  </a:cubicBezTo>
                  <a:cubicBezTo>
                    <a:pt x="23315" y="30983"/>
                    <a:pt x="26229" y="26216"/>
                    <a:pt x="20401" y="21450"/>
                  </a:cubicBezTo>
                  <a:cubicBezTo>
                    <a:pt x="17486" y="19066"/>
                    <a:pt x="5828" y="19066"/>
                    <a:pt x="0" y="14300"/>
                  </a:cubicBezTo>
                  <a:cubicBezTo>
                    <a:pt x="2914" y="9533"/>
                    <a:pt x="5828" y="4767"/>
                    <a:pt x="8743" y="2384"/>
                  </a:cubicBezTo>
                  <a:cubicBezTo>
                    <a:pt x="11658" y="4767"/>
                    <a:pt x="14571" y="7150"/>
                    <a:pt x="17486" y="9533"/>
                  </a:cubicBezTo>
                  <a:cubicBezTo>
                    <a:pt x="20401" y="4767"/>
                    <a:pt x="23315" y="2384"/>
                    <a:pt x="2622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93" name="PA-组合 792">
            <a:extLst>
              <a:ext uri="{FF2B5EF4-FFF2-40B4-BE49-F238E27FC236}">
                <a16:creationId xmlns:a16="http://schemas.microsoft.com/office/drawing/2014/main" id="{FF1E4494-E82F-4880-8394-0A1C3862BE81}"/>
              </a:ext>
            </a:extLst>
          </p:cNvPr>
          <p:cNvGrpSpPr/>
          <p:nvPr>
            <p:custDataLst>
              <p:tags r:id="rId217"/>
            </p:custDataLst>
          </p:nvPr>
        </p:nvGrpSpPr>
        <p:grpSpPr>
          <a:xfrm>
            <a:off x="10452000" y="945000"/>
            <a:ext cx="288000" cy="288029"/>
            <a:chOff x="10452000" y="945000"/>
            <a:chExt cx="288000" cy="288029"/>
          </a:xfrm>
        </p:grpSpPr>
        <p:sp>
          <p:nvSpPr>
            <p:cNvPr id="794" name="PA-圆角矩形 793">
              <a:extLst>
                <a:ext uri="{FF2B5EF4-FFF2-40B4-BE49-F238E27FC236}">
                  <a16:creationId xmlns:a16="http://schemas.microsoft.com/office/drawing/2014/main" id="{3EDF9603-A9F0-4550-9925-6A21113FC8CD}"/>
                </a:ext>
              </a:extLst>
            </p:cNvPr>
            <p:cNvSpPr/>
            <p:nvPr>
              <p:custDataLst>
                <p:tags r:id="rId555"/>
              </p:custDataLst>
            </p:nvPr>
          </p:nvSpPr>
          <p:spPr>
            <a:xfrm>
              <a:off x="1045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PA-任意多边形 794">
              <a:extLst>
                <a:ext uri="{FF2B5EF4-FFF2-40B4-BE49-F238E27FC236}">
                  <a16:creationId xmlns:a16="http://schemas.microsoft.com/office/drawing/2014/main" id="{5305AE7E-8398-41AB-AB35-B56B55135D06}"/>
                </a:ext>
              </a:extLst>
            </p:cNvPr>
            <p:cNvSpPr/>
            <p:nvPr>
              <p:custDataLst>
                <p:tags r:id="rId556"/>
              </p:custDataLst>
            </p:nvPr>
          </p:nvSpPr>
          <p:spPr>
            <a:xfrm>
              <a:off x="10452000" y="1012410"/>
              <a:ext cx="288000" cy="220619"/>
            </a:xfrm>
            <a:custGeom>
              <a:avLst/>
              <a:gdLst>
                <a:gd name="connsiteX0" fmla="*/ 283644 w 288000"/>
                <a:gd name="connsiteY0" fmla="*/ 0 h 220619"/>
                <a:gd name="connsiteX1" fmla="*/ 288000 w 288000"/>
                <a:gd name="connsiteY1" fmla="*/ 564 h 220619"/>
                <a:gd name="connsiteX2" fmla="*/ 288000 w 288000"/>
                <a:gd name="connsiteY2" fmla="*/ 172621 h 220619"/>
                <a:gd name="connsiteX3" fmla="*/ 239999 w 288000"/>
                <a:gd name="connsiteY3" fmla="*/ 220619 h 220619"/>
                <a:gd name="connsiteX4" fmla="*/ 48001 w 288000"/>
                <a:gd name="connsiteY4" fmla="*/ 220619 h 220619"/>
                <a:gd name="connsiteX5" fmla="*/ 0 w 288000"/>
                <a:gd name="connsiteY5" fmla="*/ 172621 h 220619"/>
                <a:gd name="connsiteX6" fmla="*/ 0 w 288000"/>
                <a:gd name="connsiteY6" fmla="*/ 89928 h 220619"/>
                <a:gd name="connsiteX7" fmla="*/ 8825 w 288000"/>
                <a:gd name="connsiteY7" fmla="*/ 92982 h 220619"/>
                <a:gd name="connsiteX8" fmla="*/ 27195 w 288000"/>
                <a:gd name="connsiteY8" fmla="*/ 96819 h 220619"/>
                <a:gd name="connsiteX9" fmla="*/ 93468 w 288000"/>
                <a:gd name="connsiteY9" fmla="*/ 80289 h 220619"/>
                <a:gd name="connsiteX10" fmla="*/ 151098 w 288000"/>
                <a:gd name="connsiteY10" fmla="*/ 106265 h 220619"/>
                <a:gd name="connsiteX11" fmla="*/ 168387 w 288000"/>
                <a:gd name="connsiteY11" fmla="*/ 80289 h 220619"/>
                <a:gd name="connsiteX12" fmla="*/ 188557 w 288000"/>
                <a:gd name="connsiteY12" fmla="*/ 73205 h 220619"/>
                <a:gd name="connsiteX13" fmla="*/ 228898 w 288000"/>
                <a:gd name="connsiteY13" fmla="*/ 85012 h 220619"/>
                <a:gd name="connsiteX14" fmla="*/ 231779 w 288000"/>
                <a:gd name="connsiteY14" fmla="*/ 35422 h 220619"/>
                <a:gd name="connsiteX15" fmla="*/ 200082 w 288000"/>
                <a:gd name="connsiteY15" fmla="*/ 37783 h 220619"/>
                <a:gd name="connsiteX16" fmla="*/ 200082 w 288000"/>
                <a:gd name="connsiteY16" fmla="*/ 35422 h 220619"/>
                <a:gd name="connsiteX17" fmla="*/ 205845 w 288000"/>
                <a:gd name="connsiteY17" fmla="*/ 28338 h 220619"/>
                <a:gd name="connsiteX18" fmla="*/ 246186 w 288000"/>
                <a:gd name="connsiteY18" fmla="*/ 23615 h 220619"/>
                <a:gd name="connsiteX19" fmla="*/ 283644 w 288000"/>
                <a:gd name="connsiteY19" fmla="*/ 0 h 22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8000" h="220619">
                  <a:moveTo>
                    <a:pt x="283644" y="0"/>
                  </a:moveTo>
                  <a:lnTo>
                    <a:pt x="288000" y="564"/>
                  </a:lnTo>
                  <a:lnTo>
                    <a:pt x="288000" y="172621"/>
                  </a:lnTo>
                  <a:cubicBezTo>
                    <a:pt x="288000" y="199128"/>
                    <a:pt x="266509" y="220619"/>
                    <a:pt x="239999" y="220619"/>
                  </a:cubicBezTo>
                  <a:lnTo>
                    <a:pt x="48001" y="220619"/>
                  </a:lnTo>
                  <a:cubicBezTo>
                    <a:pt x="21491" y="220619"/>
                    <a:pt x="0" y="199128"/>
                    <a:pt x="0" y="172621"/>
                  </a:cubicBezTo>
                  <a:lnTo>
                    <a:pt x="0" y="89928"/>
                  </a:lnTo>
                  <a:lnTo>
                    <a:pt x="8825" y="92982"/>
                  </a:lnTo>
                  <a:cubicBezTo>
                    <a:pt x="14949" y="95048"/>
                    <a:pt x="21432" y="96819"/>
                    <a:pt x="27195" y="96819"/>
                  </a:cubicBezTo>
                  <a:cubicBezTo>
                    <a:pt x="50247" y="94458"/>
                    <a:pt x="67536" y="75566"/>
                    <a:pt x="93468" y="80289"/>
                  </a:cubicBezTo>
                  <a:cubicBezTo>
                    <a:pt x="107876" y="82651"/>
                    <a:pt x="151098" y="106265"/>
                    <a:pt x="151098" y="106265"/>
                  </a:cubicBezTo>
                  <a:cubicBezTo>
                    <a:pt x="171268" y="103904"/>
                    <a:pt x="165505" y="89735"/>
                    <a:pt x="168387" y="80289"/>
                  </a:cubicBezTo>
                  <a:cubicBezTo>
                    <a:pt x="177031" y="77928"/>
                    <a:pt x="179912" y="75566"/>
                    <a:pt x="188557" y="73205"/>
                  </a:cubicBezTo>
                  <a:cubicBezTo>
                    <a:pt x="194319" y="82651"/>
                    <a:pt x="208727" y="89735"/>
                    <a:pt x="228898" y="85012"/>
                  </a:cubicBezTo>
                  <a:cubicBezTo>
                    <a:pt x="228898" y="68482"/>
                    <a:pt x="228898" y="54313"/>
                    <a:pt x="231779" y="35422"/>
                  </a:cubicBezTo>
                  <a:cubicBezTo>
                    <a:pt x="220252" y="37783"/>
                    <a:pt x="205845" y="42506"/>
                    <a:pt x="200082" y="37783"/>
                  </a:cubicBezTo>
                  <a:cubicBezTo>
                    <a:pt x="200082" y="37783"/>
                    <a:pt x="200082" y="35422"/>
                    <a:pt x="200082" y="35422"/>
                  </a:cubicBezTo>
                  <a:cubicBezTo>
                    <a:pt x="202963" y="33060"/>
                    <a:pt x="202963" y="30699"/>
                    <a:pt x="205845" y="28338"/>
                  </a:cubicBezTo>
                  <a:cubicBezTo>
                    <a:pt x="217371" y="21253"/>
                    <a:pt x="231779" y="25976"/>
                    <a:pt x="246186" y="23615"/>
                  </a:cubicBezTo>
                  <a:cubicBezTo>
                    <a:pt x="260593" y="18892"/>
                    <a:pt x="275000" y="9446"/>
                    <a:pt x="283644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96" name="PA-组合 795">
            <a:extLst>
              <a:ext uri="{FF2B5EF4-FFF2-40B4-BE49-F238E27FC236}">
                <a16:creationId xmlns:a16="http://schemas.microsoft.com/office/drawing/2014/main" id="{47C1BEBA-DFA9-458E-9540-A601AB69EA64}"/>
              </a:ext>
            </a:extLst>
          </p:cNvPr>
          <p:cNvGrpSpPr/>
          <p:nvPr>
            <p:custDataLst>
              <p:tags r:id="rId218"/>
            </p:custDataLst>
          </p:nvPr>
        </p:nvGrpSpPr>
        <p:grpSpPr>
          <a:xfrm>
            <a:off x="11172000" y="945000"/>
            <a:ext cx="288000" cy="288028"/>
            <a:chOff x="11172000" y="945000"/>
            <a:chExt cx="288000" cy="288028"/>
          </a:xfrm>
        </p:grpSpPr>
        <p:sp>
          <p:nvSpPr>
            <p:cNvPr id="797" name="PA-圆角矩形 796">
              <a:extLst>
                <a:ext uri="{FF2B5EF4-FFF2-40B4-BE49-F238E27FC236}">
                  <a16:creationId xmlns:a16="http://schemas.microsoft.com/office/drawing/2014/main" id="{43A78B8F-C8F7-4B7B-9E54-46251BB32CD2}"/>
                </a:ext>
              </a:extLst>
            </p:cNvPr>
            <p:cNvSpPr/>
            <p:nvPr>
              <p:custDataLst>
                <p:tags r:id="rId553"/>
              </p:custDataLst>
            </p:nvPr>
          </p:nvSpPr>
          <p:spPr>
            <a:xfrm>
              <a:off x="1117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PA-任意多边形 797">
              <a:extLst>
                <a:ext uri="{FF2B5EF4-FFF2-40B4-BE49-F238E27FC236}">
                  <a16:creationId xmlns:a16="http://schemas.microsoft.com/office/drawing/2014/main" id="{4FA58BE9-D229-4C49-8D58-33957079F9D4}"/>
                </a:ext>
              </a:extLst>
            </p:cNvPr>
            <p:cNvSpPr/>
            <p:nvPr>
              <p:custDataLst>
                <p:tags r:id="rId554"/>
              </p:custDataLst>
            </p:nvPr>
          </p:nvSpPr>
          <p:spPr>
            <a:xfrm>
              <a:off x="11172000" y="1126218"/>
              <a:ext cx="277383" cy="106810"/>
            </a:xfrm>
            <a:custGeom>
              <a:avLst/>
              <a:gdLst>
                <a:gd name="connsiteX0" fmla="*/ 97029 w 277383"/>
                <a:gd name="connsiteY0" fmla="*/ 20 h 106810"/>
                <a:gd name="connsiteX1" fmla="*/ 194683 w 277383"/>
                <a:gd name="connsiteY1" fmla="*/ 8986 h 106810"/>
                <a:gd name="connsiteX2" fmla="*/ 240787 w 277383"/>
                <a:gd name="connsiteY2" fmla="*/ 44408 h 106810"/>
                <a:gd name="connsiteX3" fmla="*/ 232143 w 277383"/>
                <a:gd name="connsiteY3" fmla="*/ 72746 h 106810"/>
                <a:gd name="connsiteX4" fmla="*/ 253033 w 277383"/>
                <a:gd name="connsiteY4" fmla="*/ 81306 h 106810"/>
                <a:gd name="connsiteX5" fmla="*/ 277383 w 277383"/>
                <a:gd name="connsiteY5" fmla="*/ 84442 h 106810"/>
                <a:gd name="connsiteX6" fmla="*/ 273941 w 277383"/>
                <a:gd name="connsiteY6" fmla="*/ 92751 h 106810"/>
                <a:gd name="connsiteX7" fmla="*/ 239999 w 277383"/>
                <a:gd name="connsiteY7" fmla="*/ 106810 h 106810"/>
                <a:gd name="connsiteX8" fmla="*/ 48001 w 277383"/>
                <a:gd name="connsiteY8" fmla="*/ 106810 h 106810"/>
                <a:gd name="connsiteX9" fmla="*/ 0 w 277383"/>
                <a:gd name="connsiteY9" fmla="*/ 58812 h 106810"/>
                <a:gd name="connsiteX10" fmla="*/ 0 w 277383"/>
                <a:gd name="connsiteY10" fmla="*/ 15341 h 106810"/>
                <a:gd name="connsiteX11" fmla="*/ 18915 w 277383"/>
                <a:gd name="connsiteY11" fmla="*/ 13709 h 106810"/>
                <a:gd name="connsiteX12" fmla="*/ 70781 w 277383"/>
                <a:gd name="connsiteY12" fmla="*/ 1902 h 106810"/>
                <a:gd name="connsiteX13" fmla="*/ 97029 w 277383"/>
                <a:gd name="connsiteY13" fmla="*/ 20 h 106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77383" h="106810">
                  <a:moveTo>
                    <a:pt x="97029" y="20"/>
                  </a:moveTo>
                  <a:cubicBezTo>
                    <a:pt x="130391" y="-312"/>
                    <a:pt x="179556" y="3673"/>
                    <a:pt x="194683" y="8986"/>
                  </a:cubicBezTo>
                  <a:cubicBezTo>
                    <a:pt x="209091" y="16071"/>
                    <a:pt x="235024" y="27878"/>
                    <a:pt x="240787" y="44408"/>
                  </a:cubicBezTo>
                  <a:cubicBezTo>
                    <a:pt x="243669" y="53854"/>
                    <a:pt x="235024" y="65661"/>
                    <a:pt x="232143" y="72746"/>
                  </a:cubicBezTo>
                  <a:cubicBezTo>
                    <a:pt x="236465" y="77469"/>
                    <a:pt x="244389" y="79831"/>
                    <a:pt x="253033" y="81306"/>
                  </a:cubicBezTo>
                  <a:lnTo>
                    <a:pt x="277383" y="84442"/>
                  </a:lnTo>
                  <a:lnTo>
                    <a:pt x="273941" y="92751"/>
                  </a:lnTo>
                  <a:cubicBezTo>
                    <a:pt x="265254" y="101437"/>
                    <a:pt x="253254" y="106810"/>
                    <a:pt x="239999" y="106810"/>
                  </a:cubicBezTo>
                  <a:lnTo>
                    <a:pt x="48001" y="106810"/>
                  </a:lnTo>
                  <a:cubicBezTo>
                    <a:pt x="21491" y="106810"/>
                    <a:pt x="0" y="85319"/>
                    <a:pt x="0" y="58812"/>
                  </a:cubicBezTo>
                  <a:lnTo>
                    <a:pt x="0" y="15341"/>
                  </a:lnTo>
                  <a:lnTo>
                    <a:pt x="18915" y="13709"/>
                  </a:lnTo>
                  <a:cubicBezTo>
                    <a:pt x="36203" y="8986"/>
                    <a:pt x="53492" y="4264"/>
                    <a:pt x="70781" y="1902"/>
                  </a:cubicBezTo>
                  <a:cubicBezTo>
                    <a:pt x="76544" y="721"/>
                    <a:pt x="85908" y="131"/>
                    <a:pt x="97029" y="2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99" name="PA-组合 798">
            <a:extLst>
              <a:ext uri="{FF2B5EF4-FFF2-40B4-BE49-F238E27FC236}">
                <a16:creationId xmlns:a16="http://schemas.microsoft.com/office/drawing/2014/main" id="{97A7C1E6-2CC9-41A3-899C-30F157FADF32}"/>
              </a:ext>
            </a:extLst>
          </p:cNvPr>
          <p:cNvGrpSpPr/>
          <p:nvPr>
            <p:custDataLst>
              <p:tags r:id="rId219"/>
            </p:custDataLst>
          </p:nvPr>
        </p:nvGrpSpPr>
        <p:grpSpPr>
          <a:xfrm>
            <a:off x="11892000" y="945000"/>
            <a:ext cx="288000" cy="288028"/>
            <a:chOff x="11892000" y="945000"/>
            <a:chExt cx="288000" cy="288028"/>
          </a:xfrm>
        </p:grpSpPr>
        <p:sp>
          <p:nvSpPr>
            <p:cNvPr id="800" name="PA-圆角矩形 799">
              <a:extLst>
                <a:ext uri="{FF2B5EF4-FFF2-40B4-BE49-F238E27FC236}">
                  <a16:creationId xmlns:a16="http://schemas.microsoft.com/office/drawing/2014/main" id="{60FEF62D-8254-4CD9-9CC0-097A96C06B65}"/>
                </a:ext>
              </a:extLst>
            </p:cNvPr>
            <p:cNvSpPr/>
            <p:nvPr>
              <p:custDataLst>
                <p:tags r:id="rId551"/>
              </p:custDataLst>
            </p:nvPr>
          </p:nvSpPr>
          <p:spPr>
            <a:xfrm>
              <a:off x="118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1" name="PA-任意多边形 800">
              <a:extLst>
                <a:ext uri="{FF2B5EF4-FFF2-40B4-BE49-F238E27FC236}">
                  <a16:creationId xmlns:a16="http://schemas.microsoft.com/office/drawing/2014/main" id="{8BAE3F9D-812F-444A-AF2A-E55B589EC271}"/>
                </a:ext>
              </a:extLst>
            </p:cNvPr>
            <p:cNvSpPr/>
            <p:nvPr>
              <p:custDataLst>
                <p:tags r:id="rId552"/>
              </p:custDataLst>
            </p:nvPr>
          </p:nvSpPr>
          <p:spPr>
            <a:xfrm>
              <a:off x="11895635" y="1193806"/>
              <a:ext cx="222502" cy="39222"/>
            </a:xfrm>
            <a:custGeom>
              <a:avLst/>
              <a:gdLst>
                <a:gd name="connsiteX0" fmla="*/ 0 w 222502"/>
                <a:gd name="connsiteY0" fmla="*/ 0 h 39222"/>
                <a:gd name="connsiteX1" fmla="*/ 4118 w 222502"/>
                <a:gd name="connsiteY1" fmla="*/ 435 h 39222"/>
                <a:gd name="connsiteX2" fmla="*/ 6999 w 222502"/>
                <a:gd name="connsiteY2" fmla="*/ 9881 h 39222"/>
                <a:gd name="connsiteX3" fmla="*/ 104969 w 222502"/>
                <a:gd name="connsiteY3" fmla="*/ 5158 h 39222"/>
                <a:gd name="connsiteX4" fmla="*/ 142428 w 222502"/>
                <a:gd name="connsiteY4" fmla="*/ 14604 h 39222"/>
                <a:gd name="connsiteX5" fmla="*/ 182769 w 222502"/>
                <a:gd name="connsiteY5" fmla="*/ 21688 h 39222"/>
                <a:gd name="connsiteX6" fmla="*/ 222502 w 222502"/>
                <a:gd name="connsiteY6" fmla="*/ 39222 h 39222"/>
                <a:gd name="connsiteX7" fmla="*/ 44366 w 222502"/>
                <a:gd name="connsiteY7" fmla="*/ 39222 h 39222"/>
                <a:gd name="connsiteX8" fmla="*/ 10424 w 222502"/>
                <a:gd name="connsiteY8" fmla="*/ 25163 h 39222"/>
                <a:gd name="connsiteX9" fmla="*/ 0 w 222502"/>
                <a:gd name="connsiteY9" fmla="*/ 0 h 3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502" h="39222">
                  <a:moveTo>
                    <a:pt x="0" y="0"/>
                  </a:moveTo>
                  <a:lnTo>
                    <a:pt x="4118" y="435"/>
                  </a:lnTo>
                  <a:cubicBezTo>
                    <a:pt x="4118" y="5158"/>
                    <a:pt x="6999" y="7519"/>
                    <a:pt x="6999" y="9881"/>
                  </a:cubicBezTo>
                  <a:cubicBezTo>
                    <a:pt x="30051" y="7519"/>
                    <a:pt x="76154" y="435"/>
                    <a:pt x="104969" y="5158"/>
                  </a:cubicBezTo>
                  <a:cubicBezTo>
                    <a:pt x="119376" y="7519"/>
                    <a:pt x="130902" y="12242"/>
                    <a:pt x="142428" y="14604"/>
                  </a:cubicBezTo>
                  <a:cubicBezTo>
                    <a:pt x="153953" y="16965"/>
                    <a:pt x="168361" y="19326"/>
                    <a:pt x="182769" y="21688"/>
                  </a:cubicBezTo>
                  <a:lnTo>
                    <a:pt x="222502" y="39222"/>
                  </a:lnTo>
                  <a:lnTo>
                    <a:pt x="44366" y="39222"/>
                  </a:lnTo>
                  <a:cubicBezTo>
                    <a:pt x="31111" y="39222"/>
                    <a:pt x="19111" y="33849"/>
                    <a:pt x="10424" y="2516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2" name="PA-组合 801">
            <a:extLst>
              <a:ext uri="{FF2B5EF4-FFF2-40B4-BE49-F238E27FC236}">
                <a16:creationId xmlns:a16="http://schemas.microsoft.com/office/drawing/2014/main" id="{40C1B9A3-E6C9-48A6-8DAB-D741754B1BE6}"/>
              </a:ext>
            </a:extLst>
          </p:cNvPr>
          <p:cNvGrpSpPr/>
          <p:nvPr>
            <p:custDataLst>
              <p:tags r:id="rId220"/>
            </p:custDataLst>
          </p:nvPr>
        </p:nvGrpSpPr>
        <p:grpSpPr>
          <a:xfrm>
            <a:off x="10452000" y="1305000"/>
            <a:ext cx="288000" cy="288028"/>
            <a:chOff x="10452000" y="1305000"/>
            <a:chExt cx="288000" cy="288028"/>
          </a:xfrm>
        </p:grpSpPr>
        <p:sp>
          <p:nvSpPr>
            <p:cNvPr id="803" name="PA-圆角矩形 802">
              <a:extLst>
                <a:ext uri="{FF2B5EF4-FFF2-40B4-BE49-F238E27FC236}">
                  <a16:creationId xmlns:a16="http://schemas.microsoft.com/office/drawing/2014/main" id="{A023EE1E-EAFF-4DCF-8986-7AA76ED660AF}"/>
                </a:ext>
              </a:extLst>
            </p:cNvPr>
            <p:cNvSpPr/>
            <p:nvPr>
              <p:custDataLst>
                <p:tags r:id="rId549"/>
              </p:custDataLst>
            </p:nvPr>
          </p:nvSpPr>
          <p:spPr>
            <a:xfrm>
              <a:off x="1045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PA-任意多边形 803">
              <a:extLst>
                <a:ext uri="{FF2B5EF4-FFF2-40B4-BE49-F238E27FC236}">
                  <a16:creationId xmlns:a16="http://schemas.microsoft.com/office/drawing/2014/main" id="{1073367F-6FD7-4440-B40C-31D093AF3839}"/>
                </a:ext>
              </a:extLst>
            </p:cNvPr>
            <p:cNvSpPr/>
            <p:nvPr>
              <p:custDataLst>
                <p:tags r:id="rId550"/>
              </p:custDataLst>
            </p:nvPr>
          </p:nvSpPr>
          <p:spPr>
            <a:xfrm>
              <a:off x="1045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5" name="PA-组合 804">
            <a:extLst>
              <a:ext uri="{FF2B5EF4-FFF2-40B4-BE49-F238E27FC236}">
                <a16:creationId xmlns:a16="http://schemas.microsoft.com/office/drawing/2014/main" id="{0B20A428-2C82-44EC-8619-7B04A6DD0F5A}"/>
              </a:ext>
            </a:extLst>
          </p:cNvPr>
          <p:cNvGrpSpPr/>
          <p:nvPr>
            <p:custDataLst>
              <p:tags r:id="rId221"/>
            </p:custDataLst>
          </p:nvPr>
        </p:nvGrpSpPr>
        <p:grpSpPr>
          <a:xfrm>
            <a:off x="11172000" y="1305000"/>
            <a:ext cx="288000" cy="288028"/>
            <a:chOff x="11172000" y="1305000"/>
            <a:chExt cx="288000" cy="288028"/>
          </a:xfrm>
        </p:grpSpPr>
        <p:sp>
          <p:nvSpPr>
            <p:cNvPr id="806" name="PA-圆角矩形 805">
              <a:extLst>
                <a:ext uri="{FF2B5EF4-FFF2-40B4-BE49-F238E27FC236}">
                  <a16:creationId xmlns:a16="http://schemas.microsoft.com/office/drawing/2014/main" id="{4F58DB14-8FD5-475B-8647-6A8EF67968AB}"/>
                </a:ext>
              </a:extLst>
            </p:cNvPr>
            <p:cNvSpPr/>
            <p:nvPr>
              <p:custDataLst>
                <p:tags r:id="rId547"/>
              </p:custDataLst>
            </p:nvPr>
          </p:nvSpPr>
          <p:spPr>
            <a:xfrm>
              <a:off x="111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PA-任意多边形 806">
              <a:extLst>
                <a:ext uri="{FF2B5EF4-FFF2-40B4-BE49-F238E27FC236}">
                  <a16:creationId xmlns:a16="http://schemas.microsoft.com/office/drawing/2014/main" id="{EE09BAE7-5822-44AB-BACF-A957A1AFE4DC}"/>
                </a:ext>
              </a:extLst>
            </p:cNvPr>
            <p:cNvSpPr/>
            <p:nvPr>
              <p:custDataLst>
                <p:tags r:id="rId548"/>
              </p:custDataLst>
            </p:nvPr>
          </p:nvSpPr>
          <p:spPr>
            <a:xfrm>
              <a:off x="11172000" y="1305028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0 h 288000"/>
                <a:gd name="connsiteX3" fmla="*/ 288000 w 288000"/>
                <a:gd name="connsiteY3" fmla="*/ 239998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8 h 288000"/>
                <a:gd name="connsiteX7" fmla="*/ 0 w 288000"/>
                <a:gd name="connsiteY7" fmla="*/ 48000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0"/>
                  </a:cubicBezTo>
                  <a:lnTo>
                    <a:pt x="288000" y="239998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8" name="PA-组合 807">
            <a:extLst>
              <a:ext uri="{FF2B5EF4-FFF2-40B4-BE49-F238E27FC236}">
                <a16:creationId xmlns:a16="http://schemas.microsoft.com/office/drawing/2014/main" id="{C51156E4-8A99-4D02-836A-2D76A4C34B64}"/>
              </a:ext>
            </a:extLst>
          </p:cNvPr>
          <p:cNvGrpSpPr/>
          <p:nvPr>
            <p:custDataLst>
              <p:tags r:id="rId222"/>
            </p:custDataLst>
          </p:nvPr>
        </p:nvGrpSpPr>
        <p:grpSpPr>
          <a:xfrm>
            <a:off x="11892000" y="1305000"/>
            <a:ext cx="288000" cy="288028"/>
            <a:chOff x="11892000" y="1305000"/>
            <a:chExt cx="288000" cy="288028"/>
          </a:xfrm>
        </p:grpSpPr>
        <p:sp>
          <p:nvSpPr>
            <p:cNvPr id="809" name="PA-圆角矩形 808">
              <a:extLst>
                <a:ext uri="{FF2B5EF4-FFF2-40B4-BE49-F238E27FC236}">
                  <a16:creationId xmlns:a16="http://schemas.microsoft.com/office/drawing/2014/main" id="{BA8F4DD1-076A-49AD-9FBA-4FF4EAD86E5D}"/>
                </a:ext>
              </a:extLst>
            </p:cNvPr>
            <p:cNvSpPr/>
            <p:nvPr>
              <p:custDataLst>
                <p:tags r:id="rId545"/>
              </p:custDataLst>
            </p:nvPr>
          </p:nvSpPr>
          <p:spPr>
            <a:xfrm>
              <a:off x="118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0" name="PA-任意多边形 809">
              <a:extLst>
                <a:ext uri="{FF2B5EF4-FFF2-40B4-BE49-F238E27FC236}">
                  <a16:creationId xmlns:a16="http://schemas.microsoft.com/office/drawing/2014/main" id="{F772E456-0E07-497C-B21A-5D73473FB82C}"/>
                </a:ext>
              </a:extLst>
            </p:cNvPr>
            <p:cNvSpPr/>
            <p:nvPr>
              <p:custDataLst>
                <p:tags r:id="rId546"/>
              </p:custDataLst>
            </p:nvPr>
          </p:nvSpPr>
          <p:spPr>
            <a:xfrm>
              <a:off x="11892000" y="1305028"/>
              <a:ext cx="262601" cy="288000"/>
            </a:xfrm>
            <a:custGeom>
              <a:avLst/>
              <a:gdLst>
                <a:gd name="connsiteX0" fmla="*/ 48001 w 262601"/>
                <a:gd name="connsiteY0" fmla="*/ 0 h 288000"/>
                <a:gd name="connsiteX1" fmla="*/ 239999 w 262601"/>
                <a:gd name="connsiteY1" fmla="*/ 0 h 288000"/>
                <a:gd name="connsiteX2" fmla="*/ 258683 w 262601"/>
                <a:gd name="connsiteY2" fmla="*/ 3772 h 288000"/>
                <a:gd name="connsiteX3" fmla="*/ 261320 w 262601"/>
                <a:gd name="connsiteY3" fmla="*/ 5550 h 288000"/>
                <a:gd name="connsiteX4" fmla="*/ 261320 w 262601"/>
                <a:gd name="connsiteY4" fmla="*/ 111193 h 288000"/>
                <a:gd name="connsiteX5" fmla="*/ 261320 w 262601"/>
                <a:gd name="connsiteY5" fmla="*/ 167867 h 288000"/>
                <a:gd name="connsiteX6" fmla="*/ 232506 w 262601"/>
                <a:gd name="connsiteY6" fmla="*/ 177314 h 288000"/>
                <a:gd name="connsiteX7" fmla="*/ 223862 w 262601"/>
                <a:gd name="connsiteY7" fmla="*/ 186758 h 288000"/>
                <a:gd name="connsiteX8" fmla="*/ 171996 w 262601"/>
                <a:gd name="connsiteY8" fmla="*/ 186758 h 288000"/>
                <a:gd name="connsiteX9" fmla="*/ 166234 w 262601"/>
                <a:gd name="connsiteY9" fmla="*/ 172590 h 288000"/>
                <a:gd name="connsiteX10" fmla="*/ 160469 w 262601"/>
                <a:gd name="connsiteY10" fmla="*/ 172590 h 288000"/>
                <a:gd name="connsiteX11" fmla="*/ 160469 w 262601"/>
                <a:gd name="connsiteY11" fmla="*/ 170229 h 288000"/>
                <a:gd name="connsiteX12" fmla="*/ 134537 w 262601"/>
                <a:gd name="connsiteY12" fmla="*/ 177314 h 288000"/>
                <a:gd name="connsiteX13" fmla="*/ 120129 w 262601"/>
                <a:gd name="connsiteY13" fmla="*/ 170229 h 288000"/>
                <a:gd name="connsiteX14" fmla="*/ 125893 w 262601"/>
                <a:gd name="connsiteY14" fmla="*/ 184397 h 288000"/>
                <a:gd name="connsiteX15" fmla="*/ 120129 w 262601"/>
                <a:gd name="connsiteY15" fmla="*/ 191481 h 288000"/>
                <a:gd name="connsiteX16" fmla="*/ 140299 w 262601"/>
                <a:gd name="connsiteY16" fmla="*/ 196204 h 288000"/>
                <a:gd name="connsiteX17" fmla="*/ 148944 w 262601"/>
                <a:gd name="connsiteY17" fmla="*/ 189120 h 288000"/>
                <a:gd name="connsiteX18" fmla="*/ 160469 w 262601"/>
                <a:gd name="connsiteY18" fmla="*/ 191481 h 288000"/>
                <a:gd name="connsiteX19" fmla="*/ 177759 w 262601"/>
                <a:gd name="connsiteY19" fmla="*/ 212734 h 288000"/>
                <a:gd name="connsiteX20" fmla="*/ 195048 w 262601"/>
                <a:gd name="connsiteY20" fmla="*/ 210373 h 288000"/>
                <a:gd name="connsiteX21" fmla="*/ 189285 w 262601"/>
                <a:gd name="connsiteY21" fmla="*/ 215096 h 288000"/>
                <a:gd name="connsiteX22" fmla="*/ 200810 w 262601"/>
                <a:gd name="connsiteY22" fmla="*/ 212734 h 288000"/>
                <a:gd name="connsiteX23" fmla="*/ 209455 w 262601"/>
                <a:gd name="connsiteY23" fmla="*/ 238711 h 288000"/>
                <a:gd name="connsiteX24" fmla="*/ 197929 w 262601"/>
                <a:gd name="connsiteY24" fmla="*/ 248156 h 288000"/>
                <a:gd name="connsiteX25" fmla="*/ 229625 w 262601"/>
                <a:gd name="connsiteY25" fmla="*/ 267049 h 288000"/>
                <a:gd name="connsiteX26" fmla="*/ 229625 w 262601"/>
                <a:gd name="connsiteY26" fmla="*/ 283579 h 288000"/>
                <a:gd name="connsiteX27" fmla="*/ 241150 w 262601"/>
                <a:gd name="connsiteY27" fmla="*/ 281217 h 288000"/>
                <a:gd name="connsiteX28" fmla="*/ 239698 w 262601"/>
                <a:gd name="connsiteY28" fmla="*/ 288000 h 288000"/>
                <a:gd name="connsiteX29" fmla="*/ 48001 w 262601"/>
                <a:gd name="connsiteY29" fmla="*/ 288000 h 288000"/>
                <a:gd name="connsiteX30" fmla="*/ 0 w 262601"/>
                <a:gd name="connsiteY30" fmla="*/ 239998 h 288000"/>
                <a:gd name="connsiteX31" fmla="*/ 0 w 262601"/>
                <a:gd name="connsiteY31" fmla="*/ 48000 h 288000"/>
                <a:gd name="connsiteX32" fmla="*/ 48001 w 262601"/>
                <a:gd name="connsiteY32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62601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46626" y="0"/>
                    <a:pt x="252940" y="1343"/>
                    <a:pt x="258683" y="3772"/>
                  </a:cubicBezTo>
                  <a:lnTo>
                    <a:pt x="261320" y="5550"/>
                  </a:lnTo>
                  <a:lnTo>
                    <a:pt x="261320" y="111193"/>
                  </a:lnTo>
                  <a:cubicBezTo>
                    <a:pt x="261320" y="120639"/>
                    <a:pt x="264203" y="163145"/>
                    <a:pt x="261320" y="167867"/>
                  </a:cubicBezTo>
                  <a:cubicBezTo>
                    <a:pt x="252676" y="174952"/>
                    <a:pt x="244032" y="172590"/>
                    <a:pt x="232506" y="177314"/>
                  </a:cubicBezTo>
                  <a:cubicBezTo>
                    <a:pt x="229625" y="179674"/>
                    <a:pt x="226744" y="182036"/>
                    <a:pt x="223862" y="186758"/>
                  </a:cubicBezTo>
                  <a:cubicBezTo>
                    <a:pt x="212336" y="191481"/>
                    <a:pt x="186404" y="189120"/>
                    <a:pt x="171996" y="186758"/>
                  </a:cubicBezTo>
                  <a:cubicBezTo>
                    <a:pt x="171996" y="179674"/>
                    <a:pt x="169115" y="177314"/>
                    <a:pt x="166234" y="172590"/>
                  </a:cubicBezTo>
                  <a:cubicBezTo>
                    <a:pt x="163351" y="172590"/>
                    <a:pt x="163351" y="172590"/>
                    <a:pt x="160469" y="172590"/>
                  </a:cubicBezTo>
                  <a:cubicBezTo>
                    <a:pt x="160469" y="172590"/>
                    <a:pt x="160469" y="170229"/>
                    <a:pt x="160469" y="170229"/>
                  </a:cubicBezTo>
                  <a:cubicBezTo>
                    <a:pt x="154707" y="174952"/>
                    <a:pt x="146063" y="177314"/>
                    <a:pt x="134537" y="177314"/>
                  </a:cubicBezTo>
                  <a:cubicBezTo>
                    <a:pt x="128774" y="174952"/>
                    <a:pt x="125893" y="172590"/>
                    <a:pt x="120129" y="170229"/>
                  </a:cubicBezTo>
                  <a:cubicBezTo>
                    <a:pt x="123011" y="174952"/>
                    <a:pt x="125893" y="179674"/>
                    <a:pt x="125893" y="184397"/>
                  </a:cubicBezTo>
                  <a:cubicBezTo>
                    <a:pt x="123011" y="186758"/>
                    <a:pt x="120129" y="186758"/>
                    <a:pt x="120129" y="191481"/>
                  </a:cubicBezTo>
                  <a:cubicBezTo>
                    <a:pt x="125893" y="191481"/>
                    <a:pt x="131655" y="193843"/>
                    <a:pt x="140299" y="196204"/>
                  </a:cubicBezTo>
                  <a:cubicBezTo>
                    <a:pt x="143181" y="193843"/>
                    <a:pt x="146063" y="191481"/>
                    <a:pt x="148944" y="189120"/>
                  </a:cubicBezTo>
                  <a:cubicBezTo>
                    <a:pt x="151825" y="189120"/>
                    <a:pt x="157588" y="191481"/>
                    <a:pt x="160469" y="191481"/>
                  </a:cubicBezTo>
                  <a:cubicBezTo>
                    <a:pt x="166234" y="205651"/>
                    <a:pt x="163351" y="208012"/>
                    <a:pt x="177759" y="212734"/>
                  </a:cubicBezTo>
                  <a:cubicBezTo>
                    <a:pt x="183522" y="212734"/>
                    <a:pt x="189285" y="210373"/>
                    <a:pt x="195048" y="210373"/>
                  </a:cubicBezTo>
                  <a:cubicBezTo>
                    <a:pt x="192166" y="210373"/>
                    <a:pt x="192166" y="212734"/>
                    <a:pt x="189285" y="215096"/>
                  </a:cubicBezTo>
                  <a:cubicBezTo>
                    <a:pt x="192166" y="215096"/>
                    <a:pt x="197929" y="212734"/>
                    <a:pt x="200810" y="212734"/>
                  </a:cubicBezTo>
                  <a:cubicBezTo>
                    <a:pt x="200810" y="222180"/>
                    <a:pt x="206574" y="226903"/>
                    <a:pt x="209455" y="238711"/>
                  </a:cubicBezTo>
                  <a:cubicBezTo>
                    <a:pt x="206574" y="241073"/>
                    <a:pt x="203692" y="245795"/>
                    <a:pt x="197929" y="248156"/>
                  </a:cubicBezTo>
                  <a:cubicBezTo>
                    <a:pt x="215218" y="248156"/>
                    <a:pt x="218099" y="262325"/>
                    <a:pt x="229625" y="267049"/>
                  </a:cubicBezTo>
                  <a:cubicBezTo>
                    <a:pt x="229625" y="274133"/>
                    <a:pt x="229625" y="276495"/>
                    <a:pt x="229625" y="283579"/>
                  </a:cubicBezTo>
                  <a:cubicBezTo>
                    <a:pt x="235388" y="283579"/>
                    <a:pt x="238269" y="281217"/>
                    <a:pt x="241150" y="281217"/>
                  </a:cubicBezTo>
                  <a:lnTo>
                    <a:pt x="239698" y="288000"/>
                  </a:lnTo>
                  <a:lnTo>
                    <a:pt x="48001" y="288000"/>
                  </a:lnTo>
                  <a:cubicBezTo>
                    <a:pt x="21491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11" name="PA-组合 810">
            <a:extLst>
              <a:ext uri="{FF2B5EF4-FFF2-40B4-BE49-F238E27FC236}">
                <a16:creationId xmlns:a16="http://schemas.microsoft.com/office/drawing/2014/main" id="{8333FF3C-0431-4AFC-B6D6-F5B6510B0C98}"/>
              </a:ext>
            </a:extLst>
          </p:cNvPr>
          <p:cNvGrpSpPr/>
          <p:nvPr>
            <p:custDataLst>
              <p:tags r:id="rId223"/>
            </p:custDataLst>
          </p:nvPr>
        </p:nvGrpSpPr>
        <p:grpSpPr>
          <a:xfrm>
            <a:off x="10452000" y="1665000"/>
            <a:ext cx="288000" cy="288024"/>
            <a:chOff x="10452000" y="1665000"/>
            <a:chExt cx="288000" cy="288024"/>
          </a:xfrm>
        </p:grpSpPr>
        <p:sp>
          <p:nvSpPr>
            <p:cNvPr id="812" name="PA-圆角矩形 811">
              <a:extLst>
                <a:ext uri="{FF2B5EF4-FFF2-40B4-BE49-F238E27FC236}">
                  <a16:creationId xmlns:a16="http://schemas.microsoft.com/office/drawing/2014/main" id="{0EDB6CA6-5C01-4093-8F40-2AE4D925FCA7}"/>
                </a:ext>
              </a:extLst>
            </p:cNvPr>
            <p:cNvSpPr/>
            <p:nvPr>
              <p:custDataLst>
                <p:tags r:id="rId543"/>
              </p:custDataLst>
            </p:nvPr>
          </p:nvSpPr>
          <p:spPr>
            <a:xfrm>
              <a:off x="104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3" name="PA-任意多边形 812">
              <a:extLst>
                <a:ext uri="{FF2B5EF4-FFF2-40B4-BE49-F238E27FC236}">
                  <a16:creationId xmlns:a16="http://schemas.microsoft.com/office/drawing/2014/main" id="{2CD2C626-F6E6-4940-8066-98D9193B0A2F}"/>
                </a:ext>
              </a:extLst>
            </p:cNvPr>
            <p:cNvSpPr/>
            <p:nvPr>
              <p:custDataLst>
                <p:tags r:id="rId544"/>
              </p:custDataLst>
            </p:nvPr>
          </p:nvSpPr>
          <p:spPr>
            <a:xfrm>
              <a:off x="10452000" y="1665028"/>
              <a:ext cx="288000" cy="287996"/>
            </a:xfrm>
            <a:custGeom>
              <a:avLst/>
              <a:gdLst>
                <a:gd name="connsiteX0" fmla="*/ 48001 w 288000"/>
                <a:gd name="connsiteY0" fmla="*/ 0 h 287996"/>
                <a:gd name="connsiteX1" fmla="*/ 239999 w 288000"/>
                <a:gd name="connsiteY1" fmla="*/ 0 h 287996"/>
                <a:gd name="connsiteX2" fmla="*/ 288000 w 288000"/>
                <a:gd name="connsiteY2" fmla="*/ 48001 h 287996"/>
                <a:gd name="connsiteX3" fmla="*/ 288000 w 288000"/>
                <a:gd name="connsiteY3" fmla="*/ 139221 h 287996"/>
                <a:gd name="connsiteX4" fmla="*/ 286526 w 288000"/>
                <a:gd name="connsiteY4" fmla="*/ 140832 h 287996"/>
                <a:gd name="connsiteX5" fmla="*/ 254830 w 288000"/>
                <a:gd name="connsiteY5" fmla="*/ 155001 h 287996"/>
                <a:gd name="connsiteX6" fmla="*/ 237542 w 288000"/>
                <a:gd name="connsiteY6" fmla="*/ 183338 h 287996"/>
                <a:gd name="connsiteX7" fmla="*/ 191438 w 288000"/>
                <a:gd name="connsiteY7" fmla="*/ 209316 h 287996"/>
                <a:gd name="connsiteX8" fmla="*/ 130928 w 288000"/>
                <a:gd name="connsiteY8" fmla="*/ 261267 h 287996"/>
                <a:gd name="connsiteX9" fmla="*/ 107876 w 288000"/>
                <a:gd name="connsiteY9" fmla="*/ 282521 h 287996"/>
                <a:gd name="connsiteX10" fmla="*/ 97316 w 288000"/>
                <a:gd name="connsiteY10" fmla="*/ 287996 h 287996"/>
                <a:gd name="connsiteX11" fmla="*/ 48001 w 288000"/>
                <a:gd name="connsiteY11" fmla="*/ 287996 h 287996"/>
                <a:gd name="connsiteX12" fmla="*/ 0 w 288000"/>
                <a:gd name="connsiteY12" fmla="*/ 239996 h 287996"/>
                <a:gd name="connsiteX13" fmla="*/ 0 w 288000"/>
                <a:gd name="connsiteY13" fmla="*/ 48001 h 287996"/>
                <a:gd name="connsiteX14" fmla="*/ 48001 w 288000"/>
                <a:gd name="connsiteY14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8000" h="28799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139221"/>
                  </a:lnTo>
                  <a:lnTo>
                    <a:pt x="286526" y="140832"/>
                  </a:lnTo>
                  <a:cubicBezTo>
                    <a:pt x="277882" y="147917"/>
                    <a:pt x="263474" y="147917"/>
                    <a:pt x="254830" y="155001"/>
                  </a:cubicBezTo>
                  <a:cubicBezTo>
                    <a:pt x="249068" y="164447"/>
                    <a:pt x="243304" y="173893"/>
                    <a:pt x="237542" y="183338"/>
                  </a:cubicBezTo>
                  <a:cubicBezTo>
                    <a:pt x="223133" y="190423"/>
                    <a:pt x="208727" y="199869"/>
                    <a:pt x="191438" y="209316"/>
                  </a:cubicBezTo>
                  <a:cubicBezTo>
                    <a:pt x="171268" y="225845"/>
                    <a:pt x="151098" y="244736"/>
                    <a:pt x="130928" y="261267"/>
                  </a:cubicBezTo>
                  <a:cubicBezTo>
                    <a:pt x="125164" y="268352"/>
                    <a:pt x="116520" y="275436"/>
                    <a:pt x="107876" y="282521"/>
                  </a:cubicBezTo>
                  <a:lnTo>
                    <a:pt x="97316" y="287996"/>
                  </a:ln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14" name="PA-组合 813">
            <a:extLst>
              <a:ext uri="{FF2B5EF4-FFF2-40B4-BE49-F238E27FC236}">
                <a16:creationId xmlns:a16="http://schemas.microsoft.com/office/drawing/2014/main" id="{1953FB8F-49ED-420C-8839-D04B5A140DCD}"/>
              </a:ext>
            </a:extLst>
          </p:cNvPr>
          <p:cNvGrpSpPr/>
          <p:nvPr>
            <p:custDataLst>
              <p:tags r:id="rId224"/>
            </p:custDataLst>
          </p:nvPr>
        </p:nvGrpSpPr>
        <p:grpSpPr>
          <a:xfrm>
            <a:off x="11172000" y="1665000"/>
            <a:ext cx="288000" cy="288025"/>
            <a:chOff x="11172000" y="1665000"/>
            <a:chExt cx="288000" cy="288025"/>
          </a:xfrm>
        </p:grpSpPr>
        <p:sp>
          <p:nvSpPr>
            <p:cNvPr id="815" name="PA-圆角矩形 814">
              <a:extLst>
                <a:ext uri="{FF2B5EF4-FFF2-40B4-BE49-F238E27FC236}">
                  <a16:creationId xmlns:a16="http://schemas.microsoft.com/office/drawing/2014/main" id="{6591A64B-0B87-439D-9538-9C46C118C502}"/>
                </a:ext>
              </a:extLst>
            </p:cNvPr>
            <p:cNvSpPr/>
            <p:nvPr>
              <p:custDataLst>
                <p:tags r:id="rId539"/>
              </p:custDataLst>
            </p:nvPr>
          </p:nvSpPr>
          <p:spPr>
            <a:xfrm>
              <a:off x="111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6" name="PA-任意多边形 815">
              <a:extLst>
                <a:ext uri="{FF2B5EF4-FFF2-40B4-BE49-F238E27FC236}">
                  <a16:creationId xmlns:a16="http://schemas.microsoft.com/office/drawing/2014/main" id="{7B9658A9-22FE-4F42-BA5E-42C90D97D027}"/>
                </a:ext>
              </a:extLst>
            </p:cNvPr>
            <p:cNvSpPr/>
            <p:nvPr>
              <p:custDataLst>
                <p:tags r:id="rId540"/>
              </p:custDataLst>
            </p:nvPr>
          </p:nvSpPr>
          <p:spPr>
            <a:xfrm>
              <a:off x="11172000" y="1665028"/>
              <a:ext cx="121676" cy="119964"/>
            </a:xfrm>
            <a:custGeom>
              <a:avLst/>
              <a:gdLst>
                <a:gd name="connsiteX0" fmla="*/ 48001 w 121676"/>
                <a:gd name="connsiteY0" fmla="*/ 0 h 119964"/>
                <a:gd name="connsiteX1" fmla="*/ 121676 w 121676"/>
                <a:gd name="connsiteY1" fmla="*/ 0 h 119964"/>
                <a:gd name="connsiteX2" fmla="*/ 119766 w 121676"/>
                <a:gd name="connsiteY2" fmla="*/ 10952 h 119964"/>
                <a:gd name="connsiteX3" fmla="*/ 93832 w 121676"/>
                <a:gd name="connsiteY3" fmla="*/ 27482 h 119964"/>
                <a:gd name="connsiteX4" fmla="*/ 96713 w 121676"/>
                <a:gd name="connsiteY4" fmla="*/ 39289 h 119964"/>
                <a:gd name="connsiteX5" fmla="*/ 30441 w 121676"/>
                <a:gd name="connsiteY5" fmla="*/ 95964 h 119964"/>
                <a:gd name="connsiteX6" fmla="*/ 62137 w 121676"/>
                <a:gd name="connsiteY6" fmla="*/ 103049 h 119964"/>
                <a:gd name="connsiteX7" fmla="*/ 65018 w 121676"/>
                <a:gd name="connsiteY7" fmla="*/ 110133 h 119964"/>
                <a:gd name="connsiteX8" fmla="*/ 62137 w 121676"/>
                <a:gd name="connsiteY8" fmla="*/ 110133 h 119964"/>
                <a:gd name="connsiteX9" fmla="*/ 30441 w 121676"/>
                <a:gd name="connsiteY9" fmla="*/ 119579 h 119964"/>
                <a:gd name="connsiteX10" fmla="*/ 10631 w 121676"/>
                <a:gd name="connsiteY10" fmla="*/ 117513 h 119964"/>
                <a:gd name="connsiteX11" fmla="*/ 0 w 121676"/>
                <a:gd name="connsiteY11" fmla="*/ 117335 h 119964"/>
                <a:gd name="connsiteX12" fmla="*/ 0 w 121676"/>
                <a:gd name="connsiteY12" fmla="*/ 48001 h 119964"/>
                <a:gd name="connsiteX13" fmla="*/ 48001 w 121676"/>
                <a:gd name="connsiteY13" fmla="*/ 0 h 119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676" h="119964">
                  <a:moveTo>
                    <a:pt x="48001" y="0"/>
                  </a:moveTo>
                  <a:lnTo>
                    <a:pt x="121676" y="0"/>
                  </a:lnTo>
                  <a:lnTo>
                    <a:pt x="119766" y="10952"/>
                  </a:lnTo>
                  <a:cubicBezTo>
                    <a:pt x="111122" y="13314"/>
                    <a:pt x="99596" y="20398"/>
                    <a:pt x="93832" y="27482"/>
                  </a:cubicBezTo>
                  <a:cubicBezTo>
                    <a:pt x="93832" y="32205"/>
                    <a:pt x="96713" y="34566"/>
                    <a:pt x="96713" y="39289"/>
                  </a:cubicBezTo>
                  <a:cubicBezTo>
                    <a:pt x="79425" y="44013"/>
                    <a:pt x="18915" y="72350"/>
                    <a:pt x="30441" y="95964"/>
                  </a:cubicBezTo>
                  <a:cubicBezTo>
                    <a:pt x="33322" y="103049"/>
                    <a:pt x="50611" y="100687"/>
                    <a:pt x="62137" y="103049"/>
                  </a:cubicBezTo>
                  <a:cubicBezTo>
                    <a:pt x="62137" y="105410"/>
                    <a:pt x="62137" y="107772"/>
                    <a:pt x="65018" y="110133"/>
                  </a:cubicBezTo>
                  <a:cubicBezTo>
                    <a:pt x="65018" y="110133"/>
                    <a:pt x="65018" y="110133"/>
                    <a:pt x="62137" y="110133"/>
                  </a:cubicBezTo>
                  <a:cubicBezTo>
                    <a:pt x="59255" y="112495"/>
                    <a:pt x="33322" y="119579"/>
                    <a:pt x="30441" y="119579"/>
                  </a:cubicBezTo>
                  <a:cubicBezTo>
                    <a:pt x="23237" y="120760"/>
                    <a:pt x="16754" y="118989"/>
                    <a:pt x="10631" y="117513"/>
                  </a:cubicBezTo>
                  <a:lnTo>
                    <a:pt x="0" y="117335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17" name="PA-任意多边形 816">
              <a:extLst>
                <a:ext uri="{FF2B5EF4-FFF2-40B4-BE49-F238E27FC236}">
                  <a16:creationId xmlns:a16="http://schemas.microsoft.com/office/drawing/2014/main" id="{916E6142-66D8-448A-9C5E-EF422D10A927}"/>
                </a:ext>
              </a:extLst>
            </p:cNvPr>
            <p:cNvSpPr/>
            <p:nvPr>
              <p:custDataLst>
                <p:tags r:id="rId541"/>
              </p:custDataLst>
            </p:nvPr>
          </p:nvSpPr>
          <p:spPr>
            <a:xfrm>
              <a:off x="11415669" y="1666817"/>
              <a:ext cx="36326" cy="35244"/>
            </a:xfrm>
            <a:custGeom>
              <a:avLst/>
              <a:gdLst>
                <a:gd name="connsiteX0" fmla="*/ 5190 w 36326"/>
                <a:gd name="connsiteY0" fmla="*/ 0 h 35244"/>
                <a:gd name="connsiteX1" fmla="*/ 15014 w 36326"/>
                <a:gd name="connsiteY1" fmla="*/ 1983 h 35244"/>
                <a:gd name="connsiteX2" fmla="*/ 30272 w 36326"/>
                <a:gd name="connsiteY2" fmla="*/ 12270 h 35244"/>
                <a:gd name="connsiteX3" fmla="*/ 36326 w 36326"/>
                <a:gd name="connsiteY3" fmla="*/ 26886 h 35244"/>
                <a:gd name="connsiteX4" fmla="*/ 30615 w 36326"/>
                <a:gd name="connsiteY4" fmla="*/ 30416 h 35244"/>
                <a:gd name="connsiteX5" fmla="*/ 8644 w 36326"/>
                <a:gd name="connsiteY5" fmla="*/ 35139 h 35244"/>
                <a:gd name="connsiteX6" fmla="*/ 17288 w 36326"/>
                <a:gd name="connsiteY6" fmla="*/ 16248 h 35244"/>
                <a:gd name="connsiteX7" fmla="*/ 2880 w 36326"/>
                <a:gd name="connsiteY7" fmla="*/ 13886 h 35244"/>
                <a:gd name="connsiteX8" fmla="*/ 0 w 36326"/>
                <a:gd name="connsiteY8" fmla="*/ 9163 h 35244"/>
                <a:gd name="connsiteX9" fmla="*/ 5190 w 36326"/>
                <a:gd name="connsiteY9" fmla="*/ 0 h 3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26" h="35244">
                  <a:moveTo>
                    <a:pt x="5190" y="0"/>
                  </a:moveTo>
                  <a:lnTo>
                    <a:pt x="15014" y="1983"/>
                  </a:lnTo>
                  <a:cubicBezTo>
                    <a:pt x="20757" y="4412"/>
                    <a:pt x="25929" y="7927"/>
                    <a:pt x="30272" y="12270"/>
                  </a:cubicBezTo>
                  <a:lnTo>
                    <a:pt x="36326" y="26886"/>
                  </a:lnTo>
                  <a:lnTo>
                    <a:pt x="30615" y="30416"/>
                  </a:lnTo>
                  <a:cubicBezTo>
                    <a:pt x="23231" y="33811"/>
                    <a:pt x="15848" y="35729"/>
                    <a:pt x="8644" y="35139"/>
                  </a:cubicBezTo>
                  <a:cubicBezTo>
                    <a:pt x="11525" y="28055"/>
                    <a:pt x="14406" y="23332"/>
                    <a:pt x="17288" y="16248"/>
                  </a:cubicBezTo>
                  <a:cubicBezTo>
                    <a:pt x="11525" y="16248"/>
                    <a:pt x="5762" y="16248"/>
                    <a:pt x="2880" y="13886"/>
                  </a:cubicBezTo>
                  <a:cubicBezTo>
                    <a:pt x="0" y="11525"/>
                    <a:pt x="0" y="11525"/>
                    <a:pt x="0" y="9163"/>
                  </a:cubicBezTo>
                  <a:lnTo>
                    <a:pt x="519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18" name="PA-任意多边形 817">
              <a:extLst>
                <a:ext uri="{FF2B5EF4-FFF2-40B4-BE49-F238E27FC236}">
                  <a16:creationId xmlns:a16="http://schemas.microsoft.com/office/drawing/2014/main" id="{4B4C8C2A-FDA2-4086-8889-B2AFDD8621BE}"/>
                </a:ext>
              </a:extLst>
            </p:cNvPr>
            <p:cNvSpPr/>
            <p:nvPr>
              <p:custDataLst>
                <p:tags r:id="rId542"/>
              </p:custDataLst>
            </p:nvPr>
          </p:nvSpPr>
          <p:spPr>
            <a:xfrm>
              <a:off x="11259444" y="1749872"/>
              <a:ext cx="200556" cy="203153"/>
            </a:xfrm>
            <a:custGeom>
              <a:avLst/>
              <a:gdLst>
                <a:gd name="connsiteX0" fmla="*/ 200556 w 200556"/>
                <a:gd name="connsiteY0" fmla="*/ 0 h 203153"/>
                <a:gd name="connsiteX1" fmla="*/ 200556 w 200556"/>
                <a:gd name="connsiteY1" fmla="*/ 155153 h 203153"/>
                <a:gd name="connsiteX2" fmla="*/ 152555 w 200556"/>
                <a:gd name="connsiteY2" fmla="*/ 203153 h 203153"/>
                <a:gd name="connsiteX3" fmla="*/ 0 w 200556"/>
                <a:gd name="connsiteY3" fmla="*/ 203153 h 203153"/>
                <a:gd name="connsiteX4" fmla="*/ 625 w 200556"/>
                <a:gd name="connsiteY4" fmla="*/ 185869 h 203153"/>
                <a:gd name="connsiteX5" fmla="*/ 3507 w 200556"/>
                <a:gd name="connsiteY5" fmla="*/ 162255 h 203153"/>
                <a:gd name="connsiteX6" fmla="*/ 38084 w 200556"/>
                <a:gd name="connsiteY6" fmla="*/ 131557 h 203153"/>
                <a:gd name="connsiteX7" fmla="*/ 49610 w 200556"/>
                <a:gd name="connsiteY7" fmla="*/ 110304 h 203153"/>
                <a:gd name="connsiteX8" fmla="*/ 46729 w 200556"/>
                <a:gd name="connsiteY8" fmla="*/ 100857 h 203153"/>
                <a:gd name="connsiteX9" fmla="*/ 141817 w 200556"/>
                <a:gd name="connsiteY9" fmla="*/ 51267 h 203153"/>
                <a:gd name="connsiteX10" fmla="*/ 156225 w 200556"/>
                <a:gd name="connsiteY10" fmla="*/ 30013 h 203153"/>
                <a:gd name="connsiteX11" fmla="*/ 200556 w 200556"/>
                <a:gd name="connsiteY11" fmla="*/ 0 h 20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0556" h="203153">
                  <a:moveTo>
                    <a:pt x="200556" y="0"/>
                  </a:moveTo>
                  <a:lnTo>
                    <a:pt x="200556" y="155153"/>
                  </a:lnTo>
                  <a:cubicBezTo>
                    <a:pt x="200556" y="181663"/>
                    <a:pt x="179065" y="203153"/>
                    <a:pt x="152555" y="203153"/>
                  </a:cubicBezTo>
                  <a:lnTo>
                    <a:pt x="0" y="203153"/>
                  </a:lnTo>
                  <a:lnTo>
                    <a:pt x="625" y="185869"/>
                  </a:lnTo>
                  <a:cubicBezTo>
                    <a:pt x="3507" y="178785"/>
                    <a:pt x="3507" y="169340"/>
                    <a:pt x="3507" y="162255"/>
                  </a:cubicBezTo>
                  <a:cubicBezTo>
                    <a:pt x="9269" y="150448"/>
                    <a:pt x="29440" y="143363"/>
                    <a:pt x="38084" y="131557"/>
                  </a:cubicBezTo>
                  <a:cubicBezTo>
                    <a:pt x="43848" y="124473"/>
                    <a:pt x="46729" y="117388"/>
                    <a:pt x="49610" y="110304"/>
                  </a:cubicBezTo>
                  <a:cubicBezTo>
                    <a:pt x="49610" y="107942"/>
                    <a:pt x="49610" y="103219"/>
                    <a:pt x="46729" y="100857"/>
                  </a:cubicBezTo>
                  <a:cubicBezTo>
                    <a:pt x="84188" y="93774"/>
                    <a:pt x="121647" y="72520"/>
                    <a:pt x="141817" y="51267"/>
                  </a:cubicBezTo>
                  <a:cubicBezTo>
                    <a:pt x="147580" y="44182"/>
                    <a:pt x="150461" y="37097"/>
                    <a:pt x="156225" y="30013"/>
                  </a:cubicBezTo>
                  <a:lnTo>
                    <a:pt x="20055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19" name="PA-组合 818">
            <a:extLst>
              <a:ext uri="{FF2B5EF4-FFF2-40B4-BE49-F238E27FC236}">
                <a16:creationId xmlns:a16="http://schemas.microsoft.com/office/drawing/2014/main" id="{9A8D3C05-A08E-4E9A-9704-25EB627B4859}"/>
              </a:ext>
            </a:extLst>
          </p:cNvPr>
          <p:cNvGrpSpPr/>
          <p:nvPr>
            <p:custDataLst>
              <p:tags r:id="rId225"/>
            </p:custDataLst>
          </p:nvPr>
        </p:nvGrpSpPr>
        <p:grpSpPr>
          <a:xfrm>
            <a:off x="10452000" y="2025000"/>
            <a:ext cx="288000" cy="288004"/>
            <a:chOff x="10452000" y="2025000"/>
            <a:chExt cx="288000" cy="288004"/>
          </a:xfrm>
        </p:grpSpPr>
        <p:sp>
          <p:nvSpPr>
            <p:cNvPr id="820" name="PA-圆角矩形 819">
              <a:extLst>
                <a:ext uri="{FF2B5EF4-FFF2-40B4-BE49-F238E27FC236}">
                  <a16:creationId xmlns:a16="http://schemas.microsoft.com/office/drawing/2014/main" id="{28261141-D3B5-464D-881F-9A3CAD1DA8AC}"/>
                </a:ext>
              </a:extLst>
            </p:cNvPr>
            <p:cNvSpPr/>
            <p:nvPr>
              <p:custDataLst>
                <p:tags r:id="rId537"/>
              </p:custDataLst>
            </p:nvPr>
          </p:nvSpPr>
          <p:spPr>
            <a:xfrm>
              <a:off x="104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1" name="PA-任意多边形 820">
              <a:extLst>
                <a:ext uri="{FF2B5EF4-FFF2-40B4-BE49-F238E27FC236}">
                  <a16:creationId xmlns:a16="http://schemas.microsoft.com/office/drawing/2014/main" id="{0F665E33-1E6F-4030-BC15-6EFBA3B3EE8A}"/>
                </a:ext>
              </a:extLst>
            </p:cNvPr>
            <p:cNvSpPr/>
            <p:nvPr>
              <p:custDataLst>
                <p:tags r:id="rId538"/>
              </p:custDataLst>
            </p:nvPr>
          </p:nvSpPr>
          <p:spPr>
            <a:xfrm>
              <a:off x="10452000" y="2025024"/>
              <a:ext cx="283644" cy="287980"/>
            </a:xfrm>
            <a:custGeom>
              <a:avLst/>
              <a:gdLst>
                <a:gd name="connsiteX0" fmla="*/ 48001 w 283644"/>
                <a:gd name="connsiteY0" fmla="*/ 0 h 287980"/>
                <a:gd name="connsiteX1" fmla="*/ 103426 w 283644"/>
                <a:gd name="connsiteY1" fmla="*/ 0 h 287980"/>
                <a:gd name="connsiteX2" fmla="*/ 102112 w 283644"/>
                <a:gd name="connsiteY2" fmla="*/ 7537 h 287980"/>
                <a:gd name="connsiteX3" fmla="*/ 104994 w 283644"/>
                <a:gd name="connsiteY3" fmla="*/ 9899 h 287980"/>
                <a:gd name="connsiteX4" fmla="*/ 139572 w 283644"/>
                <a:gd name="connsiteY4" fmla="*/ 2814 h 287980"/>
                <a:gd name="connsiteX5" fmla="*/ 139572 w 283644"/>
                <a:gd name="connsiteY5" fmla="*/ 5176 h 287980"/>
                <a:gd name="connsiteX6" fmla="*/ 130928 w 283644"/>
                <a:gd name="connsiteY6" fmla="*/ 14622 h 287980"/>
                <a:gd name="connsiteX7" fmla="*/ 130928 w 283644"/>
                <a:gd name="connsiteY7" fmla="*/ 19344 h 287980"/>
                <a:gd name="connsiteX8" fmla="*/ 177031 w 283644"/>
                <a:gd name="connsiteY8" fmla="*/ 5176 h 287980"/>
                <a:gd name="connsiteX9" fmla="*/ 177933 w 283644"/>
                <a:gd name="connsiteY9" fmla="*/ 0 h 287980"/>
                <a:gd name="connsiteX10" fmla="*/ 235993 w 283644"/>
                <a:gd name="connsiteY10" fmla="*/ 0 h 287980"/>
                <a:gd name="connsiteX11" fmla="*/ 251589 w 283644"/>
                <a:gd name="connsiteY11" fmla="*/ 15802 h 287980"/>
                <a:gd name="connsiteX12" fmla="*/ 277882 w 283644"/>
                <a:gd name="connsiteY12" fmla="*/ 35874 h 287980"/>
                <a:gd name="connsiteX13" fmla="*/ 277882 w 283644"/>
                <a:gd name="connsiteY13" fmla="*/ 38237 h 287980"/>
                <a:gd name="connsiteX14" fmla="*/ 269238 w 283644"/>
                <a:gd name="connsiteY14" fmla="*/ 50043 h 287980"/>
                <a:gd name="connsiteX15" fmla="*/ 275000 w 283644"/>
                <a:gd name="connsiteY15" fmla="*/ 54767 h 287980"/>
                <a:gd name="connsiteX16" fmla="*/ 272119 w 283644"/>
                <a:gd name="connsiteY16" fmla="*/ 73658 h 287980"/>
                <a:gd name="connsiteX17" fmla="*/ 283644 w 283644"/>
                <a:gd name="connsiteY17" fmla="*/ 80742 h 287980"/>
                <a:gd name="connsiteX18" fmla="*/ 249068 w 283644"/>
                <a:gd name="connsiteY18" fmla="*/ 149223 h 287980"/>
                <a:gd name="connsiteX19" fmla="*/ 254830 w 283644"/>
                <a:gd name="connsiteY19" fmla="*/ 168115 h 287980"/>
                <a:gd name="connsiteX20" fmla="*/ 240423 w 283644"/>
                <a:gd name="connsiteY20" fmla="*/ 238955 h 287980"/>
                <a:gd name="connsiteX21" fmla="*/ 205845 w 283644"/>
                <a:gd name="connsiteY21" fmla="*/ 269657 h 287980"/>
                <a:gd name="connsiteX22" fmla="*/ 198393 w 283644"/>
                <a:gd name="connsiteY22" fmla="*/ 287980 h 287980"/>
                <a:gd name="connsiteX23" fmla="*/ 48001 w 283644"/>
                <a:gd name="connsiteY23" fmla="*/ 287980 h 287980"/>
                <a:gd name="connsiteX24" fmla="*/ 0 w 283644"/>
                <a:gd name="connsiteY24" fmla="*/ 239978 h 287980"/>
                <a:gd name="connsiteX25" fmla="*/ 0 w 283644"/>
                <a:gd name="connsiteY25" fmla="*/ 48002 h 287980"/>
                <a:gd name="connsiteX26" fmla="*/ 48001 w 283644"/>
                <a:gd name="connsiteY26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3644" h="287980">
                  <a:moveTo>
                    <a:pt x="48001" y="0"/>
                  </a:moveTo>
                  <a:lnTo>
                    <a:pt x="103426" y="0"/>
                  </a:lnTo>
                  <a:lnTo>
                    <a:pt x="102112" y="7537"/>
                  </a:lnTo>
                  <a:cubicBezTo>
                    <a:pt x="104994" y="9899"/>
                    <a:pt x="104994" y="9899"/>
                    <a:pt x="104994" y="9899"/>
                  </a:cubicBezTo>
                  <a:cubicBezTo>
                    <a:pt x="119401" y="12260"/>
                    <a:pt x="125164" y="-1909"/>
                    <a:pt x="139572" y="2814"/>
                  </a:cubicBezTo>
                  <a:cubicBezTo>
                    <a:pt x="139572" y="2814"/>
                    <a:pt x="139572" y="5176"/>
                    <a:pt x="139572" y="5176"/>
                  </a:cubicBezTo>
                  <a:cubicBezTo>
                    <a:pt x="136691" y="7537"/>
                    <a:pt x="133808" y="12260"/>
                    <a:pt x="130928" y="14622"/>
                  </a:cubicBezTo>
                  <a:cubicBezTo>
                    <a:pt x="130928" y="16983"/>
                    <a:pt x="130928" y="16983"/>
                    <a:pt x="130928" y="19344"/>
                  </a:cubicBezTo>
                  <a:cubicBezTo>
                    <a:pt x="153979" y="21706"/>
                    <a:pt x="171268" y="19344"/>
                    <a:pt x="177031" y="5176"/>
                  </a:cubicBezTo>
                  <a:lnTo>
                    <a:pt x="177933" y="0"/>
                  </a:lnTo>
                  <a:lnTo>
                    <a:pt x="235993" y="0"/>
                  </a:lnTo>
                  <a:lnTo>
                    <a:pt x="251589" y="15802"/>
                  </a:lnTo>
                  <a:cubicBezTo>
                    <a:pt x="258432" y="23477"/>
                    <a:pt x="266356" y="31152"/>
                    <a:pt x="277882" y="35874"/>
                  </a:cubicBezTo>
                  <a:cubicBezTo>
                    <a:pt x="277882" y="38237"/>
                    <a:pt x="277882" y="38237"/>
                    <a:pt x="277882" y="38237"/>
                  </a:cubicBezTo>
                  <a:cubicBezTo>
                    <a:pt x="275000" y="40598"/>
                    <a:pt x="272119" y="45320"/>
                    <a:pt x="269238" y="50043"/>
                  </a:cubicBezTo>
                  <a:cubicBezTo>
                    <a:pt x="272119" y="50043"/>
                    <a:pt x="272119" y="52404"/>
                    <a:pt x="275000" y="54767"/>
                  </a:cubicBezTo>
                  <a:cubicBezTo>
                    <a:pt x="275000" y="61850"/>
                    <a:pt x="272119" y="66573"/>
                    <a:pt x="272119" y="73658"/>
                  </a:cubicBezTo>
                  <a:cubicBezTo>
                    <a:pt x="277882" y="76019"/>
                    <a:pt x="280763" y="76019"/>
                    <a:pt x="283644" y="80742"/>
                  </a:cubicBezTo>
                  <a:cubicBezTo>
                    <a:pt x="272119" y="104357"/>
                    <a:pt x="254830" y="120887"/>
                    <a:pt x="249068" y="149223"/>
                  </a:cubicBezTo>
                  <a:cubicBezTo>
                    <a:pt x="251949" y="156308"/>
                    <a:pt x="251949" y="161031"/>
                    <a:pt x="254830" y="168115"/>
                  </a:cubicBezTo>
                  <a:cubicBezTo>
                    <a:pt x="249068" y="191729"/>
                    <a:pt x="246186" y="215345"/>
                    <a:pt x="240423" y="238955"/>
                  </a:cubicBezTo>
                  <a:cubicBezTo>
                    <a:pt x="228898" y="250762"/>
                    <a:pt x="217371" y="260210"/>
                    <a:pt x="205845" y="269657"/>
                  </a:cubicBezTo>
                  <a:lnTo>
                    <a:pt x="198393" y="287980"/>
                  </a:ln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22" name="PA-组合 821">
            <a:extLst>
              <a:ext uri="{FF2B5EF4-FFF2-40B4-BE49-F238E27FC236}">
                <a16:creationId xmlns:a16="http://schemas.microsoft.com/office/drawing/2014/main" id="{5E8AD01A-FEA4-4955-8E55-CCD1F4F3A6E2}"/>
              </a:ext>
            </a:extLst>
          </p:cNvPr>
          <p:cNvGrpSpPr/>
          <p:nvPr>
            <p:custDataLst>
              <p:tags r:id="rId226"/>
            </p:custDataLst>
          </p:nvPr>
        </p:nvGrpSpPr>
        <p:grpSpPr>
          <a:xfrm>
            <a:off x="11172000" y="2025000"/>
            <a:ext cx="288000" cy="288000"/>
            <a:chOff x="11172000" y="2025000"/>
            <a:chExt cx="288000" cy="288000"/>
          </a:xfrm>
        </p:grpSpPr>
        <p:sp>
          <p:nvSpPr>
            <p:cNvPr id="823" name="PA-圆角矩形 822">
              <a:extLst>
                <a:ext uri="{FF2B5EF4-FFF2-40B4-BE49-F238E27FC236}">
                  <a16:creationId xmlns:a16="http://schemas.microsoft.com/office/drawing/2014/main" id="{5BDF70E0-1E07-4FC9-8209-1B636A39CAF1}"/>
                </a:ext>
              </a:extLst>
            </p:cNvPr>
            <p:cNvSpPr/>
            <p:nvPr>
              <p:custDataLst>
                <p:tags r:id="rId535"/>
              </p:custDataLst>
            </p:nvPr>
          </p:nvSpPr>
          <p:spPr>
            <a:xfrm>
              <a:off x="1117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4" name="PA-任意多边形 823">
              <a:extLst>
                <a:ext uri="{FF2B5EF4-FFF2-40B4-BE49-F238E27FC236}">
                  <a16:creationId xmlns:a16="http://schemas.microsoft.com/office/drawing/2014/main" id="{CDEA09AF-7651-4263-B5A6-023117121C5B}"/>
                </a:ext>
              </a:extLst>
            </p:cNvPr>
            <p:cNvSpPr/>
            <p:nvPr>
              <p:custDataLst>
                <p:tags r:id="rId536"/>
              </p:custDataLst>
            </p:nvPr>
          </p:nvSpPr>
          <p:spPr>
            <a:xfrm>
              <a:off x="11267964" y="2025025"/>
              <a:ext cx="153467" cy="132693"/>
            </a:xfrm>
            <a:custGeom>
              <a:avLst/>
              <a:gdLst>
                <a:gd name="connsiteX0" fmla="*/ 0 w 153467"/>
                <a:gd name="connsiteY0" fmla="*/ 0 h 132693"/>
                <a:gd name="connsiteX1" fmla="*/ 144035 w 153467"/>
                <a:gd name="connsiteY1" fmla="*/ 0 h 132693"/>
                <a:gd name="connsiteX2" fmla="*/ 150315 w 153467"/>
                <a:gd name="connsiteY2" fmla="*/ 1268 h 132693"/>
                <a:gd name="connsiteX3" fmla="*/ 144823 w 153467"/>
                <a:gd name="connsiteY3" fmla="*/ 14622 h 132693"/>
                <a:gd name="connsiteX4" fmla="*/ 153467 w 153467"/>
                <a:gd name="connsiteY4" fmla="*/ 24067 h 132693"/>
                <a:gd name="connsiteX5" fmla="*/ 153467 w 153467"/>
                <a:gd name="connsiteY5" fmla="*/ 31152 h 132693"/>
                <a:gd name="connsiteX6" fmla="*/ 98719 w 153467"/>
                <a:gd name="connsiteY6" fmla="*/ 47682 h 132693"/>
                <a:gd name="connsiteX7" fmla="*/ 98719 w 153467"/>
                <a:gd name="connsiteY7" fmla="*/ 76019 h 132693"/>
                <a:gd name="connsiteX8" fmla="*/ 35328 w 153467"/>
                <a:gd name="connsiteY8" fmla="*/ 132693 h 132693"/>
                <a:gd name="connsiteX9" fmla="*/ 23802 w 153467"/>
                <a:gd name="connsiteY9" fmla="*/ 90188 h 132693"/>
                <a:gd name="connsiteX10" fmla="*/ 23802 w 153467"/>
                <a:gd name="connsiteY10" fmla="*/ 73658 h 132693"/>
                <a:gd name="connsiteX11" fmla="*/ 9395 w 153467"/>
                <a:gd name="connsiteY11" fmla="*/ 50043 h 132693"/>
                <a:gd name="connsiteX12" fmla="*/ 3632 w 153467"/>
                <a:gd name="connsiteY12" fmla="*/ 19345 h 132693"/>
                <a:gd name="connsiteX13" fmla="*/ 0 w 153467"/>
                <a:gd name="connsiteY13" fmla="*/ 0 h 13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3467" h="132693">
                  <a:moveTo>
                    <a:pt x="0" y="0"/>
                  </a:moveTo>
                  <a:lnTo>
                    <a:pt x="144035" y="0"/>
                  </a:lnTo>
                  <a:lnTo>
                    <a:pt x="150315" y="1268"/>
                  </a:lnTo>
                  <a:lnTo>
                    <a:pt x="144823" y="14622"/>
                  </a:lnTo>
                  <a:cubicBezTo>
                    <a:pt x="147705" y="16983"/>
                    <a:pt x="150585" y="19344"/>
                    <a:pt x="153467" y="24067"/>
                  </a:cubicBezTo>
                  <a:cubicBezTo>
                    <a:pt x="153467" y="26429"/>
                    <a:pt x="153467" y="28790"/>
                    <a:pt x="153467" y="31152"/>
                  </a:cubicBezTo>
                  <a:cubicBezTo>
                    <a:pt x="133297" y="35874"/>
                    <a:pt x="116009" y="42959"/>
                    <a:pt x="98719" y="47682"/>
                  </a:cubicBezTo>
                  <a:cubicBezTo>
                    <a:pt x="98719" y="57128"/>
                    <a:pt x="98719" y="66573"/>
                    <a:pt x="98719" y="76019"/>
                  </a:cubicBezTo>
                  <a:cubicBezTo>
                    <a:pt x="92956" y="92549"/>
                    <a:pt x="52616" y="125608"/>
                    <a:pt x="35328" y="132693"/>
                  </a:cubicBezTo>
                  <a:cubicBezTo>
                    <a:pt x="32446" y="118524"/>
                    <a:pt x="26684" y="104357"/>
                    <a:pt x="23802" y="90188"/>
                  </a:cubicBezTo>
                  <a:cubicBezTo>
                    <a:pt x="23802" y="85464"/>
                    <a:pt x="23802" y="78380"/>
                    <a:pt x="23802" y="73658"/>
                  </a:cubicBezTo>
                  <a:cubicBezTo>
                    <a:pt x="18039" y="64213"/>
                    <a:pt x="15158" y="57128"/>
                    <a:pt x="9395" y="50043"/>
                  </a:cubicBezTo>
                  <a:cubicBezTo>
                    <a:pt x="6513" y="38236"/>
                    <a:pt x="5073" y="28790"/>
                    <a:pt x="3632" y="193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25" name="PA-组合 824">
            <a:extLst>
              <a:ext uri="{FF2B5EF4-FFF2-40B4-BE49-F238E27FC236}">
                <a16:creationId xmlns:a16="http://schemas.microsoft.com/office/drawing/2014/main" id="{52B51123-68D6-4C34-AEBF-3E39D88D1263}"/>
              </a:ext>
            </a:extLst>
          </p:cNvPr>
          <p:cNvGrpSpPr/>
          <p:nvPr>
            <p:custDataLst>
              <p:tags r:id="rId227"/>
            </p:custDataLst>
          </p:nvPr>
        </p:nvGrpSpPr>
        <p:grpSpPr>
          <a:xfrm>
            <a:off x="10452000" y="2385000"/>
            <a:ext cx="288000" cy="288009"/>
            <a:chOff x="10452000" y="2385000"/>
            <a:chExt cx="288000" cy="288009"/>
          </a:xfrm>
        </p:grpSpPr>
        <p:sp>
          <p:nvSpPr>
            <p:cNvPr id="826" name="PA-圆角矩形 825">
              <a:extLst>
                <a:ext uri="{FF2B5EF4-FFF2-40B4-BE49-F238E27FC236}">
                  <a16:creationId xmlns:a16="http://schemas.microsoft.com/office/drawing/2014/main" id="{A09A283E-1CC2-44EE-8740-D58A3922806B}"/>
                </a:ext>
              </a:extLst>
            </p:cNvPr>
            <p:cNvSpPr/>
            <p:nvPr>
              <p:custDataLst>
                <p:tags r:id="rId531"/>
              </p:custDataLst>
            </p:nvPr>
          </p:nvSpPr>
          <p:spPr>
            <a:xfrm>
              <a:off x="104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7" name="PA-任意多边形 826">
              <a:extLst>
                <a:ext uri="{FF2B5EF4-FFF2-40B4-BE49-F238E27FC236}">
                  <a16:creationId xmlns:a16="http://schemas.microsoft.com/office/drawing/2014/main" id="{DB7E1F66-1811-433C-B007-F325E6C93C4E}"/>
                </a:ext>
              </a:extLst>
            </p:cNvPr>
            <p:cNvSpPr/>
            <p:nvPr>
              <p:custDataLst>
                <p:tags r:id="rId532"/>
              </p:custDataLst>
            </p:nvPr>
          </p:nvSpPr>
          <p:spPr>
            <a:xfrm>
              <a:off x="10452000" y="2385006"/>
              <a:ext cx="137305" cy="116540"/>
            </a:xfrm>
            <a:custGeom>
              <a:avLst/>
              <a:gdLst>
                <a:gd name="connsiteX0" fmla="*/ 48001 w 137305"/>
                <a:gd name="connsiteY0" fmla="*/ 0 h 116540"/>
                <a:gd name="connsiteX1" fmla="*/ 137305 w 137305"/>
                <a:gd name="connsiteY1" fmla="*/ 0 h 116540"/>
                <a:gd name="connsiteX2" fmla="*/ 136690 w 137305"/>
                <a:gd name="connsiteY2" fmla="*/ 588 h 116540"/>
                <a:gd name="connsiteX3" fmla="*/ 110757 w 137305"/>
                <a:gd name="connsiteY3" fmla="*/ 25381 h 116540"/>
                <a:gd name="connsiteX4" fmla="*/ 79061 w 137305"/>
                <a:gd name="connsiteY4" fmla="*/ 58445 h 116540"/>
                <a:gd name="connsiteX5" fmla="*/ 53128 w 137305"/>
                <a:gd name="connsiteY5" fmla="*/ 86782 h 116540"/>
                <a:gd name="connsiteX6" fmla="*/ 4143 w 137305"/>
                <a:gd name="connsiteY6" fmla="*/ 115119 h 116540"/>
                <a:gd name="connsiteX7" fmla="*/ 0 w 137305"/>
                <a:gd name="connsiteY7" fmla="*/ 116540 h 116540"/>
                <a:gd name="connsiteX8" fmla="*/ 0 w 137305"/>
                <a:gd name="connsiteY8" fmla="*/ 48003 h 116540"/>
                <a:gd name="connsiteX9" fmla="*/ 48001 w 137305"/>
                <a:gd name="connsiteY9" fmla="*/ 0 h 11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305" h="116540">
                  <a:moveTo>
                    <a:pt x="48001" y="0"/>
                  </a:moveTo>
                  <a:lnTo>
                    <a:pt x="137305" y="0"/>
                  </a:lnTo>
                  <a:lnTo>
                    <a:pt x="136690" y="588"/>
                  </a:lnTo>
                  <a:cubicBezTo>
                    <a:pt x="127325" y="8262"/>
                    <a:pt x="117961" y="15936"/>
                    <a:pt x="110757" y="25381"/>
                  </a:cubicBezTo>
                  <a:cubicBezTo>
                    <a:pt x="96350" y="39554"/>
                    <a:pt x="96350" y="46639"/>
                    <a:pt x="79061" y="58445"/>
                  </a:cubicBezTo>
                  <a:cubicBezTo>
                    <a:pt x="67536" y="65529"/>
                    <a:pt x="61772" y="77338"/>
                    <a:pt x="53128" y="86782"/>
                  </a:cubicBezTo>
                  <a:cubicBezTo>
                    <a:pt x="41602" y="100950"/>
                    <a:pt x="24313" y="108035"/>
                    <a:pt x="4143" y="115119"/>
                  </a:cubicBezTo>
                  <a:lnTo>
                    <a:pt x="0" y="116540"/>
                  </a:ln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28" name="PA-任意多边形 827">
              <a:extLst>
                <a:ext uri="{FF2B5EF4-FFF2-40B4-BE49-F238E27FC236}">
                  <a16:creationId xmlns:a16="http://schemas.microsoft.com/office/drawing/2014/main" id="{33B0E954-1FD4-467B-8979-63416A5DDB28}"/>
                </a:ext>
              </a:extLst>
            </p:cNvPr>
            <p:cNvSpPr/>
            <p:nvPr>
              <p:custDataLst>
                <p:tags r:id="rId533"/>
              </p:custDataLst>
            </p:nvPr>
          </p:nvSpPr>
          <p:spPr>
            <a:xfrm>
              <a:off x="10681861" y="2463706"/>
              <a:ext cx="58139" cy="101859"/>
            </a:xfrm>
            <a:custGeom>
              <a:avLst/>
              <a:gdLst>
                <a:gd name="connsiteX0" fmla="*/ 58139 w 58139"/>
                <a:gd name="connsiteY0" fmla="*/ 0 h 101859"/>
                <a:gd name="connsiteX1" fmla="*/ 58139 w 58139"/>
                <a:gd name="connsiteY1" fmla="*/ 51448 h 101859"/>
                <a:gd name="connsiteX2" fmla="*/ 43144 w 58139"/>
                <a:gd name="connsiteY2" fmla="*/ 61708 h 101859"/>
                <a:gd name="connsiteX3" fmla="*/ 34515 w 58139"/>
                <a:gd name="connsiteY3" fmla="*/ 49900 h 101859"/>
                <a:gd name="connsiteX4" fmla="*/ 20134 w 58139"/>
                <a:gd name="connsiteY4" fmla="*/ 59346 h 101859"/>
                <a:gd name="connsiteX5" fmla="*/ 20134 w 58139"/>
                <a:gd name="connsiteY5" fmla="*/ 61708 h 101859"/>
                <a:gd name="connsiteX6" fmla="*/ 51773 w 58139"/>
                <a:gd name="connsiteY6" fmla="*/ 80602 h 101859"/>
                <a:gd name="connsiteX7" fmla="*/ 51773 w 58139"/>
                <a:gd name="connsiteY7" fmla="*/ 82965 h 101859"/>
                <a:gd name="connsiteX8" fmla="*/ 31640 w 58139"/>
                <a:gd name="connsiteY8" fmla="*/ 85326 h 101859"/>
                <a:gd name="connsiteX9" fmla="*/ 14381 w 58139"/>
                <a:gd name="connsiteY9" fmla="*/ 101859 h 101859"/>
                <a:gd name="connsiteX10" fmla="*/ 14381 w 58139"/>
                <a:gd name="connsiteY10" fmla="*/ 99497 h 101859"/>
                <a:gd name="connsiteX11" fmla="*/ 14381 w 58139"/>
                <a:gd name="connsiteY11" fmla="*/ 73516 h 101859"/>
                <a:gd name="connsiteX12" fmla="*/ 2877 w 58139"/>
                <a:gd name="connsiteY12" fmla="*/ 68793 h 101859"/>
                <a:gd name="connsiteX13" fmla="*/ 0 w 58139"/>
                <a:gd name="connsiteY13" fmla="*/ 52261 h 101859"/>
                <a:gd name="connsiteX14" fmla="*/ 28763 w 58139"/>
                <a:gd name="connsiteY14" fmla="*/ 35728 h 101859"/>
                <a:gd name="connsiteX15" fmla="*/ 28763 w 58139"/>
                <a:gd name="connsiteY15" fmla="*/ 28643 h 101859"/>
                <a:gd name="connsiteX16" fmla="*/ 25887 w 58139"/>
                <a:gd name="connsiteY16" fmla="*/ 21557 h 101859"/>
                <a:gd name="connsiteX17" fmla="*/ 31640 w 58139"/>
                <a:gd name="connsiteY17" fmla="*/ 19195 h 101859"/>
                <a:gd name="connsiteX18" fmla="*/ 57526 w 58139"/>
                <a:gd name="connsiteY18" fmla="*/ 23919 h 101859"/>
                <a:gd name="connsiteX19" fmla="*/ 57526 w 58139"/>
                <a:gd name="connsiteY19" fmla="*/ 302 h 101859"/>
                <a:gd name="connsiteX20" fmla="*/ 58139 w 58139"/>
                <a:gd name="connsiteY20" fmla="*/ 0 h 10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8139" h="101859">
                  <a:moveTo>
                    <a:pt x="58139" y="0"/>
                  </a:moveTo>
                  <a:lnTo>
                    <a:pt x="58139" y="51448"/>
                  </a:lnTo>
                  <a:lnTo>
                    <a:pt x="43144" y="61708"/>
                  </a:lnTo>
                  <a:cubicBezTo>
                    <a:pt x="43144" y="54623"/>
                    <a:pt x="37392" y="54623"/>
                    <a:pt x="34515" y="49900"/>
                  </a:cubicBezTo>
                  <a:cubicBezTo>
                    <a:pt x="28763" y="52261"/>
                    <a:pt x="20134" y="52261"/>
                    <a:pt x="20134" y="59346"/>
                  </a:cubicBezTo>
                  <a:cubicBezTo>
                    <a:pt x="20134" y="61708"/>
                    <a:pt x="20134" y="61708"/>
                    <a:pt x="20134" y="61708"/>
                  </a:cubicBezTo>
                  <a:cubicBezTo>
                    <a:pt x="31640" y="66431"/>
                    <a:pt x="46021" y="73516"/>
                    <a:pt x="51773" y="80602"/>
                  </a:cubicBezTo>
                  <a:cubicBezTo>
                    <a:pt x="51773" y="82965"/>
                    <a:pt x="51773" y="82965"/>
                    <a:pt x="51773" y="82965"/>
                  </a:cubicBezTo>
                  <a:cubicBezTo>
                    <a:pt x="46021" y="85326"/>
                    <a:pt x="40269" y="85326"/>
                    <a:pt x="31640" y="85326"/>
                  </a:cubicBezTo>
                  <a:cubicBezTo>
                    <a:pt x="28763" y="90050"/>
                    <a:pt x="23011" y="97135"/>
                    <a:pt x="14381" y="101859"/>
                  </a:cubicBezTo>
                  <a:cubicBezTo>
                    <a:pt x="14381" y="101859"/>
                    <a:pt x="14381" y="99497"/>
                    <a:pt x="14381" y="99497"/>
                  </a:cubicBezTo>
                  <a:cubicBezTo>
                    <a:pt x="5752" y="90050"/>
                    <a:pt x="17258" y="82965"/>
                    <a:pt x="14381" y="73516"/>
                  </a:cubicBezTo>
                  <a:cubicBezTo>
                    <a:pt x="8629" y="71155"/>
                    <a:pt x="5752" y="71155"/>
                    <a:pt x="2877" y="68793"/>
                  </a:cubicBezTo>
                  <a:cubicBezTo>
                    <a:pt x="0" y="61708"/>
                    <a:pt x="0" y="56985"/>
                    <a:pt x="0" y="52261"/>
                  </a:cubicBezTo>
                  <a:cubicBezTo>
                    <a:pt x="8629" y="45176"/>
                    <a:pt x="20134" y="40452"/>
                    <a:pt x="28763" y="35728"/>
                  </a:cubicBezTo>
                  <a:cubicBezTo>
                    <a:pt x="28763" y="33367"/>
                    <a:pt x="28763" y="31004"/>
                    <a:pt x="28763" y="28643"/>
                  </a:cubicBezTo>
                  <a:cubicBezTo>
                    <a:pt x="25887" y="26281"/>
                    <a:pt x="25887" y="26281"/>
                    <a:pt x="25887" y="21557"/>
                  </a:cubicBezTo>
                  <a:cubicBezTo>
                    <a:pt x="28763" y="19195"/>
                    <a:pt x="25887" y="19195"/>
                    <a:pt x="31640" y="19195"/>
                  </a:cubicBezTo>
                  <a:cubicBezTo>
                    <a:pt x="40269" y="23919"/>
                    <a:pt x="46021" y="28643"/>
                    <a:pt x="57526" y="23919"/>
                  </a:cubicBezTo>
                  <a:cubicBezTo>
                    <a:pt x="57526" y="16834"/>
                    <a:pt x="57526" y="9748"/>
                    <a:pt x="57526" y="302"/>
                  </a:cubicBezTo>
                  <a:lnTo>
                    <a:pt x="5813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29" name="PA-任意多边形 828">
              <a:extLst>
                <a:ext uri="{FF2B5EF4-FFF2-40B4-BE49-F238E27FC236}">
                  <a16:creationId xmlns:a16="http://schemas.microsoft.com/office/drawing/2014/main" id="{805AE59E-C4FE-437E-A99C-F4A45656CD80}"/>
                </a:ext>
              </a:extLst>
            </p:cNvPr>
            <p:cNvSpPr/>
            <p:nvPr>
              <p:custDataLst>
                <p:tags r:id="rId534"/>
              </p:custDataLst>
            </p:nvPr>
          </p:nvSpPr>
          <p:spPr>
            <a:xfrm>
              <a:off x="10679349" y="2558480"/>
              <a:ext cx="60651" cy="114529"/>
            </a:xfrm>
            <a:custGeom>
              <a:avLst/>
              <a:gdLst>
                <a:gd name="connsiteX0" fmla="*/ 51541 w 60651"/>
                <a:gd name="connsiteY0" fmla="*/ 0 h 114529"/>
                <a:gd name="connsiteX1" fmla="*/ 60651 w 60651"/>
                <a:gd name="connsiteY1" fmla="*/ 4476 h 114529"/>
                <a:gd name="connsiteX2" fmla="*/ 60651 w 60651"/>
                <a:gd name="connsiteY2" fmla="*/ 66527 h 114529"/>
                <a:gd name="connsiteX3" fmla="*/ 12650 w 60651"/>
                <a:gd name="connsiteY3" fmla="*/ 114529 h 114529"/>
                <a:gd name="connsiteX4" fmla="*/ 0 w 60651"/>
                <a:gd name="connsiteY4" fmla="*/ 114529 h 114529"/>
                <a:gd name="connsiteX5" fmla="*/ 3954 w 60651"/>
                <a:gd name="connsiteY5" fmla="*/ 107166 h 114529"/>
                <a:gd name="connsiteX6" fmla="*/ 14048 w 60651"/>
                <a:gd name="connsiteY6" fmla="*/ 68493 h 114529"/>
                <a:gd name="connsiteX7" fmla="*/ 5396 w 60651"/>
                <a:gd name="connsiteY7" fmla="*/ 63769 h 114529"/>
                <a:gd name="connsiteX8" fmla="*/ 5396 w 60651"/>
                <a:gd name="connsiteY8" fmla="*/ 61407 h 114529"/>
                <a:gd name="connsiteX9" fmla="*/ 11165 w 60651"/>
                <a:gd name="connsiteY9" fmla="*/ 51959 h 114529"/>
                <a:gd name="connsiteX10" fmla="*/ 11165 w 60651"/>
                <a:gd name="connsiteY10" fmla="*/ 33065 h 114529"/>
                <a:gd name="connsiteX11" fmla="*/ 28468 w 60651"/>
                <a:gd name="connsiteY11" fmla="*/ 16533 h 114529"/>
                <a:gd name="connsiteX12" fmla="*/ 31353 w 60651"/>
                <a:gd name="connsiteY12" fmla="*/ 16533 h 114529"/>
                <a:gd name="connsiteX13" fmla="*/ 37121 w 60651"/>
                <a:gd name="connsiteY13" fmla="*/ 28341 h 114529"/>
                <a:gd name="connsiteX14" fmla="*/ 54426 w 60651"/>
                <a:gd name="connsiteY14" fmla="*/ 21256 h 114529"/>
                <a:gd name="connsiteX15" fmla="*/ 51541 w 60651"/>
                <a:gd name="connsiteY15" fmla="*/ 11809 h 114529"/>
                <a:gd name="connsiteX16" fmla="*/ 42890 w 60651"/>
                <a:gd name="connsiteY16" fmla="*/ 7086 h 114529"/>
                <a:gd name="connsiteX17" fmla="*/ 42890 w 60651"/>
                <a:gd name="connsiteY17" fmla="*/ 4723 h 114529"/>
                <a:gd name="connsiteX18" fmla="*/ 51541 w 60651"/>
                <a:gd name="connsiteY18" fmla="*/ 0 h 114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651" h="114529">
                  <a:moveTo>
                    <a:pt x="51541" y="0"/>
                  </a:moveTo>
                  <a:lnTo>
                    <a:pt x="60651" y="4476"/>
                  </a:lnTo>
                  <a:lnTo>
                    <a:pt x="60651" y="66527"/>
                  </a:lnTo>
                  <a:cubicBezTo>
                    <a:pt x="60651" y="93040"/>
                    <a:pt x="39160" y="114529"/>
                    <a:pt x="12650" y="114529"/>
                  </a:cubicBezTo>
                  <a:lnTo>
                    <a:pt x="0" y="114529"/>
                  </a:lnTo>
                  <a:lnTo>
                    <a:pt x="3954" y="107166"/>
                  </a:lnTo>
                  <a:cubicBezTo>
                    <a:pt x="9722" y="94472"/>
                    <a:pt x="14048" y="80301"/>
                    <a:pt x="14048" y="68493"/>
                  </a:cubicBezTo>
                  <a:cubicBezTo>
                    <a:pt x="11165" y="66130"/>
                    <a:pt x="8281" y="63769"/>
                    <a:pt x="5396" y="63769"/>
                  </a:cubicBezTo>
                  <a:cubicBezTo>
                    <a:pt x="5396" y="61407"/>
                    <a:pt x="5396" y="61407"/>
                    <a:pt x="5396" y="61407"/>
                  </a:cubicBezTo>
                  <a:cubicBezTo>
                    <a:pt x="8281" y="59045"/>
                    <a:pt x="11165" y="54321"/>
                    <a:pt x="11165" y="51959"/>
                  </a:cubicBezTo>
                  <a:cubicBezTo>
                    <a:pt x="11165" y="44874"/>
                    <a:pt x="11165" y="40151"/>
                    <a:pt x="11165" y="33065"/>
                  </a:cubicBezTo>
                  <a:cubicBezTo>
                    <a:pt x="19817" y="28341"/>
                    <a:pt x="19817" y="21256"/>
                    <a:pt x="28468" y="16533"/>
                  </a:cubicBezTo>
                  <a:cubicBezTo>
                    <a:pt x="28468" y="16533"/>
                    <a:pt x="28468" y="16533"/>
                    <a:pt x="31353" y="16533"/>
                  </a:cubicBezTo>
                  <a:cubicBezTo>
                    <a:pt x="31353" y="21256"/>
                    <a:pt x="34237" y="23618"/>
                    <a:pt x="37121" y="28341"/>
                  </a:cubicBezTo>
                  <a:cubicBezTo>
                    <a:pt x="42890" y="25979"/>
                    <a:pt x="51541" y="25979"/>
                    <a:pt x="54426" y="21256"/>
                  </a:cubicBezTo>
                  <a:cubicBezTo>
                    <a:pt x="54426" y="18894"/>
                    <a:pt x="54426" y="16533"/>
                    <a:pt x="51541" y="11809"/>
                  </a:cubicBezTo>
                  <a:cubicBezTo>
                    <a:pt x="45774" y="11809"/>
                    <a:pt x="45774" y="11809"/>
                    <a:pt x="42890" y="7086"/>
                  </a:cubicBezTo>
                  <a:cubicBezTo>
                    <a:pt x="42890" y="7086"/>
                    <a:pt x="42890" y="4723"/>
                    <a:pt x="42890" y="4723"/>
                  </a:cubicBezTo>
                  <a:cubicBezTo>
                    <a:pt x="45774" y="2362"/>
                    <a:pt x="48657" y="0"/>
                    <a:pt x="5154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30" name="PA-组合 829">
            <a:extLst>
              <a:ext uri="{FF2B5EF4-FFF2-40B4-BE49-F238E27FC236}">
                <a16:creationId xmlns:a16="http://schemas.microsoft.com/office/drawing/2014/main" id="{F0C99387-41AB-4CBC-8319-7FF27F3BF764}"/>
              </a:ext>
            </a:extLst>
          </p:cNvPr>
          <p:cNvGrpSpPr/>
          <p:nvPr>
            <p:custDataLst>
              <p:tags r:id="rId228"/>
            </p:custDataLst>
          </p:nvPr>
        </p:nvGrpSpPr>
        <p:grpSpPr>
          <a:xfrm>
            <a:off x="10452000" y="2745000"/>
            <a:ext cx="288000" cy="288000"/>
            <a:chOff x="10452000" y="2745000"/>
            <a:chExt cx="288000" cy="288000"/>
          </a:xfrm>
        </p:grpSpPr>
        <p:sp>
          <p:nvSpPr>
            <p:cNvPr id="831" name="PA-圆角矩形 830">
              <a:extLst>
                <a:ext uri="{FF2B5EF4-FFF2-40B4-BE49-F238E27FC236}">
                  <a16:creationId xmlns:a16="http://schemas.microsoft.com/office/drawing/2014/main" id="{53E78AE7-1D20-4E4E-B1A9-B6D0B71B9702}"/>
                </a:ext>
              </a:extLst>
            </p:cNvPr>
            <p:cNvSpPr/>
            <p:nvPr>
              <p:custDataLst>
                <p:tags r:id="rId528"/>
              </p:custDataLst>
            </p:nvPr>
          </p:nvSpPr>
          <p:spPr>
            <a:xfrm>
              <a:off x="104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2" name="PA-任意多边形 831">
              <a:extLst>
                <a:ext uri="{FF2B5EF4-FFF2-40B4-BE49-F238E27FC236}">
                  <a16:creationId xmlns:a16="http://schemas.microsoft.com/office/drawing/2014/main" id="{4B224EB7-3766-4946-BE35-428593B4CCC6}"/>
                </a:ext>
              </a:extLst>
            </p:cNvPr>
            <p:cNvSpPr/>
            <p:nvPr>
              <p:custDataLst>
                <p:tags r:id="rId529"/>
              </p:custDataLst>
            </p:nvPr>
          </p:nvSpPr>
          <p:spPr>
            <a:xfrm>
              <a:off x="10452000" y="2745008"/>
              <a:ext cx="270239" cy="125228"/>
            </a:xfrm>
            <a:custGeom>
              <a:avLst/>
              <a:gdLst>
                <a:gd name="connsiteX0" fmla="*/ 114793 w 270239"/>
                <a:gd name="connsiteY0" fmla="*/ 0 h 125228"/>
                <a:gd name="connsiteX1" fmla="*/ 131792 w 270239"/>
                <a:gd name="connsiteY1" fmla="*/ 0 h 125228"/>
                <a:gd name="connsiteX2" fmla="*/ 131803 w 270239"/>
                <a:gd name="connsiteY2" fmla="*/ 52 h 125228"/>
                <a:gd name="connsiteX3" fmla="*/ 137570 w 270239"/>
                <a:gd name="connsiteY3" fmla="*/ 52 h 125228"/>
                <a:gd name="connsiteX4" fmla="*/ 137671 w 270239"/>
                <a:gd name="connsiteY4" fmla="*/ 0 h 125228"/>
                <a:gd name="connsiteX5" fmla="*/ 239999 w 270239"/>
                <a:gd name="connsiteY5" fmla="*/ 0 h 125228"/>
                <a:gd name="connsiteX6" fmla="*/ 258683 w 270239"/>
                <a:gd name="connsiteY6" fmla="*/ 3772 h 125228"/>
                <a:gd name="connsiteX7" fmla="*/ 264462 w 270239"/>
                <a:gd name="connsiteY7" fmla="*/ 7668 h 125228"/>
                <a:gd name="connsiteX8" fmla="*/ 261226 w 270239"/>
                <a:gd name="connsiteY8" fmla="*/ 12452 h 125228"/>
                <a:gd name="connsiteX9" fmla="*/ 270239 w 270239"/>
                <a:gd name="connsiteY9" fmla="*/ 37841 h 125228"/>
                <a:gd name="connsiteX10" fmla="*/ 270239 w 270239"/>
                <a:gd name="connsiteY10" fmla="*/ 40203 h 125228"/>
                <a:gd name="connsiteX11" fmla="*/ 252934 w 270239"/>
                <a:gd name="connsiteY11" fmla="*/ 63821 h 125228"/>
                <a:gd name="connsiteX12" fmla="*/ 232745 w 270239"/>
                <a:gd name="connsiteY12" fmla="*/ 70906 h 125228"/>
                <a:gd name="connsiteX13" fmla="*/ 232745 w 270239"/>
                <a:gd name="connsiteY13" fmla="*/ 68545 h 125228"/>
                <a:gd name="connsiteX14" fmla="*/ 241397 w 270239"/>
                <a:gd name="connsiteY14" fmla="*/ 44926 h 125228"/>
                <a:gd name="connsiteX15" fmla="*/ 238514 w 270239"/>
                <a:gd name="connsiteY15" fmla="*/ 42564 h 125228"/>
                <a:gd name="connsiteX16" fmla="*/ 203905 w 270239"/>
                <a:gd name="connsiteY16" fmla="*/ 63821 h 125228"/>
                <a:gd name="connsiteX17" fmla="*/ 198136 w 270239"/>
                <a:gd name="connsiteY17" fmla="*/ 80353 h 125228"/>
                <a:gd name="connsiteX18" fmla="*/ 192368 w 270239"/>
                <a:gd name="connsiteY18" fmla="*/ 77992 h 125228"/>
                <a:gd name="connsiteX19" fmla="*/ 192368 w 270239"/>
                <a:gd name="connsiteY19" fmla="*/ 66183 h 125228"/>
                <a:gd name="connsiteX20" fmla="*/ 192368 w 270239"/>
                <a:gd name="connsiteY20" fmla="*/ 63821 h 125228"/>
                <a:gd name="connsiteX21" fmla="*/ 172179 w 270239"/>
                <a:gd name="connsiteY21" fmla="*/ 80353 h 125228"/>
                <a:gd name="connsiteX22" fmla="*/ 137570 w 270239"/>
                <a:gd name="connsiteY22" fmla="*/ 82715 h 125228"/>
                <a:gd name="connsiteX23" fmla="*/ 117382 w 270239"/>
                <a:gd name="connsiteY23" fmla="*/ 70906 h 125228"/>
                <a:gd name="connsiteX24" fmla="*/ 111614 w 270239"/>
                <a:gd name="connsiteY24" fmla="*/ 82715 h 125228"/>
                <a:gd name="connsiteX25" fmla="*/ 126034 w 270239"/>
                <a:gd name="connsiteY25" fmla="*/ 92162 h 125228"/>
                <a:gd name="connsiteX26" fmla="*/ 123150 w 270239"/>
                <a:gd name="connsiteY26" fmla="*/ 94524 h 125228"/>
                <a:gd name="connsiteX27" fmla="*/ 85657 w 270239"/>
                <a:gd name="connsiteY27" fmla="*/ 125228 h 125228"/>
                <a:gd name="connsiteX28" fmla="*/ 56816 w 270239"/>
                <a:gd name="connsiteY28" fmla="*/ 113419 h 125228"/>
                <a:gd name="connsiteX29" fmla="*/ 53932 w 270239"/>
                <a:gd name="connsiteY29" fmla="*/ 94524 h 125228"/>
                <a:gd name="connsiteX30" fmla="*/ 68352 w 270239"/>
                <a:gd name="connsiteY30" fmla="*/ 80353 h 125228"/>
                <a:gd name="connsiteX31" fmla="*/ 62585 w 270239"/>
                <a:gd name="connsiteY31" fmla="*/ 77992 h 125228"/>
                <a:gd name="connsiteX32" fmla="*/ 33743 w 270239"/>
                <a:gd name="connsiteY32" fmla="*/ 77992 h 125228"/>
                <a:gd name="connsiteX33" fmla="*/ 13555 w 270239"/>
                <a:gd name="connsiteY33" fmla="*/ 87439 h 125228"/>
                <a:gd name="connsiteX34" fmla="*/ 2019 w 270239"/>
                <a:gd name="connsiteY34" fmla="*/ 85076 h 125228"/>
                <a:gd name="connsiteX35" fmla="*/ 0 w 270239"/>
                <a:gd name="connsiteY35" fmla="*/ 85667 h 125228"/>
                <a:gd name="connsiteX36" fmla="*/ 0 w 270239"/>
                <a:gd name="connsiteY36" fmla="*/ 50654 h 125228"/>
                <a:gd name="connsiteX37" fmla="*/ 62585 w 270239"/>
                <a:gd name="connsiteY37" fmla="*/ 37841 h 125228"/>
                <a:gd name="connsiteX38" fmla="*/ 68352 w 270239"/>
                <a:gd name="connsiteY38" fmla="*/ 52012 h 125228"/>
                <a:gd name="connsiteX39" fmla="*/ 91425 w 270239"/>
                <a:gd name="connsiteY39" fmla="*/ 40203 h 125228"/>
                <a:gd name="connsiteX40" fmla="*/ 114498 w 270239"/>
                <a:gd name="connsiteY40" fmla="*/ 2415 h 125228"/>
                <a:gd name="connsiteX41" fmla="*/ 114793 w 270239"/>
                <a:gd name="connsiteY41" fmla="*/ 0 h 12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70239" h="125228">
                  <a:moveTo>
                    <a:pt x="114793" y="0"/>
                  </a:moveTo>
                  <a:lnTo>
                    <a:pt x="131792" y="0"/>
                  </a:lnTo>
                  <a:lnTo>
                    <a:pt x="131803" y="52"/>
                  </a:lnTo>
                  <a:cubicBezTo>
                    <a:pt x="131803" y="52"/>
                    <a:pt x="134687" y="52"/>
                    <a:pt x="137570" y="52"/>
                  </a:cubicBezTo>
                  <a:lnTo>
                    <a:pt x="137671" y="0"/>
                  </a:lnTo>
                  <a:lnTo>
                    <a:pt x="239999" y="0"/>
                  </a:lnTo>
                  <a:cubicBezTo>
                    <a:pt x="246626" y="0"/>
                    <a:pt x="252940" y="1343"/>
                    <a:pt x="258683" y="3772"/>
                  </a:cubicBezTo>
                  <a:lnTo>
                    <a:pt x="264462" y="7668"/>
                  </a:lnTo>
                  <a:lnTo>
                    <a:pt x="261226" y="12452"/>
                  </a:lnTo>
                  <a:cubicBezTo>
                    <a:pt x="257260" y="20127"/>
                    <a:pt x="257260" y="28394"/>
                    <a:pt x="270239" y="37841"/>
                  </a:cubicBezTo>
                  <a:cubicBezTo>
                    <a:pt x="270239" y="37841"/>
                    <a:pt x="270239" y="37841"/>
                    <a:pt x="270239" y="40203"/>
                  </a:cubicBezTo>
                  <a:cubicBezTo>
                    <a:pt x="255817" y="42564"/>
                    <a:pt x="255817" y="49650"/>
                    <a:pt x="252934" y="63821"/>
                  </a:cubicBezTo>
                  <a:cubicBezTo>
                    <a:pt x="244281" y="66183"/>
                    <a:pt x="238514" y="68545"/>
                    <a:pt x="232745" y="70906"/>
                  </a:cubicBezTo>
                  <a:cubicBezTo>
                    <a:pt x="232745" y="70906"/>
                    <a:pt x="232745" y="68545"/>
                    <a:pt x="232745" y="68545"/>
                  </a:cubicBezTo>
                  <a:cubicBezTo>
                    <a:pt x="232745" y="61459"/>
                    <a:pt x="235630" y="52012"/>
                    <a:pt x="241397" y="44926"/>
                  </a:cubicBezTo>
                  <a:cubicBezTo>
                    <a:pt x="238514" y="44926"/>
                    <a:pt x="238514" y="44926"/>
                    <a:pt x="238514" y="42564"/>
                  </a:cubicBezTo>
                  <a:cubicBezTo>
                    <a:pt x="229861" y="44926"/>
                    <a:pt x="212557" y="59097"/>
                    <a:pt x="203905" y="63821"/>
                  </a:cubicBezTo>
                  <a:cubicBezTo>
                    <a:pt x="206788" y="73268"/>
                    <a:pt x="203905" y="77992"/>
                    <a:pt x="198136" y="80353"/>
                  </a:cubicBezTo>
                  <a:cubicBezTo>
                    <a:pt x="195252" y="80353"/>
                    <a:pt x="195252" y="80353"/>
                    <a:pt x="192368" y="77992"/>
                  </a:cubicBezTo>
                  <a:cubicBezTo>
                    <a:pt x="192368" y="73268"/>
                    <a:pt x="192368" y="70906"/>
                    <a:pt x="192368" y="66183"/>
                  </a:cubicBezTo>
                  <a:cubicBezTo>
                    <a:pt x="192368" y="66183"/>
                    <a:pt x="192368" y="63821"/>
                    <a:pt x="192368" y="63821"/>
                  </a:cubicBezTo>
                  <a:cubicBezTo>
                    <a:pt x="180832" y="68545"/>
                    <a:pt x="177948" y="75629"/>
                    <a:pt x="172179" y="80353"/>
                  </a:cubicBezTo>
                  <a:cubicBezTo>
                    <a:pt x="157759" y="80353"/>
                    <a:pt x="149107" y="82715"/>
                    <a:pt x="137570" y="82715"/>
                  </a:cubicBezTo>
                  <a:cubicBezTo>
                    <a:pt x="134687" y="77992"/>
                    <a:pt x="126034" y="68545"/>
                    <a:pt x="117382" y="70906"/>
                  </a:cubicBezTo>
                  <a:cubicBezTo>
                    <a:pt x="114498" y="75629"/>
                    <a:pt x="114498" y="80353"/>
                    <a:pt x="111614" y="82715"/>
                  </a:cubicBezTo>
                  <a:cubicBezTo>
                    <a:pt x="117382" y="85076"/>
                    <a:pt x="123150" y="87439"/>
                    <a:pt x="126034" y="92162"/>
                  </a:cubicBezTo>
                  <a:cubicBezTo>
                    <a:pt x="126034" y="92162"/>
                    <a:pt x="123150" y="94524"/>
                    <a:pt x="123150" y="94524"/>
                  </a:cubicBezTo>
                  <a:cubicBezTo>
                    <a:pt x="102961" y="101609"/>
                    <a:pt x="91425" y="108695"/>
                    <a:pt x="85657" y="125228"/>
                  </a:cubicBezTo>
                  <a:cubicBezTo>
                    <a:pt x="74121" y="122866"/>
                    <a:pt x="65469" y="118143"/>
                    <a:pt x="56816" y="113419"/>
                  </a:cubicBezTo>
                  <a:cubicBezTo>
                    <a:pt x="56816" y="106334"/>
                    <a:pt x="56816" y="101609"/>
                    <a:pt x="53932" y="94524"/>
                  </a:cubicBezTo>
                  <a:cubicBezTo>
                    <a:pt x="59701" y="92162"/>
                    <a:pt x="68352" y="87439"/>
                    <a:pt x="68352" y="80353"/>
                  </a:cubicBezTo>
                  <a:cubicBezTo>
                    <a:pt x="65469" y="80353"/>
                    <a:pt x="65469" y="77992"/>
                    <a:pt x="62585" y="77992"/>
                  </a:cubicBezTo>
                  <a:cubicBezTo>
                    <a:pt x="53932" y="82715"/>
                    <a:pt x="45280" y="77992"/>
                    <a:pt x="33743" y="77992"/>
                  </a:cubicBezTo>
                  <a:cubicBezTo>
                    <a:pt x="27976" y="82715"/>
                    <a:pt x="19323" y="85076"/>
                    <a:pt x="13555" y="87439"/>
                  </a:cubicBezTo>
                  <a:cubicBezTo>
                    <a:pt x="10671" y="87439"/>
                    <a:pt x="4903" y="85076"/>
                    <a:pt x="2019" y="85076"/>
                  </a:cubicBezTo>
                  <a:lnTo>
                    <a:pt x="0" y="85667"/>
                  </a:lnTo>
                  <a:lnTo>
                    <a:pt x="0" y="50654"/>
                  </a:lnTo>
                  <a:lnTo>
                    <a:pt x="62585" y="37841"/>
                  </a:lnTo>
                  <a:cubicBezTo>
                    <a:pt x="62585" y="44926"/>
                    <a:pt x="62585" y="47288"/>
                    <a:pt x="68352" y="52012"/>
                  </a:cubicBezTo>
                  <a:cubicBezTo>
                    <a:pt x="77005" y="49650"/>
                    <a:pt x="82773" y="44926"/>
                    <a:pt x="91425" y="40203"/>
                  </a:cubicBezTo>
                  <a:cubicBezTo>
                    <a:pt x="91425" y="16584"/>
                    <a:pt x="108730" y="18946"/>
                    <a:pt x="114498" y="2415"/>
                  </a:cubicBezTo>
                  <a:lnTo>
                    <a:pt x="11479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3" name="PA-任意多边形 832">
              <a:extLst>
                <a:ext uri="{FF2B5EF4-FFF2-40B4-BE49-F238E27FC236}">
                  <a16:creationId xmlns:a16="http://schemas.microsoft.com/office/drawing/2014/main" id="{0A948215-57C3-438E-BE74-48DCA9ACEEEC}"/>
                </a:ext>
              </a:extLst>
            </p:cNvPr>
            <p:cNvSpPr/>
            <p:nvPr>
              <p:custDataLst>
                <p:tags r:id="rId530"/>
              </p:custDataLst>
            </p:nvPr>
          </p:nvSpPr>
          <p:spPr>
            <a:xfrm>
              <a:off x="10452000" y="2840478"/>
              <a:ext cx="41243" cy="39842"/>
            </a:xfrm>
            <a:custGeom>
              <a:avLst/>
              <a:gdLst>
                <a:gd name="connsiteX0" fmla="*/ 9717 w 41243"/>
                <a:gd name="connsiteY0" fmla="*/ 0 h 39842"/>
                <a:gd name="connsiteX1" fmla="*/ 38377 w 41243"/>
                <a:gd name="connsiteY1" fmla="*/ 9374 h 39842"/>
                <a:gd name="connsiteX2" fmla="*/ 41243 w 41243"/>
                <a:gd name="connsiteY2" fmla="*/ 9374 h 39842"/>
                <a:gd name="connsiteX3" fmla="*/ 18314 w 41243"/>
                <a:gd name="connsiteY3" fmla="*/ 39842 h 39842"/>
                <a:gd name="connsiteX4" fmla="*/ 0 w 41243"/>
                <a:gd name="connsiteY4" fmla="*/ 31284 h 39842"/>
                <a:gd name="connsiteX5" fmla="*/ 0 w 41243"/>
                <a:gd name="connsiteY5" fmla="*/ 7427 h 39842"/>
                <a:gd name="connsiteX6" fmla="*/ 9717 w 41243"/>
                <a:gd name="connsiteY6" fmla="*/ 0 h 3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43" h="39842">
                  <a:moveTo>
                    <a:pt x="9717" y="0"/>
                  </a:moveTo>
                  <a:cubicBezTo>
                    <a:pt x="18314" y="0"/>
                    <a:pt x="35510" y="4687"/>
                    <a:pt x="38377" y="9374"/>
                  </a:cubicBezTo>
                  <a:cubicBezTo>
                    <a:pt x="38377" y="9374"/>
                    <a:pt x="38377" y="9374"/>
                    <a:pt x="41243" y="9374"/>
                  </a:cubicBezTo>
                  <a:cubicBezTo>
                    <a:pt x="38377" y="21092"/>
                    <a:pt x="26912" y="35155"/>
                    <a:pt x="18314" y="39842"/>
                  </a:cubicBezTo>
                  <a:lnTo>
                    <a:pt x="0" y="31284"/>
                  </a:lnTo>
                  <a:lnTo>
                    <a:pt x="0" y="7427"/>
                  </a:lnTo>
                  <a:lnTo>
                    <a:pt x="971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34" name="PA-组合 833">
            <a:extLst>
              <a:ext uri="{FF2B5EF4-FFF2-40B4-BE49-F238E27FC236}">
                <a16:creationId xmlns:a16="http://schemas.microsoft.com/office/drawing/2014/main" id="{9B7294DF-FF3C-4AB6-9D7C-E13F5DC90672}"/>
              </a:ext>
            </a:extLst>
          </p:cNvPr>
          <p:cNvGrpSpPr/>
          <p:nvPr>
            <p:custDataLst>
              <p:tags r:id="rId229"/>
            </p:custDataLst>
          </p:nvPr>
        </p:nvGrpSpPr>
        <p:grpSpPr>
          <a:xfrm>
            <a:off x="10452000" y="4185000"/>
            <a:ext cx="288000" cy="288000"/>
            <a:chOff x="10452000" y="4185000"/>
            <a:chExt cx="288000" cy="288000"/>
          </a:xfrm>
        </p:grpSpPr>
        <p:sp>
          <p:nvSpPr>
            <p:cNvPr id="835" name="PA-圆角矩形 834">
              <a:extLst>
                <a:ext uri="{FF2B5EF4-FFF2-40B4-BE49-F238E27FC236}">
                  <a16:creationId xmlns:a16="http://schemas.microsoft.com/office/drawing/2014/main" id="{A9008E06-C6B9-4C32-B1AC-8EC18D575114}"/>
                </a:ext>
              </a:extLst>
            </p:cNvPr>
            <p:cNvSpPr/>
            <p:nvPr>
              <p:custDataLst>
                <p:tags r:id="rId521"/>
              </p:custDataLst>
            </p:nvPr>
          </p:nvSpPr>
          <p:spPr>
            <a:xfrm>
              <a:off x="1045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6" name="PA-任意多边形 835">
              <a:extLst>
                <a:ext uri="{FF2B5EF4-FFF2-40B4-BE49-F238E27FC236}">
                  <a16:creationId xmlns:a16="http://schemas.microsoft.com/office/drawing/2014/main" id="{80CF4E45-85E9-4DEE-8420-33C60166D891}"/>
                </a:ext>
              </a:extLst>
            </p:cNvPr>
            <p:cNvSpPr/>
            <p:nvPr>
              <p:custDataLst>
                <p:tags r:id="rId522"/>
              </p:custDataLst>
            </p:nvPr>
          </p:nvSpPr>
          <p:spPr>
            <a:xfrm>
              <a:off x="10657635" y="4215041"/>
              <a:ext cx="46723" cy="96361"/>
            </a:xfrm>
            <a:custGeom>
              <a:avLst/>
              <a:gdLst>
                <a:gd name="connsiteX0" fmla="*/ 14601 w 46723"/>
                <a:gd name="connsiteY0" fmla="*/ 0 h 96361"/>
                <a:gd name="connsiteX1" fmla="*/ 20442 w 46723"/>
                <a:gd name="connsiteY1" fmla="*/ 11750 h 96361"/>
                <a:gd name="connsiteX2" fmla="*/ 11681 w 46723"/>
                <a:gd name="connsiteY2" fmla="*/ 37604 h 96361"/>
                <a:gd name="connsiteX3" fmla="*/ 14601 w 46723"/>
                <a:gd name="connsiteY3" fmla="*/ 39954 h 96361"/>
                <a:gd name="connsiteX4" fmla="*/ 14601 w 46723"/>
                <a:gd name="connsiteY4" fmla="*/ 37604 h 96361"/>
                <a:gd name="connsiteX5" fmla="*/ 43802 w 46723"/>
                <a:gd name="connsiteY5" fmla="*/ 16451 h 96361"/>
                <a:gd name="connsiteX6" fmla="*/ 43802 w 46723"/>
                <a:gd name="connsiteY6" fmla="*/ 30553 h 96361"/>
                <a:gd name="connsiteX7" fmla="*/ 29201 w 46723"/>
                <a:gd name="connsiteY7" fmla="*/ 42304 h 96361"/>
                <a:gd name="connsiteX8" fmla="*/ 46723 w 46723"/>
                <a:gd name="connsiteY8" fmla="*/ 49355 h 96361"/>
                <a:gd name="connsiteX9" fmla="*/ 46723 w 46723"/>
                <a:gd name="connsiteY9" fmla="*/ 56406 h 96361"/>
                <a:gd name="connsiteX10" fmla="*/ 23361 w 46723"/>
                <a:gd name="connsiteY10" fmla="*/ 49355 h 96361"/>
                <a:gd name="connsiteX11" fmla="*/ 17521 w 46723"/>
                <a:gd name="connsiteY11" fmla="*/ 54056 h 96361"/>
                <a:gd name="connsiteX12" fmla="*/ 35042 w 46723"/>
                <a:gd name="connsiteY12" fmla="*/ 94010 h 96361"/>
                <a:gd name="connsiteX13" fmla="*/ 32121 w 46723"/>
                <a:gd name="connsiteY13" fmla="*/ 96361 h 96361"/>
                <a:gd name="connsiteX14" fmla="*/ 8761 w 46723"/>
                <a:gd name="connsiteY14" fmla="*/ 72857 h 96361"/>
                <a:gd name="connsiteX15" fmla="*/ 8761 w 46723"/>
                <a:gd name="connsiteY15" fmla="*/ 58756 h 96361"/>
                <a:gd name="connsiteX16" fmla="*/ 0 w 46723"/>
                <a:gd name="connsiteY16" fmla="*/ 47005 h 96361"/>
                <a:gd name="connsiteX17" fmla="*/ 2920 w 46723"/>
                <a:gd name="connsiteY17" fmla="*/ 35254 h 96361"/>
                <a:gd name="connsiteX18" fmla="*/ 0 w 46723"/>
                <a:gd name="connsiteY18" fmla="*/ 28203 h 96361"/>
                <a:gd name="connsiteX19" fmla="*/ 14601 w 46723"/>
                <a:gd name="connsiteY19" fmla="*/ 0 h 9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723" h="96361">
                  <a:moveTo>
                    <a:pt x="14601" y="0"/>
                  </a:moveTo>
                  <a:cubicBezTo>
                    <a:pt x="17521" y="2350"/>
                    <a:pt x="20442" y="7051"/>
                    <a:pt x="20442" y="11750"/>
                  </a:cubicBezTo>
                  <a:cubicBezTo>
                    <a:pt x="17521" y="21152"/>
                    <a:pt x="11681" y="28203"/>
                    <a:pt x="11681" y="37604"/>
                  </a:cubicBezTo>
                  <a:cubicBezTo>
                    <a:pt x="11681" y="37604"/>
                    <a:pt x="14601" y="37604"/>
                    <a:pt x="14601" y="39954"/>
                  </a:cubicBezTo>
                  <a:cubicBezTo>
                    <a:pt x="14601" y="37604"/>
                    <a:pt x="14601" y="37604"/>
                    <a:pt x="14601" y="37604"/>
                  </a:cubicBezTo>
                  <a:cubicBezTo>
                    <a:pt x="20442" y="30553"/>
                    <a:pt x="32121" y="11750"/>
                    <a:pt x="43802" y="16451"/>
                  </a:cubicBezTo>
                  <a:cubicBezTo>
                    <a:pt x="43802" y="21152"/>
                    <a:pt x="46723" y="25852"/>
                    <a:pt x="43802" y="30553"/>
                  </a:cubicBezTo>
                  <a:cubicBezTo>
                    <a:pt x="37962" y="32903"/>
                    <a:pt x="32121" y="37604"/>
                    <a:pt x="29201" y="42304"/>
                  </a:cubicBezTo>
                  <a:cubicBezTo>
                    <a:pt x="35042" y="44654"/>
                    <a:pt x="40882" y="47005"/>
                    <a:pt x="46723" y="49355"/>
                  </a:cubicBezTo>
                  <a:cubicBezTo>
                    <a:pt x="46723" y="51705"/>
                    <a:pt x="46723" y="54056"/>
                    <a:pt x="46723" y="56406"/>
                  </a:cubicBezTo>
                  <a:cubicBezTo>
                    <a:pt x="37962" y="54056"/>
                    <a:pt x="32121" y="51705"/>
                    <a:pt x="23361" y="49355"/>
                  </a:cubicBezTo>
                  <a:cubicBezTo>
                    <a:pt x="20442" y="51705"/>
                    <a:pt x="20442" y="51705"/>
                    <a:pt x="17521" y="54056"/>
                  </a:cubicBezTo>
                  <a:cubicBezTo>
                    <a:pt x="17521" y="72857"/>
                    <a:pt x="26281" y="82259"/>
                    <a:pt x="35042" y="94010"/>
                  </a:cubicBezTo>
                  <a:cubicBezTo>
                    <a:pt x="35042" y="94010"/>
                    <a:pt x="35042" y="96361"/>
                    <a:pt x="32121" y="96361"/>
                  </a:cubicBezTo>
                  <a:cubicBezTo>
                    <a:pt x="26281" y="91660"/>
                    <a:pt x="11681" y="79908"/>
                    <a:pt x="8761" y="72857"/>
                  </a:cubicBezTo>
                  <a:cubicBezTo>
                    <a:pt x="8761" y="68158"/>
                    <a:pt x="8761" y="63457"/>
                    <a:pt x="8761" y="58756"/>
                  </a:cubicBezTo>
                  <a:cubicBezTo>
                    <a:pt x="5840" y="54056"/>
                    <a:pt x="2920" y="49355"/>
                    <a:pt x="0" y="47005"/>
                  </a:cubicBezTo>
                  <a:cubicBezTo>
                    <a:pt x="2920" y="42304"/>
                    <a:pt x="2920" y="39954"/>
                    <a:pt x="2920" y="35254"/>
                  </a:cubicBezTo>
                  <a:cubicBezTo>
                    <a:pt x="2920" y="32903"/>
                    <a:pt x="0" y="32903"/>
                    <a:pt x="0" y="28203"/>
                  </a:cubicBezTo>
                  <a:cubicBezTo>
                    <a:pt x="2920" y="16451"/>
                    <a:pt x="8761" y="7051"/>
                    <a:pt x="146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7" name="PA-任意多边形 836">
              <a:extLst>
                <a:ext uri="{FF2B5EF4-FFF2-40B4-BE49-F238E27FC236}">
                  <a16:creationId xmlns:a16="http://schemas.microsoft.com/office/drawing/2014/main" id="{7DCA60E1-A7DC-4594-9755-8D6E05900AA3}"/>
                </a:ext>
              </a:extLst>
            </p:cNvPr>
            <p:cNvSpPr/>
            <p:nvPr>
              <p:custDataLst>
                <p:tags r:id="rId523"/>
              </p:custDataLst>
            </p:nvPr>
          </p:nvSpPr>
          <p:spPr>
            <a:xfrm>
              <a:off x="10452000" y="4222126"/>
              <a:ext cx="116818" cy="49719"/>
            </a:xfrm>
            <a:custGeom>
              <a:avLst/>
              <a:gdLst>
                <a:gd name="connsiteX0" fmla="*/ 116250 w 116818"/>
                <a:gd name="connsiteY0" fmla="*/ 0 h 49719"/>
                <a:gd name="connsiteX1" fmla="*/ 104799 w 116818"/>
                <a:gd name="connsiteY1" fmla="*/ 28235 h 49719"/>
                <a:gd name="connsiteX2" fmla="*/ 7467 w 116818"/>
                <a:gd name="connsiteY2" fmla="*/ 44705 h 49719"/>
                <a:gd name="connsiteX3" fmla="*/ 0 w 116818"/>
                <a:gd name="connsiteY3" fmla="*/ 44471 h 49719"/>
                <a:gd name="connsiteX4" fmla="*/ 0 w 116818"/>
                <a:gd name="connsiteY4" fmla="*/ 25882 h 49719"/>
                <a:gd name="connsiteX5" fmla="*/ 13192 w 116818"/>
                <a:gd name="connsiteY5" fmla="*/ 25882 h 49719"/>
                <a:gd name="connsiteX6" fmla="*/ 33231 w 116818"/>
                <a:gd name="connsiteY6" fmla="*/ 32941 h 49719"/>
                <a:gd name="connsiteX7" fmla="*/ 41820 w 116818"/>
                <a:gd name="connsiteY7" fmla="*/ 30588 h 49719"/>
                <a:gd name="connsiteX8" fmla="*/ 99073 w 116818"/>
                <a:gd name="connsiteY8" fmla="*/ 21176 h 49719"/>
                <a:gd name="connsiteX9" fmla="*/ 99073 w 116818"/>
                <a:gd name="connsiteY9" fmla="*/ 14118 h 49719"/>
                <a:gd name="connsiteX10" fmla="*/ 116250 w 116818"/>
                <a:gd name="connsiteY10" fmla="*/ 0 h 4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818" h="49719">
                  <a:moveTo>
                    <a:pt x="116250" y="0"/>
                  </a:moveTo>
                  <a:cubicBezTo>
                    <a:pt x="119113" y="14118"/>
                    <a:pt x="110524" y="21176"/>
                    <a:pt x="104799" y="28235"/>
                  </a:cubicBezTo>
                  <a:cubicBezTo>
                    <a:pt x="76171" y="63528"/>
                    <a:pt x="56133" y="44705"/>
                    <a:pt x="7467" y="44705"/>
                  </a:cubicBezTo>
                  <a:lnTo>
                    <a:pt x="0" y="44471"/>
                  </a:lnTo>
                  <a:lnTo>
                    <a:pt x="0" y="25882"/>
                  </a:lnTo>
                  <a:lnTo>
                    <a:pt x="13192" y="25882"/>
                  </a:lnTo>
                  <a:cubicBezTo>
                    <a:pt x="21780" y="28235"/>
                    <a:pt x="27505" y="30588"/>
                    <a:pt x="33231" y="32941"/>
                  </a:cubicBezTo>
                  <a:cubicBezTo>
                    <a:pt x="36094" y="32941"/>
                    <a:pt x="38956" y="30588"/>
                    <a:pt x="41820" y="30588"/>
                  </a:cubicBezTo>
                  <a:cubicBezTo>
                    <a:pt x="70446" y="25882"/>
                    <a:pt x="79035" y="37646"/>
                    <a:pt x="99073" y="21176"/>
                  </a:cubicBezTo>
                  <a:cubicBezTo>
                    <a:pt x="99073" y="18824"/>
                    <a:pt x="99073" y="16471"/>
                    <a:pt x="99073" y="14118"/>
                  </a:cubicBezTo>
                  <a:cubicBezTo>
                    <a:pt x="99073" y="9412"/>
                    <a:pt x="110524" y="2353"/>
                    <a:pt x="11625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8" name="PA-任意多边形 837">
              <a:extLst>
                <a:ext uri="{FF2B5EF4-FFF2-40B4-BE49-F238E27FC236}">
                  <a16:creationId xmlns:a16="http://schemas.microsoft.com/office/drawing/2014/main" id="{69BD4FAD-845E-413E-837C-31B89E8D590C}"/>
                </a:ext>
              </a:extLst>
            </p:cNvPr>
            <p:cNvSpPr/>
            <p:nvPr>
              <p:custDataLst>
                <p:tags r:id="rId524"/>
              </p:custDataLst>
            </p:nvPr>
          </p:nvSpPr>
          <p:spPr>
            <a:xfrm>
              <a:off x="10452000" y="4302124"/>
              <a:ext cx="53270" cy="38835"/>
            </a:xfrm>
            <a:custGeom>
              <a:avLst/>
              <a:gdLst>
                <a:gd name="connsiteX0" fmla="*/ 44682 w 53270"/>
                <a:gd name="connsiteY0" fmla="*/ 0 h 38835"/>
                <a:gd name="connsiteX1" fmla="*/ 53270 w 53270"/>
                <a:gd name="connsiteY1" fmla="*/ 4706 h 38835"/>
                <a:gd name="connsiteX2" fmla="*/ 53270 w 53270"/>
                <a:gd name="connsiteY2" fmla="*/ 16471 h 38835"/>
                <a:gd name="connsiteX3" fmla="*/ 50407 w 53270"/>
                <a:gd name="connsiteY3" fmla="*/ 16471 h 38835"/>
                <a:gd name="connsiteX4" fmla="*/ 33231 w 53270"/>
                <a:gd name="connsiteY4" fmla="*/ 11765 h 38835"/>
                <a:gd name="connsiteX5" fmla="*/ 16055 w 53270"/>
                <a:gd name="connsiteY5" fmla="*/ 30588 h 38835"/>
                <a:gd name="connsiteX6" fmla="*/ 0 w 53270"/>
                <a:gd name="connsiteY6" fmla="*/ 38835 h 38835"/>
                <a:gd name="connsiteX7" fmla="*/ 0 w 53270"/>
                <a:gd name="connsiteY7" fmla="*/ 11649 h 38835"/>
                <a:gd name="connsiteX8" fmla="*/ 16055 w 53270"/>
                <a:gd name="connsiteY8" fmla="*/ 10000 h 38835"/>
                <a:gd name="connsiteX9" fmla="*/ 33231 w 53270"/>
                <a:gd name="connsiteY9" fmla="*/ 4706 h 38835"/>
                <a:gd name="connsiteX10" fmla="*/ 44682 w 53270"/>
                <a:gd name="connsiteY10" fmla="*/ 0 h 3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270" h="38835">
                  <a:moveTo>
                    <a:pt x="44682" y="0"/>
                  </a:moveTo>
                  <a:cubicBezTo>
                    <a:pt x="47544" y="2353"/>
                    <a:pt x="50407" y="2353"/>
                    <a:pt x="53270" y="4706"/>
                  </a:cubicBezTo>
                  <a:cubicBezTo>
                    <a:pt x="53270" y="9412"/>
                    <a:pt x="53270" y="11765"/>
                    <a:pt x="53270" y="16471"/>
                  </a:cubicBezTo>
                  <a:cubicBezTo>
                    <a:pt x="50407" y="16471"/>
                    <a:pt x="50407" y="16471"/>
                    <a:pt x="50407" y="16471"/>
                  </a:cubicBezTo>
                  <a:cubicBezTo>
                    <a:pt x="47544" y="14118"/>
                    <a:pt x="41820" y="11765"/>
                    <a:pt x="33231" y="11765"/>
                  </a:cubicBezTo>
                  <a:cubicBezTo>
                    <a:pt x="27505" y="18823"/>
                    <a:pt x="21780" y="25882"/>
                    <a:pt x="16055" y="30588"/>
                  </a:cubicBezTo>
                  <a:lnTo>
                    <a:pt x="0" y="38835"/>
                  </a:lnTo>
                  <a:lnTo>
                    <a:pt x="0" y="11649"/>
                  </a:lnTo>
                  <a:lnTo>
                    <a:pt x="16055" y="10000"/>
                  </a:lnTo>
                  <a:cubicBezTo>
                    <a:pt x="23928" y="8235"/>
                    <a:pt x="31800" y="5882"/>
                    <a:pt x="33231" y="4706"/>
                  </a:cubicBezTo>
                  <a:cubicBezTo>
                    <a:pt x="38956" y="2353"/>
                    <a:pt x="38956" y="0"/>
                    <a:pt x="4468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9" name="PA-任意多边形 838">
              <a:extLst>
                <a:ext uri="{FF2B5EF4-FFF2-40B4-BE49-F238E27FC236}">
                  <a16:creationId xmlns:a16="http://schemas.microsoft.com/office/drawing/2014/main" id="{C24A7CC5-E992-472F-B867-43AC2EF5B020}"/>
                </a:ext>
              </a:extLst>
            </p:cNvPr>
            <p:cNvSpPr/>
            <p:nvPr>
              <p:custDataLst>
                <p:tags r:id="rId525"/>
              </p:custDataLst>
            </p:nvPr>
          </p:nvSpPr>
          <p:spPr>
            <a:xfrm>
              <a:off x="10452000" y="4363312"/>
              <a:ext cx="30369" cy="74856"/>
            </a:xfrm>
            <a:custGeom>
              <a:avLst/>
              <a:gdLst>
                <a:gd name="connsiteX0" fmla="*/ 0 w 30369"/>
                <a:gd name="connsiteY0" fmla="*/ 0 h 74856"/>
                <a:gd name="connsiteX1" fmla="*/ 1741 w 30369"/>
                <a:gd name="connsiteY1" fmla="*/ 1163 h 74856"/>
                <a:gd name="connsiteX2" fmla="*/ 16055 w 30369"/>
                <a:gd name="connsiteY2" fmla="*/ 23515 h 74856"/>
                <a:gd name="connsiteX3" fmla="*/ 30369 w 30369"/>
                <a:gd name="connsiteY3" fmla="*/ 56455 h 74856"/>
                <a:gd name="connsiteX4" fmla="*/ 30369 w 30369"/>
                <a:gd name="connsiteY4" fmla="*/ 65866 h 74856"/>
                <a:gd name="connsiteX5" fmla="*/ 10687 w 30369"/>
                <a:gd name="connsiteY5" fmla="*/ 67631 h 74856"/>
                <a:gd name="connsiteX6" fmla="*/ 5455 w 30369"/>
                <a:gd name="connsiteY6" fmla="*/ 74856 h 74856"/>
                <a:gd name="connsiteX7" fmla="*/ 0 w 30369"/>
                <a:gd name="connsiteY7" fmla="*/ 61687 h 74856"/>
                <a:gd name="connsiteX8" fmla="*/ 0 w 30369"/>
                <a:gd name="connsiteY8" fmla="*/ 0 h 74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69" h="74856">
                  <a:moveTo>
                    <a:pt x="0" y="0"/>
                  </a:moveTo>
                  <a:lnTo>
                    <a:pt x="1741" y="1163"/>
                  </a:lnTo>
                  <a:cubicBezTo>
                    <a:pt x="8898" y="8221"/>
                    <a:pt x="14624" y="16456"/>
                    <a:pt x="16055" y="23515"/>
                  </a:cubicBezTo>
                  <a:cubicBezTo>
                    <a:pt x="10329" y="39985"/>
                    <a:pt x="16055" y="51749"/>
                    <a:pt x="30369" y="56455"/>
                  </a:cubicBezTo>
                  <a:cubicBezTo>
                    <a:pt x="30369" y="61161"/>
                    <a:pt x="30369" y="63514"/>
                    <a:pt x="30369" y="65866"/>
                  </a:cubicBezTo>
                  <a:cubicBezTo>
                    <a:pt x="21781" y="64690"/>
                    <a:pt x="15339" y="65278"/>
                    <a:pt x="10687" y="67631"/>
                  </a:cubicBezTo>
                  <a:lnTo>
                    <a:pt x="5455" y="74856"/>
                  </a:lnTo>
                  <a:lnTo>
                    <a:pt x="0" y="61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0" name="PA-任意多边形 839">
              <a:extLst>
                <a:ext uri="{FF2B5EF4-FFF2-40B4-BE49-F238E27FC236}">
                  <a16:creationId xmlns:a16="http://schemas.microsoft.com/office/drawing/2014/main" id="{E75970F0-EFE3-4C20-AA5F-4E1F865D82A3}"/>
                </a:ext>
              </a:extLst>
            </p:cNvPr>
            <p:cNvSpPr/>
            <p:nvPr>
              <p:custDataLst>
                <p:tags r:id="rId526"/>
              </p:custDataLst>
            </p:nvPr>
          </p:nvSpPr>
          <p:spPr>
            <a:xfrm>
              <a:off x="10681861" y="4377719"/>
              <a:ext cx="58139" cy="20833"/>
            </a:xfrm>
            <a:custGeom>
              <a:avLst/>
              <a:gdLst>
                <a:gd name="connsiteX0" fmla="*/ 58139 w 58139"/>
                <a:gd name="connsiteY0" fmla="*/ 0 h 20833"/>
                <a:gd name="connsiteX1" fmla="*/ 58139 w 58139"/>
                <a:gd name="connsiteY1" fmla="*/ 11622 h 20833"/>
                <a:gd name="connsiteX2" fmla="*/ 57682 w 58139"/>
                <a:gd name="connsiteY2" fmla="*/ 11622 h 20833"/>
                <a:gd name="connsiteX3" fmla="*/ 57682 w 58139"/>
                <a:gd name="connsiteY3" fmla="*/ 20833 h 20833"/>
                <a:gd name="connsiteX4" fmla="*/ 28841 w 58139"/>
                <a:gd name="connsiteY4" fmla="*/ 9319 h 20833"/>
                <a:gd name="connsiteX5" fmla="*/ 11536 w 58139"/>
                <a:gd name="connsiteY5" fmla="*/ 18530 h 20833"/>
                <a:gd name="connsiteX6" fmla="*/ 0 w 58139"/>
                <a:gd name="connsiteY6" fmla="*/ 2411 h 20833"/>
                <a:gd name="connsiteX7" fmla="*/ 40378 w 58139"/>
                <a:gd name="connsiteY7" fmla="*/ 4713 h 20833"/>
                <a:gd name="connsiteX8" fmla="*/ 54798 w 58139"/>
                <a:gd name="connsiteY8" fmla="*/ 108 h 20833"/>
                <a:gd name="connsiteX9" fmla="*/ 58139 w 58139"/>
                <a:gd name="connsiteY9" fmla="*/ 0 h 20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139" h="20833">
                  <a:moveTo>
                    <a:pt x="58139" y="0"/>
                  </a:moveTo>
                  <a:lnTo>
                    <a:pt x="58139" y="11622"/>
                  </a:lnTo>
                  <a:lnTo>
                    <a:pt x="57682" y="11622"/>
                  </a:lnTo>
                  <a:cubicBezTo>
                    <a:pt x="57682" y="13925"/>
                    <a:pt x="57682" y="18530"/>
                    <a:pt x="57682" y="20833"/>
                  </a:cubicBezTo>
                  <a:cubicBezTo>
                    <a:pt x="43262" y="18530"/>
                    <a:pt x="37493" y="11622"/>
                    <a:pt x="28841" y="9319"/>
                  </a:cubicBezTo>
                  <a:cubicBezTo>
                    <a:pt x="23073" y="11622"/>
                    <a:pt x="17305" y="16228"/>
                    <a:pt x="11536" y="18530"/>
                  </a:cubicBezTo>
                  <a:cubicBezTo>
                    <a:pt x="8653" y="13925"/>
                    <a:pt x="2884" y="7016"/>
                    <a:pt x="0" y="2411"/>
                  </a:cubicBezTo>
                  <a:cubicBezTo>
                    <a:pt x="14420" y="-2195"/>
                    <a:pt x="28841" y="2411"/>
                    <a:pt x="40378" y="4713"/>
                  </a:cubicBezTo>
                  <a:cubicBezTo>
                    <a:pt x="49029" y="7016"/>
                    <a:pt x="51914" y="2411"/>
                    <a:pt x="54798" y="108"/>
                  </a:cubicBezTo>
                  <a:lnTo>
                    <a:pt x="5813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1" name="PA-任意多边形 840">
              <a:extLst>
                <a:ext uri="{FF2B5EF4-FFF2-40B4-BE49-F238E27FC236}">
                  <a16:creationId xmlns:a16="http://schemas.microsoft.com/office/drawing/2014/main" id="{A4BC3700-8676-4312-A806-57356BF5DB81}"/>
                </a:ext>
              </a:extLst>
            </p:cNvPr>
            <p:cNvSpPr/>
            <p:nvPr>
              <p:custDataLst>
                <p:tags r:id="rId527"/>
              </p:custDataLst>
            </p:nvPr>
          </p:nvSpPr>
          <p:spPr>
            <a:xfrm>
              <a:off x="10605721" y="4385089"/>
              <a:ext cx="43262" cy="22382"/>
            </a:xfrm>
            <a:custGeom>
              <a:avLst/>
              <a:gdLst>
                <a:gd name="connsiteX0" fmla="*/ 20189 w 43262"/>
                <a:gd name="connsiteY0" fmla="*/ 0 h 22382"/>
                <a:gd name="connsiteX1" fmla="*/ 28842 w 43262"/>
                <a:gd name="connsiteY1" fmla="*/ 2288 h 22382"/>
                <a:gd name="connsiteX2" fmla="*/ 43262 w 43262"/>
                <a:gd name="connsiteY2" fmla="*/ 13735 h 22382"/>
                <a:gd name="connsiteX3" fmla="*/ 40378 w 43262"/>
                <a:gd name="connsiteY3" fmla="*/ 16024 h 22382"/>
                <a:gd name="connsiteX4" fmla="*/ 0 w 43262"/>
                <a:gd name="connsiteY4" fmla="*/ 9156 h 22382"/>
                <a:gd name="connsiteX5" fmla="*/ 5769 w 43262"/>
                <a:gd name="connsiteY5" fmla="*/ 2288 h 22382"/>
                <a:gd name="connsiteX6" fmla="*/ 20189 w 43262"/>
                <a:gd name="connsiteY6" fmla="*/ 0 h 22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262" h="22382">
                  <a:moveTo>
                    <a:pt x="20189" y="0"/>
                  </a:moveTo>
                  <a:cubicBezTo>
                    <a:pt x="23073" y="2288"/>
                    <a:pt x="25958" y="2288"/>
                    <a:pt x="28842" y="2288"/>
                  </a:cubicBezTo>
                  <a:cubicBezTo>
                    <a:pt x="31726" y="4578"/>
                    <a:pt x="37494" y="9156"/>
                    <a:pt x="43262" y="13735"/>
                  </a:cubicBezTo>
                  <a:cubicBezTo>
                    <a:pt x="40378" y="13735"/>
                    <a:pt x="40378" y="16024"/>
                    <a:pt x="40378" y="16024"/>
                  </a:cubicBezTo>
                  <a:cubicBezTo>
                    <a:pt x="28842" y="29759"/>
                    <a:pt x="8653" y="18312"/>
                    <a:pt x="0" y="9156"/>
                  </a:cubicBezTo>
                  <a:cubicBezTo>
                    <a:pt x="2885" y="6867"/>
                    <a:pt x="2885" y="4578"/>
                    <a:pt x="5769" y="2288"/>
                  </a:cubicBezTo>
                  <a:cubicBezTo>
                    <a:pt x="11536" y="2288"/>
                    <a:pt x="14421" y="2288"/>
                    <a:pt x="2018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42" name="PA-组合 841">
            <a:extLst>
              <a:ext uri="{FF2B5EF4-FFF2-40B4-BE49-F238E27FC236}">
                <a16:creationId xmlns:a16="http://schemas.microsoft.com/office/drawing/2014/main" id="{70F8C2BD-ABD0-4C3B-904B-5239AA24894A}"/>
              </a:ext>
            </a:extLst>
          </p:cNvPr>
          <p:cNvGrpSpPr/>
          <p:nvPr>
            <p:custDataLst>
              <p:tags r:id="rId230"/>
            </p:custDataLst>
          </p:nvPr>
        </p:nvGrpSpPr>
        <p:grpSpPr>
          <a:xfrm>
            <a:off x="11172000" y="4185000"/>
            <a:ext cx="288000" cy="288000"/>
            <a:chOff x="11172000" y="4185000"/>
            <a:chExt cx="288000" cy="288000"/>
          </a:xfrm>
        </p:grpSpPr>
        <p:sp>
          <p:nvSpPr>
            <p:cNvPr id="843" name="PA-圆角矩形 842">
              <a:extLst>
                <a:ext uri="{FF2B5EF4-FFF2-40B4-BE49-F238E27FC236}">
                  <a16:creationId xmlns:a16="http://schemas.microsoft.com/office/drawing/2014/main" id="{FBE1B096-4384-42F6-A011-406F1E0E9CBF}"/>
                </a:ext>
              </a:extLst>
            </p:cNvPr>
            <p:cNvSpPr/>
            <p:nvPr>
              <p:custDataLst>
                <p:tags r:id="rId518"/>
              </p:custDataLst>
            </p:nvPr>
          </p:nvSpPr>
          <p:spPr>
            <a:xfrm>
              <a:off x="1117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4" name="PA-任意多边形 843">
              <a:extLst>
                <a:ext uri="{FF2B5EF4-FFF2-40B4-BE49-F238E27FC236}">
                  <a16:creationId xmlns:a16="http://schemas.microsoft.com/office/drawing/2014/main" id="{5EE5F142-B6D6-4412-8E35-44918D1A53BA}"/>
                </a:ext>
              </a:extLst>
            </p:cNvPr>
            <p:cNvSpPr/>
            <p:nvPr>
              <p:custDataLst>
                <p:tags r:id="rId519"/>
              </p:custDataLst>
            </p:nvPr>
          </p:nvSpPr>
          <p:spPr>
            <a:xfrm>
              <a:off x="11172000" y="4376160"/>
              <a:ext cx="181560" cy="96840"/>
            </a:xfrm>
            <a:custGeom>
              <a:avLst/>
              <a:gdLst>
                <a:gd name="connsiteX0" fmla="*/ 0 w 181560"/>
                <a:gd name="connsiteY0" fmla="*/ 0 h 96840"/>
                <a:gd name="connsiteX1" fmla="*/ 60368 w 181560"/>
                <a:gd name="connsiteY1" fmla="*/ 18376 h 96840"/>
                <a:gd name="connsiteX2" fmla="*/ 118003 w 181560"/>
                <a:gd name="connsiteY2" fmla="*/ 34909 h 96840"/>
                <a:gd name="connsiteX3" fmla="*/ 161229 w 181560"/>
                <a:gd name="connsiteY3" fmla="*/ 70336 h 96840"/>
                <a:gd name="connsiteX4" fmla="*/ 158347 w 181560"/>
                <a:gd name="connsiteY4" fmla="*/ 89230 h 96840"/>
                <a:gd name="connsiteX5" fmla="*/ 181560 w 181560"/>
                <a:gd name="connsiteY5" fmla="*/ 96840 h 96840"/>
                <a:gd name="connsiteX6" fmla="*/ 48001 w 181560"/>
                <a:gd name="connsiteY6" fmla="*/ 96840 h 96840"/>
                <a:gd name="connsiteX7" fmla="*/ 0 w 181560"/>
                <a:gd name="connsiteY7" fmla="*/ 48839 h 96840"/>
                <a:gd name="connsiteX8" fmla="*/ 0 w 181560"/>
                <a:gd name="connsiteY8" fmla="*/ 0 h 9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1560" h="96840">
                  <a:moveTo>
                    <a:pt x="0" y="0"/>
                  </a:moveTo>
                  <a:lnTo>
                    <a:pt x="60368" y="18376"/>
                  </a:lnTo>
                  <a:cubicBezTo>
                    <a:pt x="80540" y="25461"/>
                    <a:pt x="94949" y="34909"/>
                    <a:pt x="118003" y="34909"/>
                  </a:cubicBezTo>
                  <a:cubicBezTo>
                    <a:pt x="123766" y="53803"/>
                    <a:pt x="149702" y="56165"/>
                    <a:pt x="161229" y="70336"/>
                  </a:cubicBezTo>
                  <a:cubicBezTo>
                    <a:pt x="158347" y="77421"/>
                    <a:pt x="155466" y="82144"/>
                    <a:pt x="158347" y="89230"/>
                  </a:cubicBezTo>
                  <a:lnTo>
                    <a:pt x="181560" y="96840"/>
                  </a:lnTo>
                  <a:lnTo>
                    <a:pt x="48001" y="96840"/>
                  </a:lnTo>
                  <a:cubicBezTo>
                    <a:pt x="21491" y="96840"/>
                    <a:pt x="0" y="75349"/>
                    <a:pt x="0" y="488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5" name="PA-任意多边形 844">
              <a:extLst>
                <a:ext uri="{FF2B5EF4-FFF2-40B4-BE49-F238E27FC236}">
                  <a16:creationId xmlns:a16="http://schemas.microsoft.com/office/drawing/2014/main" id="{4AA6C53C-826B-4D58-8961-82BD867A4718}"/>
                </a:ext>
              </a:extLst>
            </p:cNvPr>
            <p:cNvSpPr/>
            <p:nvPr>
              <p:custDataLst>
                <p:tags r:id="rId520"/>
              </p:custDataLst>
            </p:nvPr>
          </p:nvSpPr>
          <p:spPr>
            <a:xfrm>
              <a:off x="11428979" y="4466986"/>
              <a:ext cx="4775" cy="2587"/>
            </a:xfrm>
            <a:custGeom>
              <a:avLst/>
              <a:gdLst>
                <a:gd name="connsiteX0" fmla="*/ 1590 w 4775"/>
                <a:gd name="connsiteY0" fmla="*/ 0 h 2587"/>
                <a:gd name="connsiteX1" fmla="*/ 4775 w 4775"/>
                <a:gd name="connsiteY1" fmla="*/ 173 h 2587"/>
                <a:gd name="connsiteX2" fmla="*/ 1704 w 4775"/>
                <a:gd name="connsiteY2" fmla="*/ 2243 h 2587"/>
                <a:gd name="connsiteX3" fmla="*/ 0 w 4775"/>
                <a:gd name="connsiteY3" fmla="*/ 2587 h 2587"/>
                <a:gd name="connsiteX4" fmla="*/ 1590 w 4775"/>
                <a:gd name="connsiteY4" fmla="*/ 0 h 2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75" h="2587">
                  <a:moveTo>
                    <a:pt x="1590" y="0"/>
                  </a:moveTo>
                  <a:lnTo>
                    <a:pt x="4775" y="173"/>
                  </a:lnTo>
                  <a:lnTo>
                    <a:pt x="1704" y="2243"/>
                  </a:lnTo>
                  <a:lnTo>
                    <a:pt x="0" y="2587"/>
                  </a:lnTo>
                  <a:lnTo>
                    <a:pt x="159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46" name="PA-组合 845">
            <a:extLst>
              <a:ext uri="{FF2B5EF4-FFF2-40B4-BE49-F238E27FC236}">
                <a16:creationId xmlns:a16="http://schemas.microsoft.com/office/drawing/2014/main" id="{89E31852-D6B2-40AC-AA68-C918A5F78432}"/>
              </a:ext>
            </a:extLst>
          </p:cNvPr>
          <p:cNvGrpSpPr/>
          <p:nvPr>
            <p:custDataLst>
              <p:tags r:id="rId231"/>
            </p:custDataLst>
          </p:nvPr>
        </p:nvGrpSpPr>
        <p:grpSpPr>
          <a:xfrm>
            <a:off x="11172000" y="4545000"/>
            <a:ext cx="288000" cy="288001"/>
            <a:chOff x="11172000" y="4545000"/>
            <a:chExt cx="288000" cy="288001"/>
          </a:xfrm>
        </p:grpSpPr>
        <p:sp>
          <p:nvSpPr>
            <p:cNvPr id="847" name="PA-圆角矩形 846">
              <a:extLst>
                <a:ext uri="{FF2B5EF4-FFF2-40B4-BE49-F238E27FC236}">
                  <a16:creationId xmlns:a16="http://schemas.microsoft.com/office/drawing/2014/main" id="{43A4AD58-A488-402B-B2B3-417630CD1400}"/>
                </a:ext>
              </a:extLst>
            </p:cNvPr>
            <p:cNvSpPr/>
            <p:nvPr>
              <p:custDataLst>
                <p:tags r:id="rId514"/>
              </p:custDataLst>
            </p:nvPr>
          </p:nvSpPr>
          <p:spPr>
            <a:xfrm>
              <a:off x="1117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8" name="PA-任意多边形 847">
              <a:extLst>
                <a:ext uri="{FF2B5EF4-FFF2-40B4-BE49-F238E27FC236}">
                  <a16:creationId xmlns:a16="http://schemas.microsoft.com/office/drawing/2014/main" id="{6B557BED-5E8E-4F11-A169-8E2EAA3F8F33}"/>
                </a:ext>
              </a:extLst>
            </p:cNvPr>
            <p:cNvSpPr/>
            <p:nvPr>
              <p:custDataLst>
                <p:tags r:id="rId515"/>
              </p:custDataLst>
            </p:nvPr>
          </p:nvSpPr>
          <p:spPr>
            <a:xfrm>
              <a:off x="11172773" y="4545001"/>
              <a:ext cx="88413" cy="47927"/>
            </a:xfrm>
            <a:custGeom>
              <a:avLst/>
              <a:gdLst>
                <a:gd name="connsiteX0" fmla="*/ 47228 w 88413"/>
                <a:gd name="connsiteY0" fmla="*/ 0 h 47927"/>
                <a:gd name="connsiteX1" fmla="*/ 87312 w 88413"/>
                <a:gd name="connsiteY1" fmla="*/ 0 h 47927"/>
                <a:gd name="connsiteX2" fmla="*/ 88413 w 88413"/>
                <a:gd name="connsiteY2" fmla="*/ 5415 h 47927"/>
                <a:gd name="connsiteX3" fmla="*/ 76885 w 88413"/>
                <a:gd name="connsiteY3" fmla="*/ 5415 h 47927"/>
                <a:gd name="connsiteX4" fmla="*/ 74003 w 88413"/>
                <a:gd name="connsiteY4" fmla="*/ 7777 h 47927"/>
                <a:gd name="connsiteX5" fmla="*/ 76885 w 88413"/>
                <a:gd name="connsiteY5" fmla="*/ 12500 h 47927"/>
                <a:gd name="connsiteX6" fmla="*/ 33658 w 88413"/>
                <a:gd name="connsiteY6" fmla="*/ 12500 h 47927"/>
                <a:gd name="connsiteX7" fmla="*/ 71121 w 88413"/>
                <a:gd name="connsiteY7" fmla="*/ 36118 h 47927"/>
                <a:gd name="connsiteX8" fmla="*/ 48068 w 88413"/>
                <a:gd name="connsiteY8" fmla="*/ 47927 h 47927"/>
                <a:gd name="connsiteX9" fmla="*/ 0 w 88413"/>
                <a:gd name="connsiteY9" fmla="*/ 46136 h 47927"/>
                <a:gd name="connsiteX10" fmla="*/ 13286 w 88413"/>
                <a:gd name="connsiteY10" fmla="*/ 14059 h 47927"/>
                <a:gd name="connsiteX11" fmla="*/ 47228 w 88413"/>
                <a:gd name="connsiteY11" fmla="*/ 0 h 4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13" h="47927">
                  <a:moveTo>
                    <a:pt x="47228" y="0"/>
                  </a:moveTo>
                  <a:lnTo>
                    <a:pt x="87312" y="0"/>
                  </a:lnTo>
                  <a:lnTo>
                    <a:pt x="88413" y="5415"/>
                  </a:lnTo>
                  <a:cubicBezTo>
                    <a:pt x="82648" y="7777"/>
                    <a:pt x="79767" y="5415"/>
                    <a:pt x="76885" y="5415"/>
                  </a:cubicBezTo>
                  <a:cubicBezTo>
                    <a:pt x="74003" y="5415"/>
                    <a:pt x="74003" y="7777"/>
                    <a:pt x="74003" y="7777"/>
                  </a:cubicBezTo>
                  <a:cubicBezTo>
                    <a:pt x="74003" y="10139"/>
                    <a:pt x="76885" y="12500"/>
                    <a:pt x="76885" y="12500"/>
                  </a:cubicBezTo>
                  <a:cubicBezTo>
                    <a:pt x="68240" y="14862"/>
                    <a:pt x="36541" y="10139"/>
                    <a:pt x="33658" y="12500"/>
                  </a:cubicBezTo>
                  <a:cubicBezTo>
                    <a:pt x="48068" y="24310"/>
                    <a:pt x="65358" y="19586"/>
                    <a:pt x="71121" y="36118"/>
                  </a:cubicBezTo>
                  <a:cubicBezTo>
                    <a:pt x="65358" y="40842"/>
                    <a:pt x="56713" y="43203"/>
                    <a:pt x="48068" y="47927"/>
                  </a:cubicBezTo>
                  <a:lnTo>
                    <a:pt x="0" y="46136"/>
                  </a:lnTo>
                  <a:lnTo>
                    <a:pt x="13286" y="14059"/>
                  </a:lnTo>
                  <a:cubicBezTo>
                    <a:pt x="21973" y="5373"/>
                    <a:pt x="33973" y="0"/>
                    <a:pt x="472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9" name="PA-任意多边形 848">
              <a:extLst>
                <a:ext uri="{FF2B5EF4-FFF2-40B4-BE49-F238E27FC236}">
                  <a16:creationId xmlns:a16="http://schemas.microsoft.com/office/drawing/2014/main" id="{D96A8BF7-48F0-4EC6-9BE7-9086BDD4AE70}"/>
                </a:ext>
              </a:extLst>
            </p:cNvPr>
            <p:cNvSpPr/>
            <p:nvPr>
              <p:custDataLst>
                <p:tags r:id="rId516"/>
              </p:custDataLst>
            </p:nvPr>
          </p:nvSpPr>
          <p:spPr>
            <a:xfrm>
              <a:off x="11300405" y="4545001"/>
              <a:ext cx="159595" cy="79571"/>
            </a:xfrm>
            <a:custGeom>
              <a:avLst/>
              <a:gdLst>
                <a:gd name="connsiteX0" fmla="*/ 0 w 159595"/>
                <a:gd name="connsiteY0" fmla="*/ 0 h 79571"/>
                <a:gd name="connsiteX1" fmla="*/ 101216 w 159595"/>
                <a:gd name="connsiteY1" fmla="*/ 0 h 79571"/>
                <a:gd name="connsiteX2" fmla="*/ 104868 w 159595"/>
                <a:gd name="connsiteY2" fmla="*/ 3053 h 79571"/>
                <a:gd name="connsiteX3" fmla="*/ 119277 w 159595"/>
                <a:gd name="connsiteY3" fmla="*/ 10139 h 79571"/>
                <a:gd name="connsiteX4" fmla="*/ 133686 w 159595"/>
                <a:gd name="connsiteY4" fmla="*/ 40842 h 79571"/>
                <a:gd name="connsiteX5" fmla="*/ 156630 w 159595"/>
                <a:gd name="connsiteY5" fmla="*/ 40842 h 79571"/>
                <a:gd name="connsiteX6" fmla="*/ 158352 w 159595"/>
                <a:gd name="connsiteY6" fmla="*/ 45001 h 79571"/>
                <a:gd name="connsiteX7" fmla="*/ 156739 w 159595"/>
                <a:gd name="connsiteY7" fmla="*/ 50289 h 79571"/>
                <a:gd name="connsiteX8" fmla="*/ 159595 w 159595"/>
                <a:gd name="connsiteY8" fmla="*/ 52084 h 79571"/>
                <a:gd name="connsiteX9" fmla="*/ 159595 w 159595"/>
                <a:gd name="connsiteY9" fmla="*/ 79571 h 79571"/>
                <a:gd name="connsiteX10" fmla="*/ 139449 w 159595"/>
                <a:gd name="connsiteY10" fmla="*/ 76269 h 79571"/>
                <a:gd name="connsiteX11" fmla="*/ 101986 w 159595"/>
                <a:gd name="connsiteY11" fmla="*/ 71545 h 79571"/>
                <a:gd name="connsiteX12" fmla="*/ 87578 w 159595"/>
                <a:gd name="connsiteY12" fmla="*/ 57374 h 79571"/>
                <a:gd name="connsiteX13" fmla="*/ 67406 w 159595"/>
                <a:gd name="connsiteY13" fmla="*/ 45565 h 79571"/>
                <a:gd name="connsiteX14" fmla="*/ 35706 w 159595"/>
                <a:gd name="connsiteY14" fmla="*/ 5415 h 79571"/>
                <a:gd name="connsiteX15" fmla="*/ 1124 w 159595"/>
                <a:gd name="connsiteY15" fmla="*/ 691 h 79571"/>
                <a:gd name="connsiteX16" fmla="*/ 0 w 159595"/>
                <a:gd name="connsiteY16" fmla="*/ 0 h 79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595" h="79571">
                  <a:moveTo>
                    <a:pt x="0" y="0"/>
                  </a:moveTo>
                  <a:lnTo>
                    <a:pt x="101216" y="0"/>
                  </a:lnTo>
                  <a:lnTo>
                    <a:pt x="104868" y="3053"/>
                  </a:lnTo>
                  <a:cubicBezTo>
                    <a:pt x="110631" y="5415"/>
                    <a:pt x="113513" y="7777"/>
                    <a:pt x="119277" y="10139"/>
                  </a:cubicBezTo>
                  <a:cubicBezTo>
                    <a:pt x="125041" y="21948"/>
                    <a:pt x="122159" y="33757"/>
                    <a:pt x="133686" y="40842"/>
                  </a:cubicBezTo>
                  <a:lnTo>
                    <a:pt x="156630" y="40842"/>
                  </a:lnTo>
                  <a:lnTo>
                    <a:pt x="158352" y="45001"/>
                  </a:lnTo>
                  <a:lnTo>
                    <a:pt x="156739" y="50289"/>
                  </a:lnTo>
                  <a:lnTo>
                    <a:pt x="159595" y="52084"/>
                  </a:lnTo>
                  <a:lnTo>
                    <a:pt x="159595" y="79571"/>
                  </a:lnTo>
                  <a:lnTo>
                    <a:pt x="139449" y="76269"/>
                  </a:lnTo>
                  <a:cubicBezTo>
                    <a:pt x="125041" y="73907"/>
                    <a:pt x="110631" y="76269"/>
                    <a:pt x="101986" y="71545"/>
                  </a:cubicBezTo>
                  <a:cubicBezTo>
                    <a:pt x="93341" y="69184"/>
                    <a:pt x="93341" y="64460"/>
                    <a:pt x="87578" y="57374"/>
                  </a:cubicBezTo>
                  <a:cubicBezTo>
                    <a:pt x="81814" y="52651"/>
                    <a:pt x="73169" y="50289"/>
                    <a:pt x="67406" y="45565"/>
                  </a:cubicBezTo>
                  <a:cubicBezTo>
                    <a:pt x="55878" y="31395"/>
                    <a:pt x="47233" y="19586"/>
                    <a:pt x="35706" y="5415"/>
                  </a:cubicBezTo>
                  <a:cubicBezTo>
                    <a:pt x="24179" y="3053"/>
                    <a:pt x="12651" y="691"/>
                    <a:pt x="1124" y="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0" name="PA-任意多边形 849">
              <a:extLst>
                <a:ext uri="{FF2B5EF4-FFF2-40B4-BE49-F238E27FC236}">
                  <a16:creationId xmlns:a16="http://schemas.microsoft.com/office/drawing/2014/main" id="{F03B8071-5297-4C8A-85A5-BB14A5512658}"/>
                </a:ext>
              </a:extLst>
            </p:cNvPr>
            <p:cNvSpPr/>
            <p:nvPr>
              <p:custDataLst>
                <p:tags r:id="rId517"/>
              </p:custDataLst>
            </p:nvPr>
          </p:nvSpPr>
          <p:spPr>
            <a:xfrm>
              <a:off x="11181705" y="4654334"/>
              <a:ext cx="153764" cy="178667"/>
            </a:xfrm>
            <a:custGeom>
              <a:avLst/>
              <a:gdLst>
                <a:gd name="connsiteX0" fmla="*/ 43549 w 153764"/>
                <a:gd name="connsiteY0" fmla="*/ 0 h 178667"/>
                <a:gd name="connsiteX1" fmla="*/ 46429 w 153764"/>
                <a:gd name="connsiteY1" fmla="*/ 7085 h 178667"/>
                <a:gd name="connsiteX2" fmla="*/ 52189 w 153764"/>
                <a:gd name="connsiteY2" fmla="*/ 11809 h 178667"/>
                <a:gd name="connsiteX3" fmla="*/ 55069 w 153764"/>
                <a:gd name="connsiteY3" fmla="*/ 21256 h 178667"/>
                <a:gd name="connsiteX4" fmla="*/ 69467 w 153764"/>
                <a:gd name="connsiteY4" fmla="*/ 40151 h 178667"/>
                <a:gd name="connsiteX5" fmla="*/ 63708 w 153764"/>
                <a:gd name="connsiteY5" fmla="*/ 49598 h 178667"/>
                <a:gd name="connsiteX6" fmla="*/ 83866 w 153764"/>
                <a:gd name="connsiteY6" fmla="*/ 73216 h 178667"/>
                <a:gd name="connsiteX7" fmla="*/ 83866 w 153764"/>
                <a:gd name="connsiteY7" fmla="*/ 99196 h 178667"/>
                <a:gd name="connsiteX8" fmla="*/ 86746 w 153764"/>
                <a:gd name="connsiteY8" fmla="*/ 106281 h 178667"/>
                <a:gd name="connsiteX9" fmla="*/ 89626 w 153764"/>
                <a:gd name="connsiteY9" fmla="*/ 111004 h 178667"/>
                <a:gd name="connsiteX10" fmla="*/ 101144 w 153764"/>
                <a:gd name="connsiteY10" fmla="*/ 120451 h 178667"/>
                <a:gd name="connsiteX11" fmla="*/ 115544 w 153764"/>
                <a:gd name="connsiteY11" fmla="*/ 115728 h 178667"/>
                <a:gd name="connsiteX12" fmla="*/ 121302 w 153764"/>
                <a:gd name="connsiteY12" fmla="*/ 113366 h 178667"/>
                <a:gd name="connsiteX13" fmla="*/ 127062 w 153764"/>
                <a:gd name="connsiteY13" fmla="*/ 122813 h 178667"/>
                <a:gd name="connsiteX14" fmla="*/ 150100 w 153764"/>
                <a:gd name="connsiteY14" fmla="*/ 139346 h 178667"/>
                <a:gd name="connsiteX15" fmla="*/ 150100 w 153764"/>
                <a:gd name="connsiteY15" fmla="*/ 151155 h 178667"/>
                <a:gd name="connsiteX16" fmla="*/ 147220 w 153764"/>
                <a:gd name="connsiteY16" fmla="*/ 153517 h 178667"/>
                <a:gd name="connsiteX17" fmla="*/ 152979 w 153764"/>
                <a:gd name="connsiteY17" fmla="*/ 172411 h 178667"/>
                <a:gd name="connsiteX18" fmla="*/ 152979 w 153764"/>
                <a:gd name="connsiteY18" fmla="*/ 178667 h 178667"/>
                <a:gd name="connsiteX19" fmla="*/ 38296 w 153764"/>
                <a:gd name="connsiteY19" fmla="*/ 178667 h 178667"/>
                <a:gd name="connsiteX20" fmla="*/ 4354 w 153764"/>
                <a:gd name="connsiteY20" fmla="*/ 164608 h 178667"/>
                <a:gd name="connsiteX21" fmla="*/ 0 w 153764"/>
                <a:gd name="connsiteY21" fmla="*/ 154097 h 178667"/>
                <a:gd name="connsiteX22" fmla="*/ 8993 w 153764"/>
                <a:gd name="connsiteY22" fmla="*/ 139346 h 178667"/>
                <a:gd name="connsiteX23" fmla="*/ 3234 w 153764"/>
                <a:gd name="connsiteY23" fmla="*/ 122813 h 178667"/>
                <a:gd name="connsiteX24" fmla="*/ 3234 w 153764"/>
                <a:gd name="connsiteY24" fmla="*/ 103919 h 178667"/>
                <a:gd name="connsiteX25" fmla="*/ 3234 w 153764"/>
                <a:gd name="connsiteY25" fmla="*/ 89748 h 178667"/>
                <a:gd name="connsiteX26" fmla="*/ 11873 w 153764"/>
                <a:gd name="connsiteY26" fmla="*/ 77939 h 178667"/>
                <a:gd name="connsiteX27" fmla="*/ 8993 w 153764"/>
                <a:gd name="connsiteY27" fmla="*/ 70854 h 178667"/>
                <a:gd name="connsiteX28" fmla="*/ 23392 w 153764"/>
                <a:gd name="connsiteY28" fmla="*/ 59045 h 178667"/>
                <a:gd name="connsiteX29" fmla="*/ 8993 w 153764"/>
                <a:gd name="connsiteY29" fmla="*/ 54321 h 178667"/>
                <a:gd name="connsiteX30" fmla="*/ 11873 w 153764"/>
                <a:gd name="connsiteY30" fmla="*/ 49598 h 178667"/>
                <a:gd name="connsiteX31" fmla="*/ 17632 w 153764"/>
                <a:gd name="connsiteY31" fmla="*/ 37789 h 178667"/>
                <a:gd name="connsiteX32" fmla="*/ 23392 w 153764"/>
                <a:gd name="connsiteY32" fmla="*/ 33065 h 178667"/>
                <a:gd name="connsiteX33" fmla="*/ 37791 w 153764"/>
                <a:gd name="connsiteY33" fmla="*/ 4723 h 178667"/>
                <a:gd name="connsiteX34" fmla="*/ 43549 w 153764"/>
                <a:gd name="connsiteY34" fmla="*/ 0 h 17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3764" h="178667">
                  <a:moveTo>
                    <a:pt x="43549" y="0"/>
                  </a:moveTo>
                  <a:cubicBezTo>
                    <a:pt x="43549" y="2362"/>
                    <a:pt x="46429" y="4723"/>
                    <a:pt x="46429" y="7085"/>
                  </a:cubicBezTo>
                  <a:cubicBezTo>
                    <a:pt x="49309" y="9447"/>
                    <a:pt x="52189" y="11809"/>
                    <a:pt x="52189" y="11809"/>
                  </a:cubicBezTo>
                  <a:cubicBezTo>
                    <a:pt x="55069" y="14171"/>
                    <a:pt x="55069" y="18894"/>
                    <a:pt x="55069" y="21256"/>
                  </a:cubicBezTo>
                  <a:cubicBezTo>
                    <a:pt x="57949" y="28342"/>
                    <a:pt x="60828" y="37789"/>
                    <a:pt x="69467" y="40151"/>
                  </a:cubicBezTo>
                  <a:cubicBezTo>
                    <a:pt x="66588" y="42513"/>
                    <a:pt x="66588" y="44875"/>
                    <a:pt x="63708" y="49598"/>
                  </a:cubicBezTo>
                  <a:cubicBezTo>
                    <a:pt x="75227" y="54321"/>
                    <a:pt x="80986" y="61406"/>
                    <a:pt x="83866" y="73216"/>
                  </a:cubicBezTo>
                  <a:cubicBezTo>
                    <a:pt x="86746" y="80301"/>
                    <a:pt x="83866" y="89748"/>
                    <a:pt x="83866" y="99196"/>
                  </a:cubicBezTo>
                  <a:cubicBezTo>
                    <a:pt x="86746" y="101558"/>
                    <a:pt x="86746" y="103919"/>
                    <a:pt x="86746" y="106281"/>
                  </a:cubicBezTo>
                  <a:cubicBezTo>
                    <a:pt x="86746" y="108643"/>
                    <a:pt x="89626" y="108643"/>
                    <a:pt x="89626" y="111004"/>
                  </a:cubicBezTo>
                  <a:cubicBezTo>
                    <a:pt x="92506" y="115728"/>
                    <a:pt x="95385" y="120451"/>
                    <a:pt x="101144" y="120451"/>
                  </a:cubicBezTo>
                  <a:cubicBezTo>
                    <a:pt x="104024" y="115728"/>
                    <a:pt x="109784" y="118089"/>
                    <a:pt x="115544" y="115728"/>
                  </a:cubicBezTo>
                  <a:cubicBezTo>
                    <a:pt x="118422" y="113366"/>
                    <a:pt x="118422" y="113366"/>
                    <a:pt x="121302" y="113366"/>
                  </a:cubicBezTo>
                  <a:cubicBezTo>
                    <a:pt x="127062" y="113366"/>
                    <a:pt x="124182" y="120451"/>
                    <a:pt x="127062" y="122813"/>
                  </a:cubicBezTo>
                  <a:cubicBezTo>
                    <a:pt x="135701" y="125175"/>
                    <a:pt x="138581" y="136984"/>
                    <a:pt x="150100" y="139346"/>
                  </a:cubicBezTo>
                  <a:cubicBezTo>
                    <a:pt x="144340" y="144070"/>
                    <a:pt x="152979" y="146431"/>
                    <a:pt x="150100" y="151155"/>
                  </a:cubicBezTo>
                  <a:cubicBezTo>
                    <a:pt x="150100" y="151155"/>
                    <a:pt x="147220" y="153517"/>
                    <a:pt x="147220" y="153517"/>
                  </a:cubicBezTo>
                  <a:cubicBezTo>
                    <a:pt x="150100" y="158241"/>
                    <a:pt x="155859" y="165326"/>
                    <a:pt x="152979" y="172411"/>
                  </a:cubicBezTo>
                  <a:lnTo>
                    <a:pt x="152979" y="178667"/>
                  </a:lnTo>
                  <a:lnTo>
                    <a:pt x="38296" y="178667"/>
                  </a:lnTo>
                  <a:cubicBezTo>
                    <a:pt x="25041" y="178667"/>
                    <a:pt x="13041" y="173295"/>
                    <a:pt x="4354" y="164608"/>
                  </a:cubicBezTo>
                  <a:lnTo>
                    <a:pt x="0" y="154097"/>
                  </a:lnTo>
                  <a:lnTo>
                    <a:pt x="8993" y="139346"/>
                  </a:lnTo>
                  <a:cubicBezTo>
                    <a:pt x="8993" y="134622"/>
                    <a:pt x="6114" y="127537"/>
                    <a:pt x="3234" y="122813"/>
                  </a:cubicBezTo>
                  <a:cubicBezTo>
                    <a:pt x="3234" y="115728"/>
                    <a:pt x="3234" y="111004"/>
                    <a:pt x="3234" y="103919"/>
                  </a:cubicBezTo>
                  <a:cubicBezTo>
                    <a:pt x="3234" y="101558"/>
                    <a:pt x="3234" y="92110"/>
                    <a:pt x="3234" y="89748"/>
                  </a:cubicBezTo>
                  <a:cubicBezTo>
                    <a:pt x="8993" y="87387"/>
                    <a:pt x="11873" y="82663"/>
                    <a:pt x="11873" y="77939"/>
                  </a:cubicBezTo>
                  <a:cubicBezTo>
                    <a:pt x="8993" y="75577"/>
                    <a:pt x="8993" y="73216"/>
                    <a:pt x="8993" y="70854"/>
                  </a:cubicBezTo>
                  <a:cubicBezTo>
                    <a:pt x="11873" y="63768"/>
                    <a:pt x="17632" y="61406"/>
                    <a:pt x="23392" y="59045"/>
                  </a:cubicBezTo>
                  <a:cubicBezTo>
                    <a:pt x="17632" y="51959"/>
                    <a:pt x="11873" y="59045"/>
                    <a:pt x="8993" y="54321"/>
                  </a:cubicBezTo>
                  <a:cubicBezTo>
                    <a:pt x="8993" y="51959"/>
                    <a:pt x="11873" y="51959"/>
                    <a:pt x="11873" y="49598"/>
                  </a:cubicBezTo>
                  <a:cubicBezTo>
                    <a:pt x="14753" y="44875"/>
                    <a:pt x="17632" y="42513"/>
                    <a:pt x="17632" y="37789"/>
                  </a:cubicBezTo>
                  <a:cubicBezTo>
                    <a:pt x="20512" y="37789"/>
                    <a:pt x="23392" y="35427"/>
                    <a:pt x="23392" y="33065"/>
                  </a:cubicBezTo>
                  <a:cubicBezTo>
                    <a:pt x="29151" y="23618"/>
                    <a:pt x="29151" y="9447"/>
                    <a:pt x="37791" y="4723"/>
                  </a:cubicBezTo>
                  <a:cubicBezTo>
                    <a:pt x="40671" y="2362"/>
                    <a:pt x="40671" y="2362"/>
                    <a:pt x="4354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51" name="PA-组合 850">
            <a:extLst>
              <a:ext uri="{FF2B5EF4-FFF2-40B4-BE49-F238E27FC236}">
                <a16:creationId xmlns:a16="http://schemas.microsoft.com/office/drawing/2014/main" id="{DDA90AA0-174E-4842-8BC2-EE1D6A29588A}"/>
              </a:ext>
            </a:extLst>
          </p:cNvPr>
          <p:cNvGrpSpPr/>
          <p:nvPr>
            <p:custDataLst>
              <p:tags r:id="rId232"/>
            </p:custDataLst>
          </p:nvPr>
        </p:nvGrpSpPr>
        <p:grpSpPr>
          <a:xfrm>
            <a:off x="10452000" y="4545000"/>
            <a:ext cx="288000" cy="288000"/>
            <a:chOff x="10452000" y="4545000"/>
            <a:chExt cx="288000" cy="288000"/>
          </a:xfrm>
        </p:grpSpPr>
        <p:sp>
          <p:nvSpPr>
            <p:cNvPr id="852" name="PA-圆角矩形 851">
              <a:extLst>
                <a:ext uri="{FF2B5EF4-FFF2-40B4-BE49-F238E27FC236}">
                  <a16:creationId xmlns:a16="http://schemas.microsoft.com/office/drawing/2014/main" id="{AFBE1928-6D2E-42F6-BFC2-1DA442C81CAD}"/>
                </a:ext>
              </a:extLst>
            </p:cNvPr>
            <p:cNvSpPr/>
            <p:nvPr>
              <p:custDataLst>
                <p:tags r:id="rId510"/>
              </p:custDataLst>
            </p:nvPr>
          </p:nvSpPr>
          <p:spPr>
            <a:xfrm>
              <a:off x="1045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3" name="PA-任意多边形 852">
              <a:extLst>
                <a:ext uri="{FF2B5EF4-FFF2-40B4-BE49-F238E27FC236}">
                  <a16:creationId xmlns:a16="http://schemas.microsoft.com/office/drawing/2014/main" id="{4BFDFDA3-CF51-41A2-BC51-C210CA6B85C7}"/>
                </a:ext>
              </a:extLst>
            </p:cNvPr>
            <p:cNvSpPr/>
            <p:nvPr>
              <p:custDataLst>
                <p:tags r:id="rId511"/>
              </p:custDataLst>
            </p:nvPr>
          </p:nvSpPr>
          <p:spPr>
            <a:xfrm>
              <a:off x="10459578" y="4549471"/>
              <a:ext cx="33665" cy="25237"/>
            </a:xfrm>
            <a:custGeom>
              <a:avLst/>
              <a:gdLst>
                <a:gd name="connsiteX0" fmla="*/ 25099 w 33665"/>
                <a:gd name="connsiteY0" fmla="*/ 0 h 25237"/>
                <a:gd name="connsiteX1" fmla="*/ 30810 w 33665"/>
                <a:gd name="connsiteY1" fmla="*/ 0 h 25237"/>
                <a:gd name="connsiteX2" fmla="*/ 33665 w 33665"/>
                <a:gd name="connsiteY2" fmla="*/ 4858 h 25237"/>
                <a:gd name="connsiteX3" fmla="*/ 33665 w 33665"/>
                <a:gd name="connsiteY3" fmla="*/ 9716 h 25237"/>
                <a:gd name="connsiteX4" fmla="*/ 25099 w 33665"/>
                <a:gd name="connsiteY4" fmla="*/ 17005 h 25237"/>
                <a:gd name="connsiteX5" fmla="*/ 10466 w 33665"/>
                <a:gd name="connsiteY5" fmla="*/ 22774 h 25237"/>
                <a:gd name="connsiteX6" fmla="*/ 0 w 33665"/>
                <a:gd name="connsiteY6" fmla="*/ 25237 h 25237"/>
                <a:gd name="connsiteX7" fmla="*/ 3269 w 33665"/>
                <a:gd name="connsiteY7" fmla="*/ 17345 h 25237"/>
                <a:gd name="connsiteX8" fmla="*/ 13678 w 33665"/>
                <a:gd name="connsiteY8" fmla="*/ 17005 h 25237"/>
                <a:gd name="connsiteX9" fmla="*/ 10823 w 33665"/>
                <a:gd name="connsiteY9" fmla="*/ 12146 h 25237"/>
                <a:gd name="connsiteX10" fmla="*/ 27954 w 33665"/>
                <a:gd name="connsiteY10" fmla="*/ 4858 h 25237"/>
                <a:gd name="connsiteX11" fmla="*/ 25099 w 33665"/>
                <a:gd name="connsiteY11" fmla="*/ 0 h 2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665" h="25237">
                  <a:moveTo>
                    <a:pt x="25099" y="0"/>
                  </a:moveTo>
                  <a:cubicBezTo>
                    <a:pt x="27954" y="0"/>
                    <a:pt x="27954" y="0"/>
                    <a:pt x="30810" y="0"/>
                  </a:cubicBezTo>
                  <a:cubicBezTo>
                    <a:pt x="30810" y="2428"/>
                    <a:pt x="33665" y="2428"/>
                    <a:pt x="33665" y="4858"/>
                  </a:cubicBezTo>
                  <a:cubicBezTo>
                    <a:pt x="33665" y="7287"/>
                    <a:pt x="33665" y="9716"/>
                    <a:pt x="33665" y="9716"/>
                  </a:cubicBezTo>
                  <a:cubicBezTo>
                    <a:pt x="27954" y="12146"/>
                    <a:pt x="27954" y="14575"/>
                    <a:pt x="25099" y="17005"/>
                  </a:cubicBezTo>
                  <a:cubicBezTo>
                    <a:pt x="20816" y="20649"/>
                    <a:pt x="15820" y="21863"/>
                    <a:pt x="10466" y="22774"/>
                  </a:cubicBezTo>
                  <a:lnTo>
                    <a:pt x="0" y="25237"/>
                  </a:lnTo>
                  <a:lnTo>
                    <a:pt x="3269" y="17345"/>
                  </a:lnTo>
                  <a:lnTo>
                    <a:pt x="13678" y="17005"/>
                  </a:lnTo>
                  <a:cubicBezTo>
                    <a:pt x="13678" y="14575"/>
                    <a:pt x="10823" y="14575"/>
                    <a:pt x="10823" y="12146"/>
                  </a:cubicBezTo>
                  <a:cubicBezTo>
                    <a:pt x="19389" y="12146"/>
                    <a:pt x="25099" y="7287"/>
                    <a:pt x="27954" y="4858"/>
                  </a:cubicBezTo>
                  <a:cubicBezTo>
                    <a:pt x="25099" y="2428"/>
                    <a:pt x="25099" y="2428"/>
                    <a:pt x="250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4" name="PA-任意多边形 853">
              <a:extLst>
                <a:ext uri="{FF2B5EF4-FFF2-40B4-BE49-F238E27FC236}">
                  <a16:creationId xmlns:a16="http://schemas.microsoft.com/office/drawing/2014/main" id="{D9D83677-CEB2-4A67-BF90-02605AA403F0}"/>
                </a:ext>
              </a:extLst>
            </p:cNvPr>
            <p:cNvSpPr/>
            <p:nvPr>
              <p:custDataLst>
                <p:tags r:id="rId512"/>
              </p:custDataLst>
            </p:nvPr>
          </p:nvSpPr>
          <p:spPr>
            <a:xfrm>
              <a:off x="10514008" y="4562225"/>
              <a:ext cx="134975" cy="63769"/>
            </a:xfrm>
            <a:custGeom>
              <a:avLst/>
              <a:gdLst>
                <a:gd name="connsiteX0" fmla="*/ 126359 w 134975"/>
                <a:gd name="connsiteY0" fmla="*/ 0 h 63769"/>
                <a:gd name="connsiteX1" fmla="*/ 134975 w 134975"/>
                <a:gd name="connsiteY1" fmla="*/ 4723 h 63769"/>
                <a:gd name="connsiteX2" fmla="*/ 57436 w 134975"/>
                <a:gd name="connsiteY2" fmla="*/ 35427 h 63769"/>
                <a:gd name="connsiteX3" fmla="*/ 0 w 134975"/>
                <a:gd name="connsiteY3" fmla="*/ 63769 h 63769"/>
                <a:gd name="connsiteX4" fmla="*/ 5744 w 134975"/>
                <a:gd name="connsiteY4" fmla="*/ 44874 h 63769"/>
                <a:gd name="connsiteX5" fmla="*/ 45949 w 134975"/>
                <a:gd name="connsiteY5" fmla="*/ 23617 h 63769"/>
                <a:gd name="connsiteX6" fmla="*/ 63180 w 134975"/>
                <a:gd name="connsiteY6" fmla="*/ 9447 h 63769"/>
                <a:gd name="connsiteX7" fmla="*/ 126359 w 134975"/>
                <a:gd name="connsiteY7" fmla="*/ 0 h 63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975" h="63769">
                  <a:moveTo>
                    <a:pt x="126359" y="0"/>
                  </a:moveTo>
                  <a:cubicBezTo>
                    <a:pt x="129232" y="0"/>
                    <a:pt x="132103" y="0"/>
                    <a:pt x="134975" y="4723"/>
                  </a:cubicBezTo>
                  <a:cubicBezTo>
                    <a:pt x="112000" y="18894"/>
                    <a:pt x="80411" y="21256"/>
                    <a:pt x="57436" y="35427"/>
                  </a:cubicBezTo>
                  <a:cubicBezTo>
                    <a:pt x="37333" y="44874"/>
                    <a:pt x="31590" y="63769"/>
                    <a:pt x="0" y="63769"/>
                  </a:cubicBezTo>
                  <a:cubicBezTo>
                    <a:pt x="2873" y="61407"/>
                    <a:pt x="2873" y="47236"/>
                    <a:pt x="5744" y="44874"/>
                  </a:cubicBezTo>
                  <a:cubicBezTo>
                    <a:pt x="14359" y="33065"/>
                    <a:pt x="34462" y="30703"/>
                    <a:pt x="45949" y="23617"/>
                  </a:cubicBezTo>
                  <a:cubicBezTo>
                    <a:pt x="51692" y="18894"/>
                    <a:pt x="54565" y="11809"/>
                    <a:pt x="63180" y="9447"/>
                  </a:cubicBezTo>
                  <a:cubicBezTo>
                    <a:pt x="83283" y="2362"/>
                    <a:pt x="106257" y="7085"/>
                    <a:pt x="12635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5" name="PA-任意多边形 854">
              <a:extLst>
                <a:ext uri="{FF2B5EF4-FFF2-40B4-BE49-F238E27FC236}">
                  <a16:creationId xmlns:a16="http://schemas.microsoft.com/office/drawing/2014/main" id="{59F8C0A5-0F00-4D4D-99EB-CA48B1A10010}"/>
                </a:ext>
              </a:extLst>
            </p:cNvPr>
            <p:cNvSpPr/>
            <p:nvPr>
              <p:custDataLst>
                <p:tags r:id="rId513"/>
              </p:custDataLst>
            </p:nvPr>
          </p:nvSpPr>
          <p:spPr>
            <a:xfrm>
              <a:off x="10525102" y="4736414"/>
              <a:ext cx="214898" cy="96586"/>
            </a:xfrm>
            <a:custGeom>
              <a:avLst/>
              <a:gdLst>
                <a:gd name="connsiteX0" fmla="*/ 214898 w 214898"/>
                <a:gd name="connsiteY0" fmla="*/ 0 h 96586"/>
                <a:gd name="connsiteX1" fmla="*/ 214898 w 214898"/>
                <a:gd name="connsiteY1" fmla="*/ 48585 h 96586"/>
                <a:gd name="connsiteX2" fmla="*/ 166897 w 214898"/>
                <a:gd name="connsiteY2" fmla="*/ 96586 h 96586"/>
                <a:gd name="connsiteX3" fmla="*/ 1053 w 214898"/>
                <a:gd name="connsiteY3" fmla="*/ 96586 h 96586"/>
                <a:gd name="connsiteX4" fmla="*/ 11899 w 214898"/>
                <a:gd name="connsiteY4" fmla="*/ 83245 h 96586"/>
                <a:gd name="connsiteX5" fmla="*/ 9019 w 214898"/>
                <a:gd name="connsiteY5" fmla="*/ 80883 h 96586"/>
                <a:gd name="connsiteX6" fmla="*/ 379 w 214898"/>
                <a:gd name="connsiteY6" fmla="*/ 83245 h 96586"/>
                <a:gd name="connsiteX7" fmla="*/ 379 w 214898"/>
                <a:gd name="connsiteY7" fmla="*/ 78522 h 96586"/>
                <a:gd name="connsiteX8" fmla="*/ 14779 w 214898"/>
                <a:gd name="connsiteY8" fmla="*/ 66712 h 96586"/>
                <a:gd name="connsiteX9" fmla="*/ 20537 w 214898"/>
                <a:gd name="connsiteY9" fmla="*/ 66712 h 96586"/>
                <a:gd name="connsiteX10" fmla="*/ 20537 w 214898"/>
                <a:gd name="connsiteY10" fmla="*/ 61989 h 96586"/>
                <a:gd name="connsiteX11" fmla="*/ 26297 w 214898"/>
                <a:gd name="connsiteY11" fmla="*/ 57265 h 96586"/>
                <a:gd name="connsiteX12" fmla="*/ 37816 w 214898"/>
                <a:gd name="connsiteY12" fmla="*/ 57265 h 96586"/>
                <a:gd name="connsiteX13" fmla="*/ 29177 w 214898"/>
                <a:gd name="connsiteY13" fmla="*/ 47818 h 96586"/>
                <a:gd name="connsiteX14" fmla="*/ 43575 w 214898"/>
                <a:gd name="connsiteY14" fmla="*/ 40732 h 96586"/>
                <a:gd name="connsiteX15" fmla="*/ 49335 w 214898"/>
                <a:gd name="connsiteY15" fmla="*/ 36008 h 96586"/>
                <a:gd name="connsiteX16" fmla="*/ 55094 w 214898"/>
                <a:gd name="connsiteY16" fmla="*/ 43094 h 96586"/>
                <a:gd name="connsiteX17" fmla="*/ 57974 w 214898"/>
                <a:gd name="connsiteY17" fmla="*/ 40732 h 96586"/>
                <a:gd name="connsiteX18" fmla="*/ 60854 w 214898"/>
                <a:gd name="connsiteY18" fmla="*/ 28923 h 96586"/>
                <a:gd name="connsiteX19" fmla="*/ 60854 w 214898"/>
                <a:gd name="connsiteY19" fmla="*/ 21838 h 96586"/>
                <a:gd name="connsiteX20" fmla="*/ 63734 w 214898"/>
                <a:gd name="connsiteY20" fmla="*/ 21838 h 96586"/>
                <a:gd name="connsiteX21" fmla="*/ 72372 w 214898"/>
                <a:gd name="connsiteY21" fmla="*/ 21838 h 96586"/>
                <a:gd name="connsiteX22" fmla="*/ 75252 w 214898"/>
                <a:gd name="connsiteY22" fmla="*/ 21838 h 96586"/>
                <a:gd name="connsiteX23" fmla="*/ 81012 w 214898"/>
                <a:gd name="connsiteY23" fmla="*/ 26562 h 96586"/>
                <a:gd name="connsiteX24" fmla="*/ 92530 w 214898"/>
                <a:gd name="connsiteY24" fmla="*/ 12391 h 96586"/>
                <a:gd name="connsiteX25" fmla="*/ 104050 w 214898"/>
                <a:gd name="connsiteY25" fmla="*/ 14753 h 96586"/>
                <a:gd name="connsiteX26" fmla="*/ 129967 w 214898"/>
                <a:gd name="connsiteY26" fmla="*/ 31285 h 96586"/>
                <a:gd name="connsiteX27" fmla="*/ 138607 w 214898"/>
                <a:gd name="connsiteY27" fmla="*/ 38370 h 96586"/>
                <a:gd name="connsiteX28" fmla="*/ 144365 w 214898"/>
                <a:gd name="connsiteY28" fmla="*/ 40732 h 96586"/>
                <a:gd name="connsiteX29" fmla="*/ 141487 w 214898"/>
                <a:gd name="connsiteY29" fmla="*/ 47818 h 96586"/>
                <a:gd name="connsiteX30" fmla="*/ 141487 w 214898"/>
                <a:gd name="connsiteY30" fmla="*/ 50179 h 96586"/>
                <a:gd name="connsiteX31" fmla="*/ 138607 w 214898"/>
                <a:gd name="connsiteY31" fmla="*/ 61989 h 96586"/>
                <a:gd name="connsiteX32" fmla="*/ 153005 w 214898"/>
                <a:gd name="connsiteY32" fmla="*/ 52541 h 96586"/>
                <a:gd name="connsiteX33" fmla="*/ 153005 w 214898"/>
                <a:gd name="connsiteY33" fmla="*/ 45456 h 96586"/>
                <a:gd name="connsiteX34" fmla="*/ 176043 w 214898"/>
                <a:gd name="connsiteY34" fmla="*/ 47818 h 96586"/>
                <a:gd name="connsiteX35" fmla="*/ 178922 w 214898"/>
                <a:gd name="connsiteY35" fmla="*/ 50179 h 96586"/>
                <a:gd name="connsiteX36" fmla="*/ 184682 w 214898"/>
                <a:gd name="connsiteY36" fmla="*/ 52541 h 96586"/>
                <a:gd name="connsiteX37" fmla="*/ 193321 w 214898"/>
                <a:gd name="connsiteY37" fmla="*/ 47818 h 96586"/>
                <a:gd name="connsiteX38" fmla="*/ 196201 w 214898"/>
                <a:gd name="connsiteY38" fmla="*/ 52541 h 96586"/>
                <a:gd name="connsiteX39" fmla="*/ 204840 w 214898"/>
                <a:gd name="connsiteY39" fmla="*/ 38370 h 96586"/>
                <a:gd name="connsiteX40" fmla="*/ 204840 w 214898"/>
                <a:gd name="connsiteY40" fmla="*/ 36008 h 96586"/>
                <a:gd name="connsiteX41" fmla="*/ 190442 w 214898"/>
                <a:gd name="connsiteY41" fmla="*/ 28923 h 96586"/>
                <a:gd name="connsiteX42" fmla="*/ 204840 w 214898"/>
                <a:gd name="connsiteY42" fmla="*/ 10029 h 96586"/>
                <a:gd name="connsiteX43" fmla="*/ 207720 w 214898"/>
                <a:gd name="connsiteY43" fmla="*/ 2944 h 96586"/>
                <a:gd name="connsiteX44" fmla="*/ 214898 w 214898"/>
                <a:gd name="connsiteY44" fmla="*/ 0 h 96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14898" h="96586">
                  <a:moveTo>
                    <a:pt x="214898" y="0"/>
                  </a:moveTo>
                  <a:lnTo>
                    <a:pt x="214898" y="48585"/>
                  </a:lnTo>
                  <a:cubicBezTo>
                    <a:pt x="214898" y="75095"/>
                    <a:pt x="193407" y="96586"/>
                    <a:pt x="166897" y="96586"/>
                  </a:cubicBezTo>
                  <a:lnTo>
                    <a:pt x="1053" y="96586"/>
                  </a:lnTo>
                  <a:lnTo>
                    <a:pt x="11899" y="83245"/>
                  </a:lnTo>
                  <a:cubicBezTo>
                    <a:pt x="11899" y="80883"/>
                    <a:pt x="11899" y="80883"/>
                    <a:pt x="9019" y="80883"/>
                  </a:cubicBezTo>
                  <a:cubicBezTo>
                    <a:pt x="9019" y="80883"/>
                    <a:pt x="3259" y="83245"/>
                    <a:pt x="379" y="83245"/>
                  </a:cubicBezTo>
                  <a:cubicBezTo>
                    <a:pt x="379" y="83245"/>
                    <a:pt x="379" y="80883"/>
                    <a:pt x="379" y="78522"/>
                  </a:cubicBezTo>
                  <a:cubicBezTo>
                    <a:pt x="-2500" y="73798"/>
                    <a:pt x="11899" y="69074"/>
                    <a:pt x="14779" y="66712"/>
                  </a:cubicBezTo>
                  <a:cubicBezTo>
                    <a:pt x="17657" y="66712"/>
                    <a:pt x="20537" y="66712"/>
                    <a:pt x="20537" y="66712"/>
                  </a:cubicBezTo>
                  <a:cubicBezTo>
                    <a:pt x="20537" y="64350"/>
                    <a:pt x="20537" y="64350"/>
                    <a:pt x="20537" y="61989"/>
                  </a:cubicBezTo>
                  <a:cubicBezTo>
                    <a:pt x="20537" y="59627"/>
                    <a:pt x="23417" y="57265"/>
                    <a:pt x="26297" y="57265"/>
                  </a:cubicBezTo>
                  <a:cubicBezTo>
                    <a:pt x="29177" y="57265"/>
                    <a:pt x="37816" y="61989"/>
                    <a:pt x="37816" y="57265"/>
                  </a:cubicBezTo>
                  <a:cubicBezTo>
                    <a:pt x="34936" y="54903"/>
                    <a:pt x="32057" y="52541"/>
                    <a:pt x="29177" y="47818"/>
                  </a:cubicBezTo>
                  <a:cubicBezTo>
                    <a:pt x="34936" y="40732"/>
                    <a:pt x="37816" y="43094"/>
                    <a:pt x="43575" y="40732"/>
                  </a:cubicBezTo>
                  <a:cubicBezTo>
                    <a:pt x="46455" y="38370"/>
                    <a:pt x="49335" y="38370"/>
                    <a:pt x="49335" y="36008"/>
                  </a:cubicBezTo>
                  <a:cubicBezTo>
                    <a:pt x="49335" y="38370"/>
                    <a:pt x="52215" y="43094"/>
                    <a:pt x="55094" y="43094"/>
                  </a:cubicBezTo>
                  <a:cubicBezTo>
                    <a:pt x="57974" y="40732"/>
                    <a:pt x="57974" y="40732"/>
                    <a:pt x="57974" y="40732"/>
                  </a:cubicBezTo>
                  <a:cubicBezTo>
                    <a:pt x="57974" y="36008"/>
                    <a:pt x="60854" y="33647"/>
                    <a:pt x="60854" y="28923"/>
                  </a:cubicBezTo>
                  <a:cubicBezTo>
                    <a:pt x="63734" y="26562"/>
                    <a:pt x="60854" y="24200"/>
                    <a:pt x="60854" y="21838"/>
                  </a:cubicBezTo>
                  <a:cubicBezTo>
                    <a:pt x="60854" y="21838"/>
                    <a:pt x="60854" y="21838"/>
                    <a:pt x="63734" y="21838"/>
                  </a:cubicBezTo>
                  <a:cubicBezTo>
                    <a:pt x="66613" y="21838"/>
                    <a:pt x="69493" y="24200"/>
                    <a:pt x="72372" y="21838"/>
                  </a:cubicBezTo>
                  <a:cubicBezTo>
                    <a:pt x="72372" y="21838"/>
                    <a:pt x="75252" y="21838"/>
                    <a:pt x="75252" y="21838"/>
                  </a:cubicBezTo>
                  <a:cubicBezTo>
                    <a:pt x="78132" y="21838"/>
                    <a:pt x="78132" y="24200"/>
                    <a:pt x="81012" y="26562"/>
                  </a:cubicBezTo>
                  <a:cubicBezTo>
                    <a:pt x="83892" y="21838"/>
                    <a:pt x="86772" y="14753"/>
                    <a:pt x="92530" y="12391"/>
                  </a:cubicBezTo>
                  <a:cubicBezTo>
                    <a:pt x="95410" y="12391"/>
                    <a:pt x="101170" y="14753"/>
                    <a:pt x="104050" y="14753"/>
                  </a:cubicBezTo>
                  <a:cubicBezTo>
                    <a:pt x="115569" y="19477"/>
                    <a:pt x="121328" y="26562"/>
                    <a:pt x="129967" y="31285"/>
                  </a:cubicBezTo>
                  <a:cubicBezTo>
                    <a:pt x="132847" y="33647"/>
                    <a:pt x="135727" y="36008"/>
                    <a:pt x="138607" y="38370"/>
                  </a:cubicBezTo>
                  <a:cubicBezTo>
                    <a:pt x="141487" y="38370"/>
                    <a:pt x="144365" y="38370"/>
                    <a:pt x="144365" y="40732"/>
                  </a:cubicBezTo>
                  <a:cubicBezTo>
                    <a:pt x="147245" y="43094"/>
                    <a:pt x="141487" y="45456"/>
                    <a:pt x="141487" y="47818"/>
                  </a:cubicBezTo>
                  <a:cubicBezTo>
                    <a:pt x="141487" y="47818"/>
                    <a:pt x="141487" y="50179"/>
                    <a:pt x="141487" y="50179"/>
                  </a:cubicBezTo>
                  <a:cubicBezTo>
                    <a:pt x="141487" y="54903"/>
                    <a:pt x="138607" y="59627"/>
                    <a:pt x="138607" y="61989"/>
                  </a:cubicBezTo>
                  <a:cubicBezTo>
                    <a:pt x="150125" y="61989"/>
                    <a:pt x="141487" y="50179"/>
                    <a:pt x="153005" y="52541"/>
                  </a:cubicBezTo>
                  <a:cubicBezTo>
                    <a:pt x="153005" y="50179"/>
                    <a:pt x="153005" y="47818"/>
                    <a:pt x="153005" y="45456"/>
                  </a:cubicBezTo>
                  <a:cubicBezTo>
                    <a:pt x="164524" y="43094"/>
                    <a:pt x="167403" y="45456"/>
                    <a:pt x="176043" y="47818"/>
                  </a:cubicBezTo>
                  <a:cubicBezTo>
                    <a:pt x="176043" y="47818"/>
                    <a:pt x="178922" y="47818"/>
                    <a:pt x="178922" y="50179"/>
                  </a:cubicBezTo>
                  <a:cubicBezTo>
                    <a:pt x="181802" y="50179"/>
                    <a:pt x="181802" y="52541"/>
                    <a:pt x="184682" y="52541"/>
                  </a:cubicBezTo>
                  <a:cubicBezTo>
                    <a:pt x="184682" y="50179"/>
                    <a:pt x="190442" y="45456"/>
                    <a:pt x="193321" y="47818"/>
                  </a:cubicBezTo>
                  <a:cubicBezTo>
                    <a:pt x="196201" y="50179"/>
                    <a:pt x="196201" y="52541"/>
                    <a:pt x="196201" y="52541"/>
                  </a:cubicBezTo>
                  <a:cubicBezTo>
                    <a:pt x="204840" y="50179"/>
                    <a:pt x="201960" y="47818"/>
                    <a:pt x="204840" y="38370"/>
                  </a:cubicBezTo>
                  <a:cubicBezTo>
                    <a:pt x="204840" y="38370"/>
                    <a:pt x="204840" y="36008"/>
                    <a:pt x="204840" y="36008"/>
                  </a:cubicBezTo>
                  <a:cubicBezTo>
                    <a:pt x="201960" y="31285"/>
                    <a:pt x="199080" y="31285"/>
                    <a:pt x="190442" y="28923"/>
                  </a:cubicBezTo>
                  <a:cubicBezTo>
                    <a:pt x="193321" y="21838"/>
                    <a:pt x="201960" y="14753"/>
                    <a:pt x="204840" y="10029"/>
                  </a:cubicBezTo>
                  <a:cubicBezTo>
                    <a:pt x="207720" y="7667"/>
                    <a:pt x="204840" y="2944"/>
                    <a:pt x="207720" y="2944"/>
                  </a:cubicBezTo>
                  <a:lnTo>
                    <a:pt x="21489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56" name="PA-组合 855">
            <a:extLst>
              <a:ext uri="{FF2B5EF4-FFF2-40B4-BE49-F238E27FC236}">
                <a16:creationId xmlns:a16="http://schemas.microsoft.com/office/drawing/2014/main" id="{C3D00ADB-D1C4-4F19-979F-706C12120A51}"/>
              </a:ext>
            </a:extLst>
          </p:cNvPr>
          <p:cNvGrpSpPr/>
          <p:nvPr>
            <p:custDataLst>
              <p:tags r:id="rId233"/>
            </p:custDataLst>
          </p:nvPr>
        </p:nvGrpSpPr>
        <p:grpSpPr>
          <a:xfrm>
            <a:off x="10452000" y="4905000"/>
            <a:ext cx="288000" cy="288000"/>
            <a:chOff x="10452000" y="4905000"/>
            <a:chExt cx="288000" cy="288000"/>
          </a:xfrm>
        </p:grpSpPr>
        <p:sp>
          <p:nvSpPr>
            <p:cNvPr id="857" name="PA-圆角矩形 856">
              <a:extLst>
                <a:ext uri="{FF2B5EF4-FFF2-40B4-BE49-F238E27FC236}">
                  <a16:creationId xmlns:a16="http://schemas.microsoft.com/office/drawing/2014/main" id="{CF23DBFA-11B0-4479-8B14-753A21953841}"/>
                </a:ext>
              </a:extLst>
            </p:cNvPr>
            <p:cNvSpPr/>
            <p:nvPr>
              <p:custDataLst>
                <p:tags r:id="rId508"/>
              </p:custDataLst>
            </p:nvPr>
          </p:nvSpPr>
          <p:spPr>
            <a:xfrm>
              <a:off x="1045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8" name="PA-任意多边形 857">
              <a:extLst>
                <a:ext uri="{FF2B5EF4-FFF2-40B4-BE49-F238E27FC236}">
                  <a16:creationId xmlns:a16="http://schemas.microsoft.com/office/drawing/2014/main" id="{3BF98DF3-487D-47CF-AD30-48A55EC7836C}"/>
                </a:ext>
              </a:extLst>
            </p:cNvPr>
            <p:cNvSpPr/>
            <p:nvPr>
              <p:custDataLst>
                <p:tags r:id="rId509"/>
              </p:custDataLst>
            </p:nvPr>
          </p:nvSpPr>
          <p:spPr>
            <a:xfrm>
              <a:off x="10452000" y="490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59" name="PA-组合 858">
            <a:extLst>
              <a:ext uri="{FF2B5EF4-FFF2-40B4-BE49-F238E27FC236}">
                <a16:creationId xmlns:a16="http://schemas.microsoft.com/office/drawing/2014/main" id="{792E4DF1-82B5-4337-9324-96C6C0E07BBD}"/>
              </a:ext>
            </a:extLst>
          </p:cNvPr>
          <p:cNvGrpSpPr/>
          <p:nvPr>
            <p:custDataLst>
              <p:tags r:id="rId234"/>
            </p:custDataLst>
          </p:nvPr>
        </p:nvGrpSpPr>
        <p:grpSpPr>
          <a:xfrm>
            <a:off x="11172000" y="4905000"/>
            <a:ext cx="288000" cy="288000"/>
            <a:chOff x="11172000" y="4905000"/>
            <a:chExt cx="288000" cy="288000"/>
          </a:xfrm>
        </p:grpSpPr>
        <p:sp>
          <p:nvSpPr>
            <p:cNvPr id="860" name="PA-圆角矩形 859">
              <a:extLst>
                <a:ext uri="{FF2B5EF4-FFF2-40B4-BE49-F238E27FC236}">
                  <a16:creationId xmlns:a16="http://schemas.microsoft.com/office/drawing/2014/main" id="{9BE9A941-B80C-4E6C-A4A7-FB5288EE1857}"/>
                </a:ext>
              </a:extLst>
            </p:cNvPr>
            <p:cNvSpPr/>
            <p:nvPr>
              <p:custDataLst>
                <p:tags r:id="rId506"/>
              </p:custDataLst>
            </p:nvPr>
          </p:nvSpPr>
          <p:spPr>
            <a:xfrm>
              <a:off x="1117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1" name="PA-任意多边形 860">
              <a:extLst>
                <a:ext uri="{FF2B5EF4-FFF2-40B4-BE49-F238E27FC236}">
                  <a16:creationId xmlns:a16="http://schemas.microsoft.com/office/drawing/2014/main" id="{584A6272-741A-4716-9A12-432D191F2128}"/>
                </a:ext>
              </a:extLst>
            </p:cNvPr>
            <p:cNvSpPr/>
            <p:nvPr>
              <p:custDataLst>
                <p:tags r:id="rId507"/>
              </p:custDataLst>
            </p:nvPr>
          </p:nvSpPr>
          <p:spPr>
            <a:xfrm>
              <a:off x="11172000" y="490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192059 w 288000"/>
                <a:gd name="connsiteY1" fmla="*/ 0 h 288000"/>
                <a:gd name="connsiteX2" fmla="*/ 194362 w 288000"/>
                <a:gd name="connsiteY2" fmla="*/ 4407 h 288000"/>
                <a:gd name="connsiteX3" fmla="*/ 208760 w 288000"/>
                <a:gd name="connsiteY3" fmla="*/ 32749 h 288000"/>
                <a:gd name="connsiteX4" fmla="*/ 220279 w 288000"/>
                <a:gd name="connsiteY4" fmla="*/ 35111 h 288000"/>
                <a:gd name="connsiteX5" fmla="*/ 237557 w 288000"/>
                <a:gd name="connsiteY5" fmla="*/ 39834 h 288000"/>
                <a:gd name="connsiteX6" fmla="*/ 237557 w 288000"/>
                <a:gd name="connsiteY6" fmla="*/ 49281 h 288000"/>
                <a:gd name="connsiteX7" fmla="*/ 246197 w 288000"/>
                <a:gd name="connsiteY7" fmla="*/ 54004 h 288000"/>
                <a:gd name="connsiteX8" fmla="*/ 249076 w 288000"/>
                <a:gd name="connsiteY8" fmla="*/ 54004 h 288000"/>
                <a:gd name="connsiteX9" fmla="*/ 254835 w 288000"/>
                <a:gd name="connsiteY9" fmla="*/ 56366 h 288000"/>
                <a:gd name="connsiteX10" fmla="*/ 274994 w 288000"/>
                <a:gd name="connsiteY10" fmla="*/ 65814 h 288000"/>
                <a:gd name="connsiteX11" fmla="*/ 280753 w 288000"/>
                <a:gd name="connsiteY11" fmla="*/ 68175 h 288000"/>
                <a:gd name="connsiteX12" fmla="*/ 287233 w 288000"/>
                <a:gd name="connsiteY12" fmla="*/ 73194 h 288000"/>
                <a:gd name="connsiteX13" fmla="*/ 288000 w 288000"/>
                <a:gd name="connsiteY13" fmla="*/ 75607 h 288000"/>
                <a:gd name="connsiteX14" fmla="*/ 288000 w 288000"/>
                <a:gd name="connsiteY14" fmla="*/ 81126 h 288000"/>
                <a:gd name="connsiteX15" fmla="*/ 286512 w 288000"/>
                <a:gd name="connsiteY15" fmla="*/ 82346 h 288000"/>
                <a:gd name="connsiteX16" fmla="*/ 284712 w 288000"/>
                <a:gd name="connsiteY16" fmla="*/ 88546 h 288000"/>
                <a:gd name="connsiteX17" fmla="*/ 288000 w 288000"/>
                <a:gd name="connsiteY17" fmla="*/ 94146 h 288000"/>
                <a:gd name="connsiteX18" fmla="*/ 288000 w 288000"/>
                <a:gd name="connsiteY18" fmla="*/ 239999 h 288000"/>
                <a:gd name="connsiteX19" fmla="*/ 239999 w 288000"/>
                <a:gd name="connsiteY19" fmla="*/ 288000 h 288000"/>
                <a:gd name="connsiteX20" fmla="*/ 48001 w 288000"/>
                <a:gd name="connsiteY20" fmla="*/ 288000 h 288000"/>
                <a:gd name="connsiteX21" fmla="*/ 0 w 288000"/>
                <a:gd name="connsiteY21" fmla="*/ 239999 h 288000"/>
                <a:gd name="connsiteX22" fmla="*/ 0 w 288000"/>
                <a:gd name="connsiteY22" fmla="*/ 48001 h 288000"/>
                <a:gd name="connsiteX23" fmla="*/ 48001 w 288000"/>
                <a:gd name="connsiteY2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192059" y="0"/>
                  </a:lnTo>
                  <a:lnTo>
                    <a:pt x="194362" y="4407"/>
                  </a:lnTo>
                  <a:cubicBezTo>
                    <a:pt x="194362" y="23302"/>
                    <a:pt x="191482" y="28025"/>
                    <a:pt x="208760" y="32749"/>
                  </a:cubicBezTo>
                  <a:cubicBezTo>
                    <a:pt x="214519" y="35111"/>
                    <a:pt x="214519" y="37472"/>
                    <a:pt x="220279" y="35111"/>
                  </a:cubicBezTo>
                  <a:cubicBezTo>
                    <a:pt x="223159" y="42195"/>
                    <a:pt x="231798" y="39834"/>
                    <a:pt x="237557" y="39834"/>
                  </a:cubicBezTo>
                  <a:cubicBezTo>
                    <a:pt x="240437" y="42195"/>
                    <a:pt x="240437" y="46919"/>
                    <a:pt x="237557" y="49281"/>
                  </a:cubicBezTo>
                  <a:cubicBezTo>
                    <a:pt x="237557" y="51643"/>
                    <a:pt x="243317" y="54004"/>
                    <a:pt x="246197" y="54004"/>
                  </a:cubicBezTo>
                  <a:cubicBezTo>
                    <a:pt x="249076" y="54004"/>
                    <a:pt x="249076" y="54004"/>
                    <a:pt x="249076" y="54004"/>
                  </a:cubicBezTo>
                  <a:cubicBezTo>
                    <a:pt x="251956" y="54004"/>
                    <a:pt x="251956" y="56366"/>
                    <a:pt x="254835" y="56366"/>
                  </a:cubicBezTo>
                  <a:cubicBezTo>
                    <a:pt x="260595" y="61090"/>
                    <a:pt x="266355" y="63452"/>
                    <a:pt x="274994" y="65814"/>
                  </a:cubicBezTo>
                  <a:cubicBezTo>
                    <a:pt x="274994" y="68175"/>
                    <a:pt x="277874" y="68175"/>
                    <a:pt x="280753" y="68175"/>
                  </a:cubicBezTo>
                  <a:cubicBezTo>
                    <a:pt x="282193" y="70537"/>
                    <a:pt x="285073" y="71718"/>
                    <a:pt x="287233" y="73194"/>
                  </a:cubicBezTo>
                  <a:lnTo>
                    <a:pt x="288000" y="75607"/>
                  </a:lnTo>
                  <a:lnTo>
                    <a:pt x="288000" y="81126"/>
                  </a:lnTo>
                  <a:lnTo>
                    <a:pt x="286512" y="82346"/>
                  </a:lnTo>
                  <a:cubicBezTo>
                    <a:pt x="283632" y="83527"/>
                    <a:pt x="283632" y="85889"/>
                    <a:pt x="284712" y="88546"/>
                  </a:cubicBezTo>
                  <a:lnTo>
                    <a:pt x="288000" y="94146"/>
                  </a:ln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2" name="PA-组合 861">
            <a:extLst>
              <a:ext uri="{FF2B5EF4-FFF2-40B4-BE49-F238E27FC236}">
                <a16:creationId xmlns:a16="http://schemas.microsoft.com/office/drawing/2014/main" id="{56617B1E-E435-4BA1-BFC9-A66DAB443E6F}"/>
              </a:ext>
            </a:extLst>
          </p:cNvPr>
          <p:cNvGrpSpPr/>
          <p:nvPr>
            <p:custDataLst>
              <p:tags r:id="rId235"/>
            </p:custDataLst>
          </p:nvPr>
        </p:nvGrpSpPr>
        <p:grpSpPr>
          <a:xfrm>
            <a:off x="10452000" y="5265000"/>
            <a:ext cx="288000" cy="288000"/>
            <a:chOff x="10452000" y="5265000"/>
            <a:chExt cx="288000" cy="288000"/>
          </a:xfrm>
        </p:grpSpPr>
        <p:sp>
          <p:nvSpPr>
            <p:cNvPr id="863" name="PA-圆角矩形 862">
              <a:extLst>
                <a:ext uri="{FF2B5EF4-FFF2-40B4-BE49-F238E27FC236}">
                  <a16:creationId xmlns:a16="http://schemas.microsoft.com/office/drawing/2014/main" id="{8206D99C-1DD0-4721-928C-8636D35BC3F9}"/>
                </a:ext>
              </a:extLst>
            </p:cNvPr>
            <p:cNvSpPr/>
            <p:nvPr>
              <p:custDataLst>
                <p:tags r:id="rId504"/>
              </p:custDataLst>
            </p:nvPr>
          </p:nvSpPr>
          <p:spPr>
            <a:xfrm>
              <a:off x="1045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4" name="PA-任意多边形 863">
              <a:extLst>
                <a:ext uri="{FF2B5EF4-FFF2-40B4-BE49-F238E27FC236}">
                  <a16:creationId xmlns:a16="http://schemas.microsoft.com/office/drawing/2014/main" id="{CA9E2615-771A-449D-8F7B-A9B19E6D7167}"/>
                </a:ext>
              </a:extLst>
            </p:cNvPr>
            <p:cNvSpPr/>
            <p:nvPr>
              <p:custDataLst>
                <p:tags r:id="rId505"/>
              </p:custDataLst>
            </p:nvPr>
          </p:nvSpPr>
          <p:spPr>
            <a:xfrm>
              <a:off x="10452000" y="5265000"/>
              <a:ext cx="288000" cy="208876"/>
            </a:xfrm>
            <a:custGeom>
              <a:avLst/>
              <a:gdLst>
                <a:gd name="connsiteX0" fmla="*/ 48001 w 288000"/>
                <a:gd name="connsiteY0" fmla="*/ 0 h 208876"/>
                <a:gd name="connsiteX1" fmla="*/ 239999 w 288000"/>
                <a:gd name="connsiteY1" fmla="*/ 0 h 208876"/>
                <a:gd name="connsiteX2" fmla="*/ 288000 w 288000"/>
                <a:gd name="connsiteY2" fmla="*/ 48001 h 208876"/>
                <a:gd name="connsiteX3" fmla="*/ 288000 w 288000"/>
                <a:gd name="connsiteY3" fmla="*/ 102243 h 208876"/>
                <a:gd name="connsiteX4" fmla="*/ 283702 w 288000"/>
                <a:gd name="connsiteY4" fmla="*/ 102595 h 208876"/>
                <a:gd name="connsiteX5" fmla="*/ 257784 w 288000"/>
                <a:gd name="connsiteY5" fmla="*/ 112042 h 208876"/>
                <a:gd name="connsiteX6" fmla="*/ 246265 w 288000"/>
                <a:gd name="connsiteY6" fmla="*/ 116766 h 208876"/>
                <a:gd name="connsiteX7" fmla="*/ 243385 w 288000"/>
                <a:gd name="connsiteY7" fmla="*/ 119128 h 208876"/>
                <a:gd name="connsiteX8" fmla="*/ 191550 w 288000"/>
                <a:gd name="connsiteY8" fmla="*/ 135660 h 208876"/>
                <a:gd name="connsiteX9" fmla="*/ 154114 w 288000"/>
                <a:gd name="connsiteY9" fmla="*/ 138022 h 208876"/>
                <a:gd name="connsiteX10" fmla="*/ 105159 w 288000"/>
                <a:gd name="connsiteY10" fmla="*/ 161640 h 208876"/>
                <a:gd name="connsiteX11" fmla="*/ 96519 w 288000"/>
                <a:gd name="connsiteY11" fmla="*/ 161640 h 208876"/>
                <a:gd name="connsiteX12" fmla="*/ 82121 w 288000"/>
                <a:gd name="connsiteY12" fmla="*/ 189982 h 208876"/>
                <a:gd name="connsiteX13" fmla="*/ 82121 w 288000"/>
                <a:gd name="connsiteY13" fmla="*/ 194705 h 208876"/>
                <a:gd name="connsiteX14" fmla="*/ 76361 w 288000"/>
                <a:gd name="connsiteY14" fmla="*/ 197067 h 208876"/>
                <a:gd name="connsiteX15" fmla="*/ 67722 w 288000"/>
                <a:gd name="connsiteY15" fmla="*/ 206515 h 208876"/>
                <a:gd name="connsiteX16" fmla="*/ 59083 w 288000"/>
                <a:gd name="connsiteY16" fmla="*/ 208876 h 208876"/>
                <a:gd name="connsiteX17" fmla="*/ 47564 w 288000"/>
                <a:gd name="connsiteY17" fmla="*/ 201791 h 208876"/>
                <a:gd name="connsiteX18" fmla="*/ 33166 w 288000"/>
                <a:gd name="connsiteY18" fmla="*/ 208876 h 208876"/>
                <a:gd name="connsiteX19" fmla="*/ 27406 w 288000"/>
                <a:gd name="connsiteY19" fmla="*/ 208876 h 208876"/>
                <a:gd name="connsiteX20" fmla="*/ 13007 w 288000"/>
                <a:gd name="connsiteY20" fmla="*/ 204153 h 208876"/>
                <a:gd name="connsiteX21" fmla="*/ 0 w 288000"/>
                <a:gd name="connsiteY21" fmla="*/ 204617 h 208876"/>
                <a:gd name="connsiteX22" fmla="*/ 0 w 288000"/>
                <a:gd name="connsiteY22" fmla="*/ 48001 h 208876"/>
                <a:gd name="connsiteX23" fmla="*/ 48001 w 288000"/>
                <a:gd name="connsiteY23" fmla="*/ 0 h 20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88000" h="208876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102243"/>
                  </a:lnTo>
                  <a:lnTo>
                    <a:pt x="283702" y="102595"/>
                  </a:lnTo>
                  <a:cubicBezTo>
                    <a:pt x="275062" y="104957"/>
                    <a:pt x="263544" y="107318"/>
                    <a:pt x="257784" y="112042"/>
                  </a:cubicBezTo>
                  <a:cubicBezTo>
                    <a:pt x="254904" y="114404"/>
                    <a:pt x="249145" y="114404"/>
                    <a:pt x="246265" y="116766"/>
                  </a:cubicBezTo>
                  <a:cubicBezTo>
                    <a:pt x="246265" y="119128"/>
                    <a:pt x="246265" y="119128"/>
                    <a:pt x="243385" y="119128"/>
                  </a:cubicBezTo>
                  <a:cubicBezTo>
                    <a:pt x="226107" y="126213"/>
                    <a:pt x="208829" y="130937"/>
                    <a:pt x="191550" y="135660"/>
                  </a:cubicBezTo>
                  <a:cubicBezTo>
                    <a:pt x="180031" y="135660"/>
                    <a:pt x="165632" y="138022"/>
                    <a:pt x="154114" y="138022"/>
                  </a:cubicBezTo>
                  <a:cubicBezTo>
                    <a:pt x="136836" y="145108"/>
                    <a:pt x="122437" y="154554"/>
                    <a:pt x="105159" y="161640"/>
                  </a:cubicBezTo>
                  <a:cubicBezTo>
                    <a:pt x="102279" y="164001"/>
                    <a:pt x="99399" y="161640"/>
                    <a:pt x="96519" y="161640"/>
                  </a:cubicBezTo>
                  <a:cubicBezTo>
                    <a:pt x="85001" y="166363"/>
                    <a:pt x="87881" y="178172"/>
                    <a:pt x="82121" y="189982"/>
                  </a:cubicBezTo>
                  <a:cubicBezTo>
                    <a:pt x="82121" y="189982"/>
                    <a:pt x="82121" y="192344"/>
                    <a:pt x="82121" y="194705"/>
                  </a:cubicBezTo>
                  <a:cubicBezTo>
                    <a:pt x="79241" y="194705"/>
                    <a:pt x="79241" y="194705"/>
                    <a:pt x="76361" y="197067"/>
                  </a:cubicBezTo>
                  <a:cubicBezTo>
                    <a:pt x="73481" y="199429"/>
                    <a:pt x="70602" y="204153"/>
                    <a:pt x="67722" y="206515"/>
                  </a:cubicBezTo>
                  <a:cubicBezTo>
                    <a:pt x="64842" y="206515"/>
                    <a:pt x="61962" y="208876"/>
                    <a:pt x="59083" y="208876"/>
                  </a:cubicBezTo>
                  <a:cubicBezTo>
                    <a:pt x="53324" y="206515"/>
                    <a:pt x="50444" y="204153"/>
                    <a:pt x="47564" y="201791"/>
                  </a:cubicBezTo>
                  <a:cubicBezTo>
                    <a:pt x="41804" y="204153"/>
                    <a:pt x="36044" y="206515"/>
                    <a:pt x="33166" y="208876"/>
                  </a:cubicBezTo>
                  <a:cubicBezTo>
                    <a:pt x="30286" y="208876"/>
                    <a:pt x="27406" y="208876"/>
                    <a:pt x="27406" y="208876"/>
                  </a:cubicBezTo>
                  <a:cubicBezTo>
                    <a:pt x="21646" y="208876"/>
                    <a:pt x="18766" y="204153"/>
                    <a:pt x="13007" y="204153"/>
                  </a:cubicBezTo>
                  <a:lnTo>
                    <a:pt x="0" y="204617"/>
                  </a:ln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5" name="PA-组合 864">
            <a:extLst>
              <a:ext uri="{FF2B5EF4-FFF2-40B4-BE49-F238E27FC236}">
                <a16:creationId xmlns:a16="http://schemas.microsoft.com/office/drawing/2014/main" id="{9E2AFF98-5565-4702-A04E-F4FD3C228E4D}"/>
              </a:ext>
            </a:extLst>
          </p:cNvPr>
          <p:cNvGrpSpPr/>
          <p:nvPr>
            <p:custDataLst>
              <p:tags r:id="rId236"/>
            </p:custDataLst>
          </p:nvPr>
        </p:nvGrpSpPr>
        <p:grpSpPr>
          <a:xfrm>
            <a:off x="11172000" y="5265000"/>
            <a:ext cx="288000" cy="288000"/>
            <a:chOff x="11172000" y="5265000"/>
            <a:chExt cx="288000" cy="288000"/>
          </a:xfrm>
        </p:grpSpPr>
        <p:sp>
          <p:nvSpPr>
            <p:cNvPr id="866" name="PA-圆角矩形 865">
              <a:extLst>
                <a:ext uri="{FF2B5EF4-FFF2-40B4-BE49-F238E27FC236}">
                  <a16:creationId xmlns:a16="http://schemas.microsoft.com/office/drawing/2014/main" id="{A257EC38-DA04-4E51-A221-F57DC49E1974}"/>
                </a:ext>
              </a:extLst>
            </p:cNvPr>
            <p:cNvSpPr/>
            <p:nvPr>
              <p:custDataLst>
                <p:tags r:id="rId502"/>
              </p:custDataLst>
            </p:nvPr>
          </p:nvSpPr>
          <p:spPr>
            <a:xfrm>
              <a:off x="1117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7" name="PA-任意多边形 866">
              <a:extLst>
                <a:ext uri="{FF2B5EF4-FFF2-40B4-BE49-F238E27FC236}">
                  <a16:creationId xmlns:a16="http://schemas.microsoft.com/office/drawing/2014/main" id="{677AE7B9-1006-4D5C-AD07-0DEF0CF933A1}"/>
                </a:ext>
              </a:extLst>
            </p:cNvPr>
            <p:cNvSpPr/>
            <p:nvPr>
              <p:custDataLst>
                <p:tags r:id="rId503"/>
              </p:custDataLst>
            </p:nvPr>
          </p:nvSpPr>
          <p:spPr>
            <a:xfrm>
              <a:off x="11172000" y="526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9" y="288000"/>
                    <a:pt x="239999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8" name="PA-组合 867">
            <a:extLst>
              <a:ext uri="{FF2B5EF4-FFF2-40B4-BE49-F238E27FC236}">
                <a16:creationId xmlns:a16="http://schemas.microsoft.com/office/drawing/2014/main" id="{0BDA3A20-18F8-48D2-8EFC-B78BD3E1F808}"/>
              </a:ext>
            </a:extLst>
          </p:cNvPr>
          <p:cNvGrpSpPr/>
          <p:nvPr>
            <p:custDataLst>
              <p:tags r:id="rId237"/>
            </p:custDataLst>
          </p:nvPr>
        </p:nvGrpSpPr>
        <p:grpSpPr>
          <a:xfrm>
            <a:off x="11172000" y="5625000"/>
            <a:ext cx="288000" cy="288000"/>
            <a:chOff x="11172000" y="5625000"/>
            <a:chExt cx="288000" cy="288000"/>
          </a:xfrm>
        </p:grpSpPr>
        <p:sp>
          <p:nvSpPr>
            <p:cNvPr id="869" name="PA-圆角矩形 868">
              <a:extLst>
                <a:ext uri="{FF2B5EF4-FFF2-40B4-BE49-F238E27FC236}">
                  <a16:creationId xmlns:a16="http://schemas.microsoft.com/office/drawing/2014/main" id="{3974C2BE-799D-4B0F-B3F5-BE2DFC4C66B4}"/>
                </a:ext>
              </a:extLst>
            </p:cNvPr>
            <p:cNvSpPr/>
            <p:nvPr>
              <p:custDataLst>
                <p:tags r:id="rId497"/>
              </p:custDataLst>
            </p:nvPr>
          </p:nvSpPr>
          <p:spPr>
            <a:xfrm>
              <a:off x="1117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0" name="PA-任意多边形 869">
              <a:extLst>
                <a:ext uri="{FF2B5EF4-FFF2-40B4-BE49-F238E27FC236}">
                  <a16:creationId xmlns:a16="http://schemas.microsoft.com/office/drawing/2014/main" id="{B3546C93-5E5E-4CB6-82FA-C61BDCE34C1C}"/>
                </a:ext>
              </a:extLst>
            </p:cNvPr>
            <p:cNvSpPr/>
            <p:nvPr>
              <p:custDataLst>
                <p:tags r:id="rId498"/>
              </p:custDataLst>
            </p:nvPr>
          </p:nvSpPr>
          <p:spPr>
            <a:xfrm>
              <a:off x="11186239" y="5625001"/>
              <a:ext cx="250602" cy="54995"/>
            </a:xfrm>
            <a:custGeom>
              <a:avLst/>
              <a:gdLst>
                <a:gd name="connsiteX0" fmla="*/ 33762 w 250602"/>
                <a:gd name="connsiteY0" fmla="*/ 0 h 54995"/>
                <a:gd name="connsiteX1" fmla="*/ 225760 w 250602"/>
                <a:gd name="connsiteY1" fmla="*/ 0 h 54995"/>
                <a:gd name="connsiteX2" fmla="*/ 244444 w 250602"/>
                <a:gd name="connsiteY2" fmla="*/ 3772 h 54995"/>
                <a:gd name="connsiteX3" fmla="*/ 250602 w 250602"/>
                <a:gd name="connsiteY3" fmla="*/ 7924 h 54995"/>
                <a:gd name="connsiteX4" fmla="*/ 208920 w 250602"/>
                <a:gd name="connsiteY4" fmla="*/ 9478 h 54995"/>
                <a:gd name="connsiteX5" fmla="*/ 180123 w 250602"/>
                <a:gd name="connsiteY5" fmla="*/ 33096 h 54995"/>
                <a:gd name="connsiteX6" fmla="*/ 159965 w 250602"/>
                <a:gd name="connsiteY6" fmla="*/ 40181 h 54995"/>
                <a:gd name="connsiteX7" fmla="*/ 154205 w 250602"/>
                <a:gd name="connsiteY7" fmla="*/ 40181 h 54995"/>
                <a:gd name="connsiteX8" fmla="*/ 162844 w 250602"/>
                <a:gd name="connsiteY8" fmla="*/ 49629 h 54995"/>
                <a:gd name="connsiteX9" fmla="*/ 157085 w 250602"/>
                <a:gd name="connsiteY9" fmla="*/ 54352 h 54995"/>
                <a:gd name="connsiteX10" fmla="*/ 151325 w 250602"/>
                <a:gd name="connsiteY10" fmla="*/ 47267 h 54995"/>
                <a:gd name="connsiteX11" fmla="*/ 145566 w 250602"/>
                <a:gd name="connsiteY11" fmla="*/ 47267 h 54995"/>
                <a:gd name="connsiteX12" fmla="*/ 125408 w 250602"/>
                <a:gd name="connsiteY12" fmla="*/ 28373 h 54995"/>
                <a:gd name="connsiteX13" fmla="*/ 128287 w 250602"/>
                <a:gd name="connsiteY13" fmla="*/ 23650 h 54995"/>
                <a:gd name="connsiteX14" fmla="*/ 122528 w 250602"/>
                <a:gd name="connsiteY14" fmla="*/ 18926 h 54995"/>
                <a:gd name="connsiteX15" fmla="*/ 105250 w 250602"/>
                <a:gd name="connsiteY15" fmla="*/ 21288 h 54995"/>
                <a:gd name="connsiteX16" fmla="*/ 111010 w 250602"/>
                <a:gd name="connsiteY16" fmla="*/ 4755 h 54995"/>
                <a:gd name="connsiteX17" fmla="*/ 108130 w 250602"/>
                <a:gd name="connsiteY17" fmla="*/ 31 h 54995"/>
                <a:gd name="connsiteX18" fmla="*/ 96610 w 250602"/>
                <a:gd name="connsiteY18" fmla="*/ 7117 h 54995"/>
                <a:gd name="connsiteX19" fmla="*/ 85092 w 250602"/>
                <a:gd name="connsiteY19" fmla="*/ 16564 h 54995"/>
                <a:gd name="connsiteX20" fmla="*/ 82212 w 250602"/>
                <a:gd name="connsiteY20" fmla="*/ 18926 h 54995"/>
                <a:gd name="connsiteX21" fmla="*/ 62054 w 250602"/>
                <a:gd name="connsiteY21" fmla="*/ 37820 h 54995"/>
                <a:gd name="connsiteX22" fmla="*/ 53415 w 250602"/>
                <a:gd name="connsiteY22" fmla="*/ 35458 h 54995"/>
                <a:gd name="connsiteX23" fmla="*/ 24617 w 250602"/>
                <a:gd name="connsiteY23" fmla="*/ 18926 h 54995"/>
                <a:gd name="connsiteX24" fmla="*/ 10219 w 250602"/>
                <a:gd name="connsiteY24" fmla="*/ 16564 h 54995"/>
                <a:gd name="connsiteX25" fmla="*/ 7339 w 250602"/>
                <a:gd name="connsiteY25" fmla="*/ 16564 h 54995"/>
                <a:gd name="connsiteX26" fmla="*/ 2525 w 250602"/>
                <a:gd name="connsiteY26" fmla="*/ 13243 h 54995"/>
                <a:gd name="connsiteX27" fmla="*/ 0 w 250602"/>
                <a:gd name="connsiteY27" fmla="*/ 13938 h 54995"/>
                <a:gd name="connsiteX28" fmla="*/ 15078 w 250602"/>
                <a:gd name="connsiteY28" fmla="*/ 3772 h 54995"/>
                <a:gd name="connsiteX29" fmla="*/ 33762 w 250602"/>
                <a:gd name="connsiteY29" fmla="*/ 0 h 5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0602" h="54995">
                  <a:moveTo>
                    <a:pt x="33762" y="0"/>
                  </a:moveTo>
                  <a:lnTo>
                    <a:pt x="225760" y="0"/>
                  </a:lnTo>
                  <a:cubicBezTo>
                    <a:pt x="232388" y="0"/>
                    <a:pt x="238701" y="1343"/>
                    <a:pt x="244444" y="3772"/>
                  </a:cubicBezTo>
                  <a:lnTo>
                    <a:pt x="250602" y="7924"/>
                  </a:lnTo>
                  <a:lnTo>
                    <a:pt x="208920" y="9478"/>
                  </a:lnTo>
                  <a:cubicBezTo>
                    <a:pt x="194521" y="14202"/>
                    <a:pt x="194521" y="28373"/>
                    <a:pt x="180123" y="33096"/>
                  </a:cubicBezTo>
                  <a:cubicBezTo>
                    <a:pt x="174363" y="35458"/>
                    <a:pt x="168603" y="37820"/>
                    <a:pt x="159965" y="40181"/>
                  </a:cubicBezTo>
                  <a:cubicBezTo>
                    <a:pt x="159965" y="40181"/>
                    <a:pt x="154205" y="40181"/>
                    <a:pt x="154205" y="40181"/>
                  </a:cubicBezTo>
                  <a:cubicBezTo>
                    <a:pt x="151325" y="47267"/>
                    <a:pt x="162844" y="44905"/>
                    <a:pt x="162844" y="49629"/>
                  </a:cubicBezTo>
                  <a:cubicBezTo>
                    <a:pt x="162844" y="51991"/>
                    <a:pt x="159965" y="56714"/>
                    <a:pt x="157085" y="54352"/>
                  </a:cubicBezTo>
                  <a:cubicBezTo>
                    <a:pt x="154205" y="51991"/>
                    <a:pt x="151325" y="49629"/>
                    <a:pt x="151325" y="47267"/>
                  </a:cubicBezTo>
                  <a:cubicBezTo>
                    <a:pt x="148445" y="47267"/>
                    <a:pt x="148445" y="47267"/>
                    <a:pt x="145566" y="47267"/>
                  </a:cubicBezTo>
                  <a:cubicBezTo>
                    <a:pt x="139806" y="40181"/>
                    <a:pt x="131167" y="35458"/>
                    <a:pt x="125408" y="28373"/>
                  </a:cubicBezTo>
                  <a:cubicBezTo>
                    <a:pt x="125408" y="26011"/>
                    <a:pt x="128287" y="26011"/>
                    <a:pt x="128287" y="23650"/>
                  </a:cubicBezTo>
                  <a:cubicBezTo>
                    <a:pt x="128287" y="18926"/>
                    <a:pt x="125408" y="18926"/>
                    <a:pt x="122528" y="18926"/>
                  </a:cubicBezTo>
                  <a:cubicBezTo>
                    <a:pt x="116768" y="21288"/>
                    <a:pt x="108130" y="28373"/>
                    <a:pt x="105250" y="21288"/>
                  </a:cubicBezTo>
                  <a:cubicBezTo>
                    <a:pt x="111010" y="18926"/>
                    <a:pt x="119648" y="11840"/>
                    <a:pt x="111010" y="4755"/>
                  </a:cubicBezTo>
                  <a:cubicBezTo>
                    <a:pt x="111010" y="2393"/>
                    <a:pt x="108130" y="2393"/>
                    <a:pt x="108130" y="31"/>
                  </a:cubicBezTo>
                  <a:cubicBezTo>
                    <a:pt x="102370" y="31"/>
                    <a:pt x="99490" y="7117"/>
                    <a:pt x="96610" y="7117"/>
                  </a:cubicBezTo>
                  <a:cubicBezTo>
                    <a:pt x="96610" y="16564"/>
                    <a:pt x="90851" y="14202"/>
                    <a:pt x="85092" y="16564"/>
                  </a:cubicBezTo>
                  <a:cubicBezTo>
                    <a:pt x="85092" y="16564"/>
                    <a:pt x="82212" y="18926"/>
                    <a:pt x="82212" y="18926"/>
                  </a:cubicBezTo>
                  <a:cubicBezTo>
                    <a:pt x="76452" y="26011"/>
                    <a:pt x="70693" y="35458"/>
                    <a:pt x="62054" y="37820"/>
                  </a:cubicBezTo>
                  <a:cubicBezTo>
                    <a:pt x="59174" y="37820"/>
                    <a:pt x="56294" y="35458"/>
                    <a:pt x="53415" y="35458"/>
                  </a:cubicBezTo>
                  <a:cubicBezTo>
                    <a:pt x="39015" y="30734"/>
                    <a:pt x="33257" y="23650"/>
                    <a:pt x="24617" y="18926"/>
                  </a:cubicBezTo>
                  <a:cubicBezTo>
                    <a:pt x="21737" y="16564"/>
                    <a:pt x="15978" y="14202"/>
                    <a:pt x="10219" y="16564"/>
                  </a:cubicBezTo>
                  <a:cubicBezTo>
                    <a:pt x="10219" y="16564"/>
                    <a:pt x="7339" y="16564"/>
                    <a:pt x="7339" y="16564"/>
                  </a:cubicBezTo>
                  <a:cubicBezTo>
                    <a:pt x="5899" y="14202"/>
                    <a:pt x="4279" y="13316"/>
                    <a:pt x="2525" y="13243"/>
                  </a:cubicBezTo>
                  <a:lnTo>
                    <a:pt x="0" y="13938"/>
                  </a:lnTo>
                  <a:lnTo>
                    <a:pt x="15078" y="3772"/>
                  </a:lnTo>
                  <a:cubicBezTo>
                    <a:pt x="20821" y="1343"/>
                    <a:pt x="27135" y="0"/>
                    <a:pt x="3376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71" name="PA-任意多边形 870">
              <a:extLst>
                <a:ext uri="{FF2B5EF4-FFF2-40B4-BE49-F238E27FC236}">
                  <a16:creationId xmlns:a16="http://schemas.microsoft.com/office/drawing/2014/main" id="{607B19FB-834E-44C5-B0CC-EDA33EAE6C16}"/>
                </a:ext>
              </a:extLst>
            </p:cNvPr>
            <p:cNvSpPr/>
            <p:nvPr>
              <p:custDataLst>
                <p:tags r:id="rId499"/>
              </p:custDataLst>
            </p:nvPr>
          </p:nvSpPr>
          <p:spPr>
            <a:xfrm>
              <a:off x="11270172" y="5683132"/>
              <a:ext cx="6964" cy="17005"/>
            </a:xfrm>
            <a:custGeom>
              <a:avLst/>
              <a:gdLst>
                <a:gd name="connsiteX0" fmla="*/ 4080 w 6964"/>
                <a:gd name="connsiteY0" fmla="*/ 0 h 17005"/>
                <a:gd name="connsiteX1" fmla="*/ 6964 w 6964"/>
                <a:gd name="connsiteY1" fmla="*/ 4858 h 17005"/>
                <a:gd name="connsiteX2" fmla="*/ 1196 w 6964"/>
                <a:gd name="connsiteY2" fmla="*/ 17005 h 17005"/>
                <a:gd name="connsiteX3" fmla="*/ 4080 w 6964"/>
                <a:gd name="connsiteY3" fmla="*/ 0 h 17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64" h="17005">
                  <a:moveTo>
                    <a:pt x="4080" y="0"/>
                  </a:moveTo>
                  <a:cubicBezTo>
                    <a:pt x="4080" y="0"/>
                    <a:pt x="6964" y="2429"/>
                    <a:pt x="6964" y="4858"/>
                  </a:cubicBezTo>
                  <a:cubicBezTo>
                    <a:pt x="6964" y="9717"/>
                    <a:pt x="4080" y="17005"/>
                    <a:pt x="1196" y="17005"/>
                  </a:cubicBezTo>
                  <a:cubicBezTo>
                    <a:pt x="-1689" y="9717"/>
                    <a:pt x="1196" y="7288"/>
                    <a:pt x="408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72" name="PA-任意多边形 871">
              <a:extLst>
                <a:ext uri="{FF2B5EF4-FFF2-40B4-BE49-F238E27FC236}">
                  <a16:creationId xmlns:a16="http://schemas.microsoft.com/office/drawing/2014/main" id="{4B3E7B94-3D10-42BE-91EF-02941FDE971B}"/>
                </a:ext>
              </a:extLst>
            </p:cNvPr>
            <p:cNvSpPr/>
            <p:nvPr>
              <p:custDataLst>
                <p:tags r:id="rId500"/>
              </p:custDataLst>
            </p:nvPr>
          </p:nvSpPr>
          <p:spPr>
            <a:xfrm>
              <a:off x="11413841" y="5695885"/>
              <a:ext cx="13844" cy="18422"/>
            </a:xfrm>
            <a:custGeom>
              <a:avLst/>
              <a:gdLst>
                <a:gd name="connsiteX0" fmla="*/ 0 w 13844"/>
                <a:gd name="connsiteY0" fmla="*/ 0 h 18422"/>
                <a:gd name="connsiteX1" fmla="*/ 13844 w 13844"/>
                <a:gd name="connsiteY1" fmla="*/ 13817 h 18422"/>
                <a:gd name="connsiteX2" fmla="*/ 8306 w 13844"/>
                <a:gd name="connsiteY2" fmla="*/ 18422 h 18422"/>
                <a:gd name="connsiteX3" fmla="*/ 5537 w 13844"/>
                <a:gd name="connsiteY3" fmla="*/ 18422 h 18422"/>
                <a:gd name="connsiteX4" fmla="*/ 0 w 13844"/>
                <a:gd name="connsiteY4" fmla="*/ 0 h 18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4" h="18422">
                  <a:moveTo>
                    <a:pt x="0" y="0"/>
                  </a:moveTo>
                  <a:cubicBezTo>
                    <a:pt x="2769" y="0"/>
                    <a:pt x="13844" y="11514"/>
                    <a:pt x="13844" y="13817"/>
                  </a:cubicBezTo>
                  <a:cubicBezTo>
                    <a:pt x="11075" y="16119"/>
                    <a:pt x="11075" y="18422"/>
                    <a:pt x="8306" y="18422"/>
                  </a:cubicBezTo>
                  <a:cubicBezTo>
                    <a:pt x="5537" y="18422"/>
                    <a:pt x="5537" y="18422"/>
                    <a:pt x="5537" y="18422"/>
                  </a:cubicBezTo>
                  <a:cubicBezTo>
                    <a:pt x="2769" y="11514"/>
                    <a:pt x="2769" y="4606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73" name="PA-任意多边形 872">
              <a:extLst>
                <a:ext uri="{FF2B5EF4-FFF2-40B4-BE49-F238E27FC236}">
                  <a16:creationId xmlns:a16="http://schemas.microsoft.com/office/drawing/2014/main" id="{9EA3EF27-D1EA-4E21-928E-1948E08E4881}"/>
                </a:ext>
              </a:extLst>
            </p:cNvPr>
            <p:cNvSpPr/>
            <p:nvPr>
              <p:custDataLst>
                <p:tags r:id="rId501"/>
              </p:custDataLst>
            </p:nvPr>
          </p:nvSpPr>
          <p:spPr>
            <a:xfrm>
              <a:off x="11296048" y="5725644"/>
              <a:ext cx="131637" cy="130827"/>
            </a:xfrm>
            <a:custGeom>
              <a:avLst/>
              <a:gdLst>
                <a:gd name="connsiteX0" fmla="*/ 1288 w 131637"/>
                <a:gd name="connsiteY0" fmla="*/ 0 h 130827"/>
                <a:gd name="connsiteX1" fmla="*/ 18668 w 131637"/>
                <a:gd name="connsiteY1" fmla="*/ 2379 h 130827"/>
                <a:gd name="connsiteX2" fmla="*/ 33151 w 131637"/>
                <a:gd name="connsiteY2" fmla="*/ 9515 h 130827"/>
                <a:gd name="connsiteX3" fmla="*/ 67910 w 131637"/>
                <a:gd name="connsiteY3" fmla="*/ 26165 h 130827"/>
                <a:gd name="connsiteX4" fmla="*/ 88187 w 131637"/>
                <a:gd name="connsiteY4" fmla="*/ 19029 h 130827"/>
                <a:gd name="connsiteX5" fmla="*/ 96877 w 131637"/>
                <a:gd name="connsiteY5" fmla="*/ 19029 h 130827"/>
                <a:gd name="connsiteX6" fmla="*/ 102671 w 131637"/>
                <a:gd name="connsiteY6" fmla="*/ 16650 h 130827"/>
                <a:gd name="connsiteX7" fmla="*/ 105567 w 131637"/>
                <a:gd name="connsiteY7" fmla="*/ 16650 h 130827"/>
                <a:gd name="connsiteX8" fmla="*/ 114257 w 131637"/>
                <a:gd name="connsiteY8" fmla="*/ 16650 h 130827"/>
                <a:gd name="connsiteX9" fmla="*/ 120051 w 131637"/>
                <a:gd name="connsiteY9" fmla="*/ 11894 h 130827"/>
                <a:gd name="connsiteX10" fmla="*/ 125843 w 131637"/>
                <a:gd name="connsiteY10" fmla="*/ 28544 h 130827"/>
                <a:gd name="connsiteX11" fmla="*/ 125843 w 131637"/>
                <a:gd name="connsiteY11" fmla="*/ 38059 h 130827"/>
                <a:gd name="connsiteX12" fmla="*/ 131637 w 131637"/>
                <a:gd name="connsiteY12" fmla="*/ 42816 h 130827"/>
                <a:gd name="connsiteX13" fmla="*/ 131637 w 131637"/>
                <a:gd name="connsiteY13" fmla="*/ 49952 h 130827"/>
                <a:gd name="connsiteX14" fmla="*/ 117153 w 131637"/>
                <a:gd name="connsiteY14" fmla="*/ 76118 h 130827"/>
                <a:gd name="connsiteX15" fmla="*/ 111361 w 131637"/>
                <a:gd name="connsiteY15" fmla="*/ 90389 h 130827"/>
                <a:gd name="connsiteX16" fmla="*/ 111361 w 131637"/>
                <a:gd name="connsiteY16" fmla="*/ 114176 h 130827"/>
                <a:gd name="connsiteX17" fmla="*/ 105567 w 131637"/>
                <a:gd name="connsiteY17" fmla="*/ 114176 h 130827"/>
                <a:gd name="connsiteX18" fmla="*/ 105567 w 131637"/>
                <a:gd name="connsiteY18" fmla="*/ 104661 h 130827"/>
                <a:gd name="connsiteX19" fmla="*/ 76600 w 131637"/>
                <a:gd name="connsiteY19" fmla="*/ 130827 h 130827"/>
                <a:gd name="connsiteX20" fmla="*/ 41841 w 131637"/>
                <a:gd name="connsiteY20" fmla="*/ 123690 h 130827"/>
                <a:gd name="connsiteX21" fmla="*/ 47634 w 131637"/>
                <a:gd name="connsiteY21" fmla="*/ 116555 h 130827"/>
                <a:gd name="connsiteX22" fmla="*/ 30255 w 131637"/>
                <a:gd name="connsiteY22" fmla="*/ 102283 h 130827"/>
                <a:gd name="connsiteX23" fmla="*/ 18668 w 131637"/>
                <a:gd name="connsiteY23" fmla="*/ 83254 h 130827"/>
                <a:gd name="connsiteX24" fmla="*/ 15771 w 131637"/>
                <a:gd name="connsiteY24" fmla="*/ 76118 h 130827"/>
                <a:gd name="connsiteX25" fmla="*/ 18668 w 131637"/>
                <a:gd name="connsiteY25" fmla="*/ 61845 h 130827"/>
                <a:gd name="connsiteX26" fmla="*/ 1288 w 131637"/>
                <a:gd name="connsiteY26" fmla="*/ 30923 h 130827"/>
                <a:gd name="connsiteX27" fmla="*/ 1288 w 131637"/>
                <a:gd name="connsiteY27" fmla="*/ 14272 h 130827"/>
                <a:gd name="connsiteX28" fmla="*/ 1288 w 131637"/>
                <a:gd name="connsiteY28" fmla="*/ 0 h 13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31637" h="130827">
                  <a:moveTo>
                    <a:pt x="1288" y="0"/>
                  </a:moveTo>
                  <a:cubicBezTo>
                    <a:pt x="9978" y="0"/>
                    <a:pt x="12875" y="9515"/>
                    <a:pt x="18668" y="2379"/>
                  </a:cubicBezTo>
                  <a:cubicBezTo>
                    <a:pt x="24461" y="4758"/>
                    <a:pt x="27357" y="7136"/>
                    <a:pt x="33151" y="9515"/>
                  </a:cubicBezTo>
                  <a:cubicBezTo>
                    <a:pt x="44738" y="16650"/>
                    <a:pt x="53428" y="21408"/>
                    <a:pt x="67910" y="26165"/>
                  </a:cubicBezTo>
                  <a:cubicBezTo>
                    <a:pt x="70808" y="21408"/>
                    <a:pt x="76600" y="19029"/>
                    <a:pt x="88187" y="19029"/>
                  </a:cubicBezTo>
                  <a:cubicBezTo>
                    <a:pt x="91084" y="19029"/>
                    <a:pt x="93980" y="19029"/>
                    <a:pt x="96877" y="19029"/>
                  </a:cubicBezTo>
                  <a:cubicBezTo>
                    <a:pt x="99773" y="19029"/>
                    <a:pt x="102671" y="19029"/>
                    <a:pt x="102671" y="16650"/>
                  </a:cubicBezTo>
                  <a:cubicBezTo>
                    <a:pt x="102671" y="16650"/>
                    <a:pt x="105567" y="16650"/>
                    <a:pt x="105567" y="16650"/>
                  </a:cubicBezTo>
                  <a:cubicBezTo>
                    <a:pt x="108463" y="16650"/>
                    <a:pt x="111361" y="16650"/>
                    <a:pt x="114257" y="16650"/>
                  </a:cubicBezTo>
                  <a:cubicBezTo>
                    <a:pt x="117153" y="14272"/>
                    <a:pt x="117153" y="14272"/>
                    <a:pt x="120051" y="11894"/>
                  </a:cubicBezTo>
                  <a:cubicBezTo>
                    <a:pt x="122947" y="14272"/>
                    <a:pt x="128740" y="19029"/>
                    <a:pt x="125843" y="28544"/>
                  </a:cubicBezTo>
                  <a:cubicBezTo>
                    <a:pt x="125843" y="30923"/>
                    <a:pt x="125843" y="33301"/>
                    <a:pt x="125843" y="38059"/>
                  </a:cubicBezTo>
                  <a:cubicBezTo>
                    <a:pt x="128740" y="40438"/>
                    <a:pt x="128740" y="42816"/>
                    <a:pt x="131637" y="42816"/>
                  </a:cubicBezTo>
                  <a:cubicBezTo>
                    <a:pt x="131637" y="45195"/>
                    <a:pt x="131637" y="47574"/>
                    <a:pt x="131637" y="49952"/>
                  </a:cubicBezTo>
                  <a:cubicBezTo>
                    <a:pt x="128740" y="64224"/>
                    <a:pt x="122947" y="66603"/>
                    <a:pt x="117153" y="76118"/>
                  </a:cubicBezTo>
                  <a:cubicBezTo>
                    <a:pt x="120051" y="83254"/>
                    <a:pt x="111361" y="85632"/>
                    <a:pt x="111361" y="90389"/>
                  </a:cubicBezTo>
                  <a:cubicBezTo>
                    <a:pt x="111361" y="97525"/>
                    <a:pt x="111361" y="107040"/>
                    <a:pt x="111361" y="114176"/>
                  </a:cubicBezTo>
                  <a:cubicBezTo>
                    <a:pt x="108463" y="114176"/>
                    <a:pt x="108463" y="114176"/>
                    <a:pt x="105567" y="114176"/>
                  </a:cubicBezTo>
                  <a:cubicBezTo>
                    <a:pt x="105567" y="109419"/>
                    <a:pt x="105567" y="107040"/>
                    <a:pt x="105567" y="104661"/>
                  </a:cubicBezTo>
                  <a:cubicBezTo>
                    <a:pt x="88187" y="104661"/>
                    <a:pt x="82394" y="118933"/>
                    <a:pt x="76600" y="130827"/>
                  </a:cubicBezTo>
                  <a:cubicBezTo>
                    <a:pt x="65014" y="126069"/>
                    <a:pt x="50531" y="133205"/>
                    <a:pt x="41841" y="123690"/>
                  </a:cubicBezTo>
                  <a:cubicBezTo>
                    <a:pt x="44738" y="121312"/>
                    <a:pt x="44738" y="118933"/>
                    <a:pt x="47634" y="116555"/>
                  </a:cubicBezTo>
                  <a:cubicBezTo>
                    <a:pt x="44738" y="107040"/>
                    <a:pt x="30255" y="114176"/>
                    <a:pt x="30255" y="102283"/>
                  </a:cubicBezTo>
                  <a:cubicBezTo>
                    <a:pt x="24461" y="97525"/>
                    <a:pt x="21565" y="90389"/>
                    <a:pt x="18668" y="83254"/>
                  </a:cubicBezTo>
                  <a:cubicBezTo>
                    <a:pt x="18668" y="80875"/>
                    <a:pt x="18668" y="78496"/>
                    <a:pt x="15771" y="76118"/>
                  </a:cubicBezTo>
                  <a:cubicBezTo>
                    <a:pt x="18668" y="71360"/>
                    <a:pt x="18668" y="66603"/>
                    <a:pt x="18668" y="61845"/>
                  </a:cubicBezTo>
                  <a:cubicBezTo>
                    <a:pt x="12875" y="49952"/>
                    <a:pt x="4185" y="42816"/>
                    <a:pt x="1288" y="30923"/>
                  </a:cubicBezTo>
                  <a:cubicBezTo>
                    <a:pt x="1288" y="23787"/>
                    <a:pt x="1288" y="19029"/>
                    <a:pt x="1288" y="14272"/>
                  </a:cubicBezTo>
                  <a:cubicBezTo>
                    <a:pt x="1288" y="9515"/>
                    <a:pt x="-1608" y="4758"/>
                    <a:pt x="128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4" name="PA-组合 873">
            <a:extLst>
              <a:ext uri="{FF2B5EF4-FFF2-40B4-BE49-F238E27FC236}">
                <a16:creationId xmlns:a16="http://schemas.microsoft.com/office/drawing/2014/main" id="{2DFD044F-EE48-4462-87DB-A80958229D1A}"/>
              </a:ext>
            </a:extLst>
          </p:cNvPr>
          <p:cNvGrpSpPr/>
          <p:nvPr>
            <p:custDataLst>
              <p:tags r:id="rId238"/>
            </p:custDataLst>
          </p:nvPr>
        </p:nvGrpSpPr>
        <p:grpSpPr>
          <a:xfrm>
            <a:off x="11892000" y="5625000"/>
            <a:ext cx="288000" cy="288001"/>
            <a:chOff x="11892000" y="5625000"/>
            <a:chExt cx="288000" cy="288001"/>
          </a:xfrm>
        </p:grpSpPr>
        <p:sp>
          <p:nvSpPr>
            <p:cNvPr id="875" name="PA-圆角矩形 874">
              <a:extLst>
                <a:ext uri="{FF2B5EF4-FFF2-40B4-BE49-F238E27FC236}">
                  <a16:creationId xmlns:a16="http://schemas.microsoft.com/office/drawing/2014/main" id="{E98C8122-576D-4680-A329-C91E8D2A685C}"/>
                </a:ext>
              </a:extLst>
            </p:cNvPr>
            <p:cNvSpPr/>
            <p:nvPr>
              <p:custDataLst>
                <p:tags r:id="rId495"/>
              </p:custDataLst>
            </p:nvPr>
          </p:nvSpPr>
          <p:spPr>
            <a:xfrm>
              <a:off x="1189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6" name="PA-任意多边形 875">
              <a:extLst>
                <a:ext uri="{FF2B5EF4-FFF2-40B4-BE49-F238E27FC236}">
                  <a16:creationId xmlns:a16="http://schemas.microsoft.com/office/drawing/2014/main" id="{7DC84B4E-26AE-4A76-9DA2-6E5A473FC99E}"/>
                </a:ext>
              </a:extLst>
            </p:cNvPr>
            <p:cNvSpPr/>
            <p:nvPr>
              <p:custDataLst>
                <p:tags r:id="rId496"/>
              </p:custDataLst>
            </p:nvPr>
          </p:nvSpPr>
          <p:spPr>
            <a:xfrm>
              <a:off x="12118121" y="5860578"/>
              <a:ext cx="61879" cy="52423"/>
            </a:xfrm>
            <a:custGeom>
              <a:avLst/>
              <a:gdLst>
                <a:gd name="connsiteX0" fmla="*/ 61879 w 61879"/>
                <a:gd name="connsiteY0" fmla="*/ 0 h 52423"/>
                <a:gd name="connsiteX1" fmla="*/ 61879 w 61879"/>
                <a:gd name="connsiteY1" fmla="*/ 4422 h 52423"/>
                <a:gd name="connsiteX2" fmla="*/ 13878 w 61879"/>
                <a:gd name="connsiteY2" fmla="*/ 52423 h 52423"/>
                <a:gd name="connsiteX3" fmla="*/ 2977 w 61879"/>
                <a:gd name="connsiteY3" fmla="*/ 52423 h 52423"/>
                <a:gd name="connsiteX4" fmla="*/ 2391 w 61879"/>
                <a:gd name="connsiteY4" fmla="*/ 51640 h 52423"/>
                <a:gd name="connsiteX5" fmla="*/ 589 w 61879"/>
                <a:gd name="connsiteY5" fmla="*/ 42801 h 52423"/>
                <a:gd name="connsiteX6" fmla="*/ 3474 w 61879"/>
                <a:gd name="connsiteY6" fmla="*/ 42801 h 52423"/>
                <a:gd name="connsiteX7" fmla="*/ 29430 w 61879"/>
                <a:gd name="connsiteY7" fmla="*/ 21585 h 52423"/>
                <a:gd name="connsiteX8" fmla="*/ 32314 w 61879"/>
                <a:gd name="connsiteY8" fmla="*/ 14514 h 52423"/>
                <a:gd name="connsiteX9" fmla="*/ 51421 w 61879"/>
                <a:gd name="connsiteY9" fmla="*/ 4201 h 52423"/>
                <a:gd name="connsiteX10" fmla="*/ 61879 w 61879"/>
                <a:gd name="connsiteY10" fmla="*/ 0 h 5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879" h="52423">
                  <a:moveTo>
                    <a:pt x="61879" y="0"/>
                  </a:moveTo>
                  <a:lnTo>
                    <a:pt x="61879" y="4422"/>
                  </a:lnTo>
                  <a:cubicBezTo>
                    <a:pt x="61879" y="30932"/>
                    <a:pt x="40388" y="52423"/>
                    <a:pt x="13878" y="52423"/>
                  </a:cubicBezTo>
                  <a:lnTo>
                    <a:pt x="2977" y="52423"/>
                  </a:lnTo>
                  <a:lnTo>
                    <a:pt x="2391" y="51640"/>
                  </a:lnTo>
                  <a:cubicBezTo>
                    <a:pt x="589" y="49283"/>
                    <a:pt x="-853" y="46337"/>
                    <a:pt x="589" y="42801"/>
                  </a:cubicBezTo>
                  <a:cubicBezTo>
                    <a:pt x="589" y="42801"/>
                    <a:pt x="3474" y="42801"/>
                    <a:pt x="3474" y="42801"/>
                  </a:cubicBezTo>
                  <a:cubicBezTo>
                    <a:pt x="12125" y="35729"/>
                    <a:pt x="20778" y="28658"/>
                    <a:pt x="29430" y="21585"/>
                  </a:cubicBezTo>
                  <a:cubicBezTo>
                    <a:pt x="29430" y="19229"/>
                    <a:pt x="32314" y="16871"/>
                    <a:pt x="32314" y="14514"/>
                  </a:cubicBezTo>
                  <a:cubicBezTo>
                    <a:pt x="38082" y="9799"/>
                    <a:pt x="44571" y="6853"/>
                    <a:pt x="51421" y="4201"/>
                  </a:cubicBezTo>
                  <a:lnTo>
                    <a:pt x="6187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77" name="PA-组合 876">
            <a:extLst>
              <a:ext uri="{FF2B5EF4-FFF2-40B4-BE49-F238E27FC236}">
                <a16:creationId xmlns:a16="http://schemas.microsoft.com/office/drawing/2014/main" id="{848FE80B-3FEB-4765-99A7-BE54E1FB8EA3}"/>
              </a:ext>
            </a:extLst>
          </p:cNvPr>
          <p:cNvGrpSpPr/>
          <p:nvPr>
            <p:custDataLst>
              <p:tags r:id="rId239"/>
            </p:custDataLst>
          </p:nvPr>
        </p:nvGrpSpPr>
        <p:grpSpPr>
          <a:xfrm>
            <a:off x="3972000" y="225000"/>
            <a:ext cx="288045" cy="288029"/>
            <a:chOff x="3972000" y="225000"/>
            <a:chExt cx="288045" cy="288029"/>
          </a:xfrm>
        </p:grpSpPr>
        <p:sp>
          <p:nvSpPr>
            <p:cNvPr id="878" name="PA-圆角矩形 877">
              <a:extLst>
                <a:ext uri="{FF2B5EF4-FFF2-40B4-BE49-F238E27FC236}">
                  <a16:creationId xmlns:a16="http://schemas.microsoft.com/office/drawing/2014/main" id="{331ECD98-0F69-4091-B55C-E9BF0A095B75}"/>
                </a:ext>
              </a:extLst>
            </p:cNvPr>
            <p:cNvSpPr/>
            <p:nvPr>
              <p:custDataLst>
                <p:tags r:id="rId493"/>
              </p:custDataLst>
            </p:nvPr>
          </p:nvSpPr>
          <p:spPr>
            <a:xfrm>
              <a:off x="3972000" y="2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PA-任意多边形 878">
              <a:extLst>
                <a:ext uri="{FF2B5EF4-FFF2-40B4-BE49-F238E27FC236}">
                  <a16:creationId xmlns:a16="http://schemas.microsoft.com/office/drawing/2014/main" id="{AF1833ED-E339-4BEE-B79D-EA6C324F2388}"/>
                </a:ext>
              </a:extLst>
            </p:cNvPr>
            <p:cNvSpPr/>
            <p:nvPr>
              <p:custDataLst>
                <p:tags r:id="rId494"/>
              </p:custDataLst>
            </p:nvPr>
          </p:nvSpPr>
          <p:spPr>
            <a:xfrm>
              <a:off x="3972128" y="368999"/>
              <a:ext cx="287917" cy="144030"/>
            </a:xfrm>
            <a:custGeom>
              <a:avLst/>
              <a:gdLst>
                <a:gd name="connsiteX0" fmla="*/ 138074 w 287917"/>
                <a:gd name="connsiteY0" fmla="*/ 164 h 144030"/>
                <a:gd name="connsiteX1" fmla="*/ 142400 w 287917"/>
                <a:gd name="connsiteY1" fmla="*/ 1050 h 144030"/>
                <a:gd name="connsiteX2" fmla="*/ 156814 w 287917"/>
                <a:gd name="connsiteY2" fmla="*/ 10497 h 144030"/>
                <a:gd name="connsiteX3" fmla="*/ 116451 w 287917"/>
                <a:gd name="connsiteY3" fmla="*/ 24668 h 144030"/>
                <a:gd name="connsiteX4" fmla="*/ 93389 w 287917"/>
                <a:gd name="connsiteY4" fmla="*/ 38838 h 144030"/>
                <a:gd name="connsiteX5" fmla="*/ 81856 w 287917"/>
                <a:gd name="connsiteY5" fmla="*/ 38838 h 144030"/>
                <a:gd name="connsiteX6" fmla="*/ 81856 w 287917"/>
                <a:gd name="connsiteY6" fmla="*/ 41200 h 144030"/>
                <a:gd name="connsiteX7" fmla="*/ 84738 w 287917"/>
                <a:gd name="connsiteY7" fmla="*/ 45923 h 144030"/>
                <a:gd name="connsiteX8" fmla="*/ 76090 w 287917"/>
                <a:gd name="connsiteY8" fmla="*/ 48285 h 144030"/>
                <a:gd name="connsiteX9" fmla="*/ 55908 w 287917"/>
                <a:gd name="connsiteY9" fmla="*/ 60094 h 144030"/>
                <a:gd name="connsiteX10" fmla="*/ 58792 w 287917"/>
                <a:gd name="connsiteY10" fmla="*/ 64818 h 144030"/>
                <a:gd name="connsiteX11" fmla="*/ 61675 w 287917"/>
                <a:gd name="connsiteY11" fmla="*/ 67180 h 144030"/>
                <a:gd name="connsiteX12" fmla="*/ 67440 w 287917"/>
                <a:gd name="connsiteY12" fmla="*/ 60094 h 144030"/>
                <a:gd name="connsiteX13" fmla="*/ 81856 w 287917"/>
                <a:gd name="connsiteY13" fmla="*/ 60094 h 144030"/>
                <a:gd name="connsiteX14" fmla="*/ 96270 w 287917"/>
                <a:gd name="connsiteY14" fmla="*/ 43561 h 144030"/>
                <a:gd name="connsiteX15" fmla="*/ 104921 w 287917"/>
                <a:gd name="connsiteY15" fmla="*/ 43561 h 144030"/>
                <a:gd name="connsiteX16" fmla="*/ 119333 w 287917"/>
                <a:gd name="connsiteY16" fmla="*/ 29391 h 144030"/>
                <a:gd name="connsiteX17" fmla="*/ 142400 w 287917"/>
                <a:gd name="connsiteY17" fmla="*/ 24668 h 144030"/>
                <a:gd name="connsiteX18" fmla="*/ 148165 w 287917"/>
                <a:gd name="connsiteY18" fmla="*/ 22306 h 144030"/>
                <a:gd name="connsiteX19" fmla="*/ 171229 w 287917"/>
                <a:gd name="connsiteY19" fmla="*/ 8135 h 144030"/>
                <a:gd name="connsiteX20" fmla="*/ 185645 w 287917"/>
                <a:gd name="connsiteY20" fmla="*/ 15220 h 144030"/>
                <a:gd name="connsiteX21" fmla="*/ 191409 w 287917"/>
                <a:gd name="connsiteY21" fmla="*/ 19944 h 144030"/>
                <a:gd name="connsiteX22" fmla="*/ 191409 w 287917"/>
                <a:gd name="connsiteY22" fmla="*/ 15220 h 144030"/>
                <a:gd name="connsiteX23" fmla="*/ 205825 w 287917"/>
                <a:gd name="connsiteY23" fmla="*/ 22306 h 144030"/>
                <a:gd name="connsiteX24" fmla="*/ 205825 w 287917"/>
                <a:gd name="connsiteY24" fmla="*/ 19944 h 144030"/>
                <a:gd name="connsiteX25" fmla="*/ 237536 w 287917"/>
                <a:gd name="connsiteY25" fmla="*/ 22306 h 144030"/>
                <a:gd name="connsiteX26" fmla="*/ 249067 w 287917"/>
                <a:gd name="connsiteY26" fmla="*/ 22306 h 144030"/>
                <a:gd name="connsiteX27" fmla="*/ 217354 w 287917"/>
                <a:gd name="connsiteY27" fmla="*/ 64818 h 144030"/>
                <a:gd name="connsiteX28" fmla="*/ 208708 w 287917"/>
                <a:gd name="connsiteY28" fmla="*/ 67180 h 144030"/>
                <a:gd name="connsiteX29" fmla="*/ 182760 w 287917"/>
                <a:gd name="connsiteY29" fmla="*/ 74265 h 144030"/>
                <a:gd name="connsiteX30" fmla="*/ 168346 w 287917"/>
                <a:gd name="connsiteY30" fmla="*/ 78989 h 144030"/>
                <a:gd name="connsiteX31" fmla="*/ 156814 w 287917"/>
                <a:gd name="connsiteY31" fmla="*/ 83713 h 144030"/>
                <a:gd name="connsiteX32" fmla="*/ 151048 w 287917"/>
                <a:gd name="connsiteY32" fmla="*/ 81351 h 144030"/>
                <a:gd name="connsiteX33" fmla="*/ 142400 w 287917"/>
                <a:gd name="connsiteY33" fmla="*/ 97883 h 144030"/>
                <a:gd name="connsiteX34" fmla="*/ 125102 w 287917"/>
                <a:gd name="connsiteY34" fmla="*/ 114415 h 144030"/>
                <a:gd name="connsiteX35" fmla="*/ 133751 w 287917"/>
                <a:gd name="connsiteY35" fmla="*/ 119139 h 144030"/>
                <a:gd name="connsiteX36" fmla="*/ 148165 w 287917"/>
                <a:gd name="connsiteY36" fmla="*/ 104968 h 144030"/>
                <a:gd name="connsiteX37" fmla="*/ 162581 w 287917"/>
                <a:gd name="connsiteY37" fmla="*/ 97883 h 144030"/>
                <a:gd name="connsiteX38" fmla="*/ 168346 w 287917"/>
                <a:gd name="connsiteY38" fmla="*/ 93159 h 144030"/>
                <a:gd name="connsiteX39" fmla="*/ 168346 w 287917"/>
                <a:gd name="connsiteY39" fmla="*/ 90798 h 144030"/>
                <a:gd name="connsiteX40" fmla="*/ 176994 w 287917"/>
                <a:gd name="connsiteY40" fmla="*/ 88436 h 144030"/>
                <a:gd name="connsiteX41" fmla="*/ 179878 w 287917"/>
                <a:gd name="connsiteY41" fmla="*/ 86074 h 144030"/>
                <a:gd name="connsiteX42" fmla="*/ 208708 w 287917"/>
                <a:gd name="connsiteY42" fmla="*/ 76627 h 144030"/>
                <a:gd name="connsiteX43" fmla="*/ 217354 w 287917"/>
                <a:gd name="connsiteY43" fmla="*/ 74265 h 144030"/>
                <a:gd name="connsiteX44" fmla="*/ 223123 w 287917"/>
                <a:gd name="connsiteY44" fmla="*/ 71903 h 144030"/>
                <a:gd name="connsiteX45" fmla="*/ 228889 w 287917"/>
                <a:gd name="connsiteY45" fmla="*/ 76627 h 144030"/>
                <a:gd name="connsiteX46" fmla="*/ 234653 w 287917"/>
                <a:gd name="connsiteY46" fmla="*/ 81351 h 144030"/>
                <a:gd name="connsiteX47" fmla="*/ 220241 w 287917"/>
                <a:gd name="connsiteY47" fmla="*/ 109692 h 144030"/>
                <a:gd name="connsiteX48" fmla="*/ 226003 w 287917"/>
                <a:gd name="connsiteY48" fmla="*/ 112054 h 144030"/>
                <a:gd name="connsiteX49" fmla="*/ 254836 w 287917"/>
                <a:gd name="connsiteY49" fmla="*/ 81351 h 144030"/>
                <a:gd name="connsiteX50" fmla="*/ 243303 w 287917"/>
                <a:gd name="connsiteY50" fmla="*/ 64818 h 144030"/>
                <a:gd name="connsiteX51" fmla="*/ 257717 w 287917"/>
                <a:gd name="connsiteY51" fmla="*/ 55371 h 144030"/>
                <a:gd name="connsiteX52" fmla="*/ 278260 w 287917"/>
                <a:gd name="connsiteY52" fmla="*/ 63342 h 144030"/>
                <a:gd name="connsiteX53" fmla="*/ 287917 w 287917"/>
                <a:gd name="connsiteY53" fmla="*/ 72470 h 144030"/>
                <a:gd name="connsiteX54" fmla="*/ 287917 w 287917"/>
                <a:gd name="connsiteY54" fmla="*/ 96029 h 144030"/>
                <a:gd name="connsiteX55" fmla="*/ 239871 w 287917"/>
                <a:gd name="connsiteY55" fmla="*/ 144030 h 144030"/>
                <a:gd name="connsiteX56" fmla="*/ 47995 w 287917"/>
                <a:gd name="connsiteY56" fmla="*/ 144030 h 144030"/>
                <a:gd name="connsiteX57" fmla="*/ 0 w 287917"/>
                <a:gd name="connsiteY57" fmla="*/ 96029 h 144030"/>
                <a:gd name="connsiteX58" fmla="*/ 0 w 287917"/>
                <a:gd name="connsiteY58" fmla="*/ 89063 h 144030"/>
                <a:gd name="connsiteX59" fmla="*/ 1148 w 287917"/>
                <a:gd name="connsiteY59" fmla="*/ 88436 h 144030"/>
                <a:gd name="connsiteX60" fmla="*/ 0 w 287917"/>
                <a:gd name="connsiteY60" fmla="*/ 87817 h 144030"/>
                <a:gd name="connsiteX61" fmla="*/ 0 w 287917"/>
                <a:gd name="connsiteY61" fmla="*/ 67180 h 144030"/>
                <a:gd name="connsiteX62" fmla="*/ 4030 w 287917"/>
                <a:gd name="connsiteY62" fmla="*/ 67180 h 144030"/>
                <a:gd name="connsiteX63" fmla="*/ 12682 w 287917"/>
                <a:gd name="connsiteY63" fmla="*/ 69542 h 144030"/>
                <a:gd name="connsiteX64" fmla="*/ 15566 w 287917"/>
                <a:gd name="connsiteY64" fmla="*/ 50647 h 144030"/>
                <a:gd name="connsiteX65" fmla="*/ 21328 w 287917"/>
                <a:gd name="connsiteY65" fmla="*/ 48285 h 144030"/>
                <a:gd name="connsiteX66" fmla="*/ 6915 w 287917"/>
                <a:gd name="connsiteY66" fmla="*/ 34115 h 144030"/>
                <a:gd name="connsiteX67" fmla="*/ 12682 w 287917"/>
                <a:gd name="connsiteY67" fmla="*/ 34115 h 144030"/>
                <a:gd name="connsiteX68" fmla="*/ 12682 w 287917"/>
                <a:gd name="connsiteY68" fmla="*/ 29391 h 144030"/>
                <a:gd name="connsiteX69" fmla="*/ 29981 w 287917"/>
                <a:gd name="connsiteY69" fmla="*/ 31753 h 144030"/>
                <a:gd name="connsiteX70" fmla="*/ 27096 w 287917"/>
                <a:gd name="connsiteY70" fmla="*/ 22306 h 144030"/>
                <a:gd name="connsiteX71" fmla="*/ 41508 w 287917"/>
                <a:gd name="connsiteY71" fmla="*/ 15220 h 144030"/>
                <a:gd name="connsiteX72" fmla="*/ 102035 w 287917"/>
                <a:gd name="connsiteY72" fmla="*/ 1050 h 144030"/>
                <a:gd name="connsiteX73" fmla="*/ 122219 w 287917"/>
                <a:gd name="connsiteY73" fmla="*/ 8135 h 144030"/>
                <a:gd name="connsiteX74" fmla="*/ 133751 w 287917"/>
                <a:gd name="connsiteY74" fmla="*/ 1050 h 144030"/>
                <a:gd name="connsiteX75" fmla="*/ 138074 w 287917"/>
                <a:gd name="connsiteY75" fmla="*/ 164 h 14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87917" h="144030">
                  <a:moveTo>
                    <a:pt x="138074" y="164"/>
                  </a:moveTo>
                  <a:cubicBezTo>
                    <a:pt x="139516" y="459"/>
                    <a:pt x="140957" y="1050"/>
                    <a:pt x="142400" y="1050"/>
                  </a:cubicBezTo>
                  <a:cubicBezTo>
                    <a:pt x="151048" y="1050"/>
                    <a:pt x="162581" y="1050"/>
                    <a:pt x="156814" y="10497"/>
                  </a:cubicBezTo>
                  <a:cubicBezTo>
                    <a:pt x="153930" y="17582"/>
                    <a:pt x="130866" y="19944"/>
                    <a:pt x="116451" y="24668"/>
                  </a:cubicBezTo>
                  <a:cubicBezTo>
                    <a:pt x="104921" y="29391"/>
                    <a:pt x="102035" y="34115"/>
                    <a:pt x="93389" y="38838"/>
                  </a:cubicBezTo>
                  <a:cubicBezTo>
                    <a:pt x="90505" y="41200"/>
                    <a:pt x="84738" y="38838"/>
                    <a:pt x="81856" y="38838"/>
                  </a:cubicBezTo>
                  <a:cubicBezTo>
                    <a:pt x="81856" y="38838"/>
                    <a:pt x="81856" y="38838"/>
                    <a:pt x="81856" y="41200"/>
                  </a:cubicBezTo>
                  <a:cubicBezTo>
                    <a:pt x="84738" y="41200"/>
                    <a:pt x="87622" y="43561"/>
                    <a:pt x="84738" y="45923"/>
                  </a:cubicBezTo>
                  <a:cubicBezTo>
                    <a:pt x="81856" y="45923"/>
                    <a:pt x="78972" y="45923"/>
                    <a:pt x="76090" y="48285"/>
                  </a:cubicBezTo>
                  <a:cubicBezTo>
                    <a:pt x="76090" y="48285"/>
                    <a:pt x="55908" y="60094"/>
                    <a:pt x="55908" y="60094"/>
                  </a:cubicBezTo>
                  <a:cubicBezTo>
                    <a:pt x="55908" y="60094"/>
                    <a:pt x="58792" y="64818"/>
                    <a:pt x="58792" y="64818"/>
                  </a:cubicBezTo>
                  <a:cubicBezTo>
                    <a:pt x="58792" y="64818"/>
                    <a:pt x="61675" y="67180"/>
                    <a:pt x="61675" y="67180"/>
                  </a:cubicBezTo>
                  <a:cubicBezTo>
                    <a:pt x="64558" y="64818"/>
                    <a:pt x="64558" y="62456"/>
                    <a:pt x="67440" y="60094"/>
                  </a:cubicBezTo>
                  <a:cubicBezTo>
                    <a:pt x="70324" y="57733"/>
                    <a:pt x="76090" y="60094"/>
                    <a:pt x="81856" y="60094"/>
                  </a:cubicBezTo>
                  <a:cubicBezTo>
                    <a:pt x="78972" y="53009"/>
                    <a:pt x="84738" y="45923"/>
                    <a:pt x="96270" y="43561"/>
                  </a:cubicBezTo>
                  <a:cubicBezTo>
                    <a:pt x="99154" y="43561"/>
                    <a:pt x="102035" y="43561"/>
                    <a:pt x="104921" y="43561"/>
                  </a:cubicBezTo>
                  <a:cubicBezTo>
                    <a:pt x="110686" y="41200"/>
                    <a:pt x="110686" y="31753"/>
                    <a:pt x="119333" y="29391"/>
                  </a:cubicBezTo>
                  <a:cubicBezTo>
                    <a:pt x="125102" y="27030"/>
                    <a:pt x="133751" y="24668"/>
                    <a:pt x="142400" y="24668"/>
                  </a:cubicBezTo>
                  <a:cubicBezTo>
                    <a:pt x="142400" y="24668"/>
                    <a:pt x="145282" y="22306"/>
                    <a:pt x="148165" y="22306"/>
                  </a:cubicBezTo>
                  <a:cubicBezTo>
                    <a:pt x="156814" y="19944"/>
                    <a:pt x="171229" y="12859"/>
                    <a:pt x="171229" y="8135"/>
                  </a:cubicBezTo>
                  <a:cubicBezTo>
                    <a:pt x="176994" y="10497"/>
                    <a:pt x="182760" y="12859"/>
                    <a:pt x="185645" y="15220"/>
                  </a:cubicBezTo>
                  <a:cubicBezTo>
                    <a:pt x="185645" y="15220"/>
                    <a:pt x="188527" y="17582"/>
                    <a:pt x="191409" y="19944"/>
                  </a:cubicBezTo>
                  <a:cubicBezTo>
                    <a:pt x="191409" y="17582"/>
                    <a:pt x="191409" y="17582"/>
                    <a:pt x="191409" y="15220"/>
                  </a:cubicBezTo>
                  <a:cubicBezTo>
                    <a:pt x="197176" y="17582"/>
                    <a:pt x="200060" y="19944"/>
                    <a:pt x="205825" y="22306"/>
                  </a:cubicBezTo>
                  <a:cubicBezTo>
                    <a:pt x="205825" y="19944"/>
                    <a:pt x="205825" y="19944"/>
                    <a:pt x="205825" y="19944"/>
                  </a:cubicBezTo>
                  <a:cubicBezTo>
                    <a:pt x="214470" y="17582"/>
                    <a:pt x="231770" y="19944"/>
                    <a:pt x="237536" y="22306"/>
                  </a:cubicBezTo>
                  <a:cubicBezTo>
                    <a:pt x="243303" y="22306"/>
                    <a:pt x="246188" y="22306"/>
                    <a:pt x="249067" y="22306"/>
                  </a:cubicBezTo>
                  <a:cubicBezTo>
                    <a:pt x="254836" y="34115"/>
                    <a:pt x="231770" y="60094"/>
                    <a:pt x="217354" y="64818"/>
                  </a:cubicBezTo>
                  <a:cubicBezTo>
                    <a:pt x="214470" y="64818"/>
                    <a:pt x="211591" y="67180"/>
                    <a:pt x="208708" y="67180"/>
                  </a:cubicBezTo>
                  <a:cubicBezTo>
                    <a:pt x="200060" y="69542"/>
                    <a:pt x="191409" y="71903"/>
                    <a:pt x="182760" y="74265"/>
                  </a:cubicBezTo>
                  <a:cubicBezTo>
                    <a:pt x="176994" y="74265"/>
                    <a:pt x="171229" y="76627"/>
                    <a:pt x="168346" y="78989"/>
                  </a:cubicBezTo>
                  <a:cubicBezTo>
                    <a:pt x="165464" y="78989"/>
                    <a:pt x="162581" y="81351"/>
                    <a:pt x="156814" y="83713"/>
                  </a:cubicBezTo>
                  <a:cubicBezTo>
                    <a:pt x="156814" y="83713"/>
                    <a:pt x="153930" y="81351"/>
                    <a:pt x="151048" y="81351"/>
                  </a:cubicBezTo>
                  <a:cubicBezTo>
                    <a:pt x="145282" y="86074"/>
                    <a:pt x="145282" y="93159"/>
                    <a:pt x="142400" y="97883"/>
                  </a:cubicBezTo>
                  <a:cubicBezTo>
                    <a:pt x="139516" y="102606"/>
                    <a:pt x="125102" y="109692"/>
                    <a:pt x="125102" y="114415"/>
                  </a:cubicBezTo>
                  <a:cubicBezTo>
                    <a:pt x="125102" y="114415"/>
                    <a:pt x="130866" y="119139"/>
                    <a:pt x="133751" y="119139"/>
                  </a:cubicBezTo>
                  <a:cubicBezTo>
                    <a:pt x="139516" y="119139"/>
                    <a:pt x="145282" y="107330"/>
                    <a:pt x="148165" y="104968"/>
                  </a:cubicBezTo>
                  <a:cubicBezTo>
                    <a:pt x="156814" y="102606"/>
                    <a:pt x="159695" y="100244"/>
                    <a:pt x="162581" y="97883"/>
                  </a:cubicBezTo>
                  <a:cubicBezTo>
                    <a:pt x="165464" y="95521"/>
                    <a:pt x="165464" y="95521"/>
                    <a:pt x="168346" y="93159"/>
                  </a:cubicBezTo>
                  <a:cubicBezTo>
                    <a:pt x="168346" y="93159"/>
                    <a:pt x="168346" y="93159"/>
                    <a:pt x="168346" y="90798"/>
                  </a:cubicBezTo>
                  <a:cubicBezTo>
                    <a:pt x="171229" y="90798"/>
                    <a:pt x="174111" y="90798"/>
                    <a:pt x="176994" y="88436"/>
                  </a:cubicBezTo>
                  <a:cubicBezTo>
                    <a:pt x="176994" y="88436"/>
                    <a:pt x="176994" y="86074"/>
                    <a:pt x="179878" y="86074"/>
                  </a:cubicBezTo>
                  <a:cubicBezTo>
                    <a:pt x="188527" y="83713"/>
                    <a:pt x="197176" y="78989"/>
                    <a:pt x="208708" y="76627"/>
                  </a:cubicBezTo>
                  <a:cubicBezTo>
                    <a:pt x="211591" y="76627"/>
                    <a:pt x="214470" y="76627"/>
                    <a:pt x="217354" y="74265"/>
                  </a:cubicBezTo>
                  <a:cubicBezTo>
                    <a:pt x="217354" y="74265"/>
                    <a:pt x="220241" y="71903"/>
                    <a:pt x="223123" y="71903"/>
                  </a:cubicBezTo>
                  <a:cubicBezTo>
                    <a:pt x="226003" y="71903"/>
                    <a:pt x="226003" y="74265"/>
                    <a:pt x="228889" y="76627"/>
                  </a:cubicBezTo>
                  <a:cubicBezTo>
                    <a:pt x="231770" y="78989"/>
                    <a:pt x="231770" y="78989"/>
                    <a:pt x="234653" y="81351"/>
                  </a:cubicBezTo>
                  <a:cubicBezTo>
                    <a:pt x="243303" y="93159"/>
                    <a:pt x="217354" y="100244"/>
                    <a:pt x="220241" y="109692"/>
                  </a:cubicBezTo>
                  <a:cubicBezTo>
                    <a:pt x="220241" y="112054"/>
                    <a:pt x="223123" y="114415"/>
                    <a:pt x="226003" y="112054"/>
                  </a:cubicBezTo>
                  <a:cubicBezTo>
                    <a:pt x="240420" y="109692"/>
                    <a:pt x="240420" y="88436"/>
                    <a:pt x="254836" y="81351"/>
                  </a:cubicBezTo>
                  <a:cubicBezTo>
                    <a:pt x="254836" y="76627"/>
                    <a:pt x="249067" y="69542"/>
                    <a:pt x="243303" y="64818"/>
                  </a:cubicBezTo>
                  <a:cubicBezTo>
                    <a:pt x="249067" y="62456"/>
                    <a:pt x="251954" y="57733"/>
                    <a:pt x="257717" y="55371"/>
                  </a:cubicBezTo>
                  <a:cubicBezTo>
                    <a:pt x="266367" y="56552"/>
                    <a:pt x="272854" y="59504"/>
                    <a:pt x="278260" y="63342"/>
                  </a:cubicBezTo>
                  <a:lnTo>
                    <a:pt x="287917" y="72470"/>
                  </a:lnTo>
                  <a:lnTo>
                    <a:pt x="287917" y="96029"/>
                  </a:lnTo>
                  <a:cubicBezTo>
                    <a:pt x="287917" y="122539"/>
                    <a:pt x="266427" y="144030"/>
                    <a:pt x="239871" y="144030"/>
                  </a:cubicBezTo>
                  <a:lnTo>
                    <a:pt x="47995" y="144030"/>
                  </a:lnTo>
                  <a:cubicBezTo>
                    <a:pt x="21489" y="144030"/>
                    <a:pt x="0" y="122539"/>
                    <a:pt x="0" y="96029"/>
                  </a:cubicBezTo>
                  <a:lnTo>
                    <a:pt x="0" y="89063"/>
                  </a:lnTo>
                  <a:lnTo>
                    <a:pt x="1148" y="88436"/>
                  </a:lnTo>
                  <a:lnTo>
                    <a:pt x="0" y="87817"/>
                  </a:lnTo>
                  <a:lnTo>
                    <a:pt x="0" y="67180"/>
                  </a:lnTo>
                  <a:lnTo>
                    <a:pt x="4030" y="67180"/>
                  </a:lnTo>
                  <a:cubicBezTo>
                    <a:pt x="6915" y="67180"/>
                    <a:pt x="9798" y="69542"/>
                    <a:pt x="12682" y="69542"/>
                  </a:cubicBezTo>
                  <a:cubicBezTo>
                    <a:pt x="6915" y="60094"/>
                    <a:pt x="6915" y="57733"/>
                    <a:pt x="15566" y="50647"/>
                  </a:cubicBezTo>
                  <a:cubicBezTo>
                    <a:pt x="15566" y="50647"/>
                    <a:pt x="18447" y="50647"/>
                    <a:pt x="21328" y="48285"/>
                  </a:cubicBezTo>
                  <a:cubicBezTo>
                    <a:pt x="18447" y="45923"/>
                    <a:pt x="-1732" y="38838"/>
                    <a:pt x="6915" y="34115"/>
                  </a:cubicBezTo>
                  <a:cubicBezTo>
                    <a:pt x="9798" y="34115"/>
                    <a:pt x="12682" y="36476"/>
                    <a:pt x="12682" y="34115"/>
                  </a:cubicBezTo>
                  <a:cubicBezTo>
                    <a:pt x="12682" y="31753"/>
                    <a:pt x="12682" y="31753"/>
                    <a:pt x="12682" y="29391"/>
                  </a:cubicBezTo>
                  <a:cubicBezTo>
                    <a:pt x="21328" y="29391"/>
                    <a:pt x="24211" y="29391"/>
                    <a:pt x="29981" y="31753"/>
                  </a:cubicBezTo>
                  <a:cubicBezTo>
                    <a:pt x="27096" y="29391"/>
                    <a:pt x="24211" y="24668"/>
                    <a:pt x="27096" y="22306"/>
                  </a:cubicBezTo>
                  <a:cubicBezTo>
                    <a:pt x="27096" y="19944"/>
                    <a:pt x="35746" y="17582"/>
                    <a:pt x="41508" y="15220"/>
                  </a:cubicBezTo>
                  <a:cubicBezTo>
                    <a:pt x="55908" y="10497"/>
                    <a:pt x="81856" y="1050"/>
                    <a:pt x="102035" y="1050"/>
                  </a:cubicBezTo>
                  <a:cubicBezTo>
                    <a:pt x="110686" y="1050"/>
                    <a:pt x="113569" y="5773"/>
                    <a:pt x="122219" y="8135"/>
                  </a:cubicBezTo>
                  <a:cubicBezTo>
                    <a:pt x="127984" y="5773"/>
                    <a:pt x="127984" y="3412"/>
                    <a:pt x="133751" y="1050"/>
                  </a:cubicBezTo>
                  <a:cubicBezTo>
                    <a:pt x="135192" y="-131"/>
                    <a:pt x="136632" y="-131"/>
                    <a:pt x="138074" y="16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80" name="PA-组合 879">
            <a:extLst>
              <a:ext uri="{FF2B5EF4-FFF2-40B4-BE49-F238E27FC236}">
                <a16:creationId xmlns:a16="http://schemas.microsoft.com/office/drawing/2014/main" id="{FEB5E203-275C-455E-86B9-A1BA77EFB148}"/>
              </a:ext>
            </a:extLst>
          </p:cNvPr>
          <p:cNvGrpSpPr/>
          <p:nvPr>
            <p:custDataLst>
              <p:tags r:id="rId240"/>
            </p:custDataLst>
          </p:nvPr>
        </p:nvGrpSpPr>
        <p:grpSpPr>
          <a:xfrm>
            <a:off x="3972000" y="585000"/>
            <a:ext cx="288045" cy="288031"/>
            <a:chOff x="3972000" y="585000"/>
            <a:chExt cx="288045" cy="288031"/>
          </a:xfrm>
        </p:grpSpPr>
        <p:sp>
          <p:nvSpPr>
            <p:cNvPr id="881" name="PA-圆角矩形 880">
              <a:extLst>
                <a:ext uri="{FF2B5EF4-FFF2-40B4-BE49-F238E27FC236}">
                  <a16:creationId xmlns:a16="http://schemas.microsoft.com/office/drawing/2014/main" id="{36E13EF2-A211-4F6A-8B7A-4157709F286C}"/>
                </a:ext>
              </a:extLst>
            </p:cNvPr>
            <p:cNvSpPr/>
            <p:nvPr>
              <p:custDataLst>
                <p:tags r:id="rId491"/>
              </p:custDataLst>
            </p:nvPr>
          </p:nvSpPr>
          <p:spPr>
            <a:xfrm>
              <a:off x="397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2" name="PA-任意多边形 881">
              <a:extLst>
                <a:ext uri="{FF2B5EF4-FFF2-40B4-BE49-F238E27FC236}">
                  <a16:creationId xmlns:a16="http://schemas.microsoft.com/office/drawing/2014/main" id="{93707B46-2D9E-4A97-BB44-E00C9A9964D7}"/>
                </a:ext>
              </a:extLst>
            </p:cNvPr>
            <p:cNvSpPr/>
            <p:nvPr>
              <p:custDataLst>
                <p:tags r:id="rId492"/>
              </p:custDataLst>
            </p:nvPr>
          </p:nvSpPr>
          <p:spPr>
            <a:xfrm>
              <a:off x="3972123" y="585031"/>
              <a:ext cx="287922" cy="288000"/>
            </a:xfrm>
            <a:custGeom>
              <a:avLst/>
              <a:gdLst>
                <a:gd name="connsiteX0" fmla="*/ 47996 w 287922"/>
                <a:gd name="connsiteY0" fmla="*/ 0 h 288000"/>
                <a:gd name="connsiteX1" fmla="*/ 239876 w 287922"/>
                <a:gd name="connsiteY1" fmla="*/ 0 h 288000"/>
                <a:gd name="connsiteX2" fmla="*/ 287922 w 287922"/>
                <a:gd name="connsiteY2" fmla="*/ 48001 h 288000"/>
                <a:gd name="connsiteX3" fmla="*/ 287922 w 287922"/>
                <a:gd name="connsiteY3" fmla="*/ 239998 h 288000"/>
                <a:gd name="connsiteX4" fmla="*/ 239876 w 287922"/>
                <a:gd name="connsiteY4" fmla="*/ 288000 h 288000"/>
                <a:gd name="connsiteX5" fmla="*/ 47996 w 287922"/>
                <a:gd name="connsiteY5" fmla="*/ 288000 h 288000"/>
                <a:gd name="connsiteX6" fmla="*/ 0 w 287922"/>
                <a:gd name="connsiteY6" fmla="*/ 239998 h 288000"/>
                <a:gd name="connsiteX7" fmla="*/ 0 w 287922"/>
                <a:gd name="connsiteY7" fmla="*/ 48001 h 288000"/>
                <a:gd name="connsiteX8" fmla="*/ 47996 w 287922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22" h="288000">
                  <a:moveTo>
                    <a:pt x="47996" y="0"/>
                  </a:moveTo>
                  <a:lnTo>
                    <a:pt x="239876" y="0"/>
                  </a:lnTo>
                  <a:cubicBezTo>
                    <a:pt x="266430" y="0"/>
                    <a:pt x="287922" y="21490"/>
                    <a:pt x="287922" y="48001"/>
                  </a:cubicBezTo>
                  <a:lnTo>
                    <a:pt x="287922" y="239998"/>
                  </a:lnTo>
                  <a:cubicBezTo>
                    <a:pt x="287922" y="266509"/>
                    <a:pt x="266430" y="288000"/>
                    <a:pt x="239876" y="288000"/>
                  </a:cubicBezTo>
                  <a:lnTo>
                    <a:pt x="47996" y="288000"/>
                  </a:lnTo>
                  <a:cubicBezTo>
                    <a:pt x="21489" y="288000"/>
                    <a:pt x="0" y="266509"/>
                    <a:pt x="0" y="239998"/>
                  </a:cubicBezTo>
                  <a:lnTo>
                    <a:pt x="0" y="48001"/>
                  </a:lnTo>
                  <a:cubicBezTo>
                    <a:pt x="0" y="21490"/>
                    <a:pt x="21489" y="0"/>
                    <a:pt x="4799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83" name="PA-组合 882">
            <a:extLst>
              <a:ext uri="{FF2B5EF4-FFF2-40B4-BE49-F238E27FC236}">
                <a16:creationId xmlns:a16="http://schemas.microsoft.com/office/drawing/2014/main" id="{8FFCD198-7BF2-4948-A1DA-36A09E724337}"/>
              </a:ext>
            </a:extLst>
          </p:cNvPr>
          <p:cNvGrpSpPr/>
          <p:nvPr>
            <p:custDataLst>
              <p:tags r:id="rId241"/>
            </p:custDataLst>
          </p:nvPr>
        </p:nvGrpSpPr>
        <p:grpSpPr>
          <a:xfrm>
            <a:off x="4692000" y="585000"/>
            <a:ext cx="288000" cy="288000"/>
            <a:chOff x="4692000" y="585000"/>
            <a:chExt cx="288000" cy="288000"/>
          </a:xfrm>
        </p:grpSpPr>
        <p:sp>
          <p:nvSpPr>
            <p:cNvPr id="884" name="PA-圆角矩形 883">
              <a:extLst>
                <a:ext uri="{FF2B5EF4-FFF2-40B4-BE49-F238E27FC236}">
                  <a16:creationId xmlns:a16="http://schemas.microsoft.com/office/drawing/2014/main" id="{747F1736-81FE-4EAF-8F97-995A53DE9CBE}"/>
                </a:ext>
              </a:extLst>
            </p:cNvPr>
            <p:cNvSpPr/>
            <p:nvPr>
              <p:custDataLst>
                <p:tags r:id="rId486"/>
              </p:custDataLst>
            </p:nvPr>
          </p:nvSpPr>
          <p:spPr>
            <a:xfrm>
              <a:off x="469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PA-任意多边形 884">
              <a:extLst>
                <a:ext uri="{FF2B5EF4-FFF2-40B4-BE49-F238E27FC236}">
                  <a16:creationId xmlns:a16="http://schemas.microsoft.com/office/drawing/2014/main" id="{5013A711-F323-4539-AFFC-7C256ED103E4}"/>
                </a:ext>
              </a:extLst>
            </p:cNvPr>
            <p:cNvSpPr/>
            <p:nvPr>
              <p:custDataLst>
                <p:tags r:id="rId487"/>
              </p:custDataLst>
            </p:nvPr>
          </p:nvSpPr>
          <p:spPr>
            <a:xfrm>
              <a:off x="4692177" y="738315"/>
              <a:ext cx="26693" cy="18174"/>
            </a:xfrm>
            <a:custGeom>
              <a:avLst/>
              <a:gdLst>
                <a:gd name="connsiteX0" fmla="*/ 0 w 26693"/>
                <a:gd name="connsiteY0" fmla="*/ 835 h 18174"/>
                <a:gd name="connsiteX1" fmla="*/ 174 w 26693"/>
                <a:gd name="connsiteY1" fmla="*/ 1000 h 18174"/>
                <a:gd name="connsiteX2" fmla="*/ 13874 w 26693"/>
                <a:gd name="connsiteY2" fmla="*/ 6314 h 18174"/>
                <a:gd name="connsiteX3" fmla="*/ 25411 w 26693"/>
                <a:gd name="connsiteY3" fmla="*/ 1590 h 18174"/>
                <a:gd name="connsiteX4" fmla="*/ 25411 w 26693"/>
                <a:gd name="connsiteY4" fmla="*/ 6314 h 18174"/>
                <a:gd name="connsiteX5" fmla="*/ 10629 w 26693"/>
                <a:gd name="connsiteY5" fmla="*/ 14285 h 18174"/>
                <a:gd name="connsiteX6" fmla="*/ 0 w 26693"/>
                <a:gd name="connsiteY6" fmla="*/ 18174 h 18174"/>
                <a:gd name="connsiteX7" fmla="*/ 0 w 26693"/>
                <a:gd name="connsiteY7" fmla="*/ 835 h 18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693" h="18174">
                  <a:moveTo>
                    <a:pt x="0" y="835"/>
                  </a:moveTo>
                  <a:lnTo>
                    <a:pt x="174" y="1000"/>
                  </a:lnTo>
                  <a:cubicBezTo>
                    <a:pt x="3780" y="3952"/>
                    <a:pt x="8106" y="6314"/>
                    <a:pt x="13874" y="6314"/>
                  </a:cubicBezTo>
                  <a:cubicBezTo>
                    <a:pt x="16758" y="3952"/>
                    <a:pt x="22527" y="-3134"/>
                    <a:pt x="25411" y="1590"/>
                  </a:cubicBezTo>
                  <a:cubicBezTo>
                    <a:pt x="28296" y="1590"/>
                    <a:pt x="25411" y="6314"/>
                    <a:pt x="25411" y="6314"/>
                  </a:cubicBezTo>
                  <a:cubicBezTo>
                    <a:pt x="23969" y="7495"/>
                    <a:pt x="17479" y="11037"/>
                    <a:pt x="10629" y="14285"/>
                  </a:cubicBezTo>
                  <a:lnTo>
                    <a:pt x="0" y="18174"/>
                  </a:lnTo>
                  <a:lnTo>
                    <a:pt x="0" y="835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6" name="PA-任意多边形 885">
              <a:extLst>
                <a:ext uri="{FF2B5EF4-FFF2-40B4-BE49-F238E27FC236}">
                  <a16:creationId xmlns:a16="http://schemas.microsoft.com/office/drawing/2014/main" id="{EE8D6FA5-B972-48C5-83AD-0C5F34C1FF92}"/>
                </a:ext>
              </a:extLst>
            </p:cNvPr>
            <p:cNvSpPr/>
            <p:nvPr>
              <p:custDataLst>
                <p:tags r:id="rId488"/>
              </p:custDataLst>
            </p:nvPr>
          </p:nvSpPr>
          <p:spPr>
            <a:xfrm>
              <a:off x="4692177" y="783430"/>
              <a:ext cx="22007" cy="25912"/>
            </a:xfrm>
            <a:custGeom>
              <a:avLst/>
              <a:gdLst>
                <a:gd name="connsiteX0" fmla="*/ 0 w 22007"/>
                <a:gd name="connsiteY0" fmla="*/ 0 h 25912"/>
                <a:gd name="connsiteX1" fmla="*/ 12637 w 22007"/>
                <a:gd name="connsiteY1" fmla="*/ 818 h 25912"/>
                <a:gd name="connsiteX2" fmla="*/ 22007 w 22007"/>
                <a:gd name="connsiteY2" fmla="*/ 7017 h 25912"/>
                <a:gd name="connsiteX3" fmla="*/ 7591 w 22007"/>
                <a:gd name="connsiteY3" fmla="*/ 23550 h 25912"/>
                <a:gd name="connsiteX4" fmla="*/ 1827 w 22007"/>
                <a:gd name="connsiteY4" fmla="*/ 25912 h 25912"/>
                <a:gd name="connsiteX5" fmla="*/ 0 w 22007"/>
                <a:gd name="connsiteY5" fmla="*/ 25524 h 25912"/>
                <a:gd name="connsiteX6" fmla="*/ 0 w 22007"/>
                <a:gd name="connsiteY6" fmla="*/ 0 h 2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007" h="25912">
                  <a:moveTo>
                    <a:pt x="0" y="0"/>
                  </a:moveTo>
                  <a:lnTo>
                    <a:pt x="12637" y="818"/>
                  </a:lnTo>
                  <a:cubicBezTo>
                    <a:pt x="16961" y="2294"/>
                    <a:pt x="20565" y="4656"/>
                    <a:pt x="22007" y="7017"/>
                  </a:cubicBezTo>
                  <a:cubicBezTo>
                    <a:pt x="22007" y="14103"/>
                    <a:pt x="16241" y="18826"/>
                    <a:pt x="7591" y="23550"/>
                  </a:cubicBezTo>
                  <a:cubicBezTo>
                    <a:pt x="4709" y="23550"/>
                    <a:pt x="1827" y="23550"/>
                    <a:pt x="1827" y="25912"/>
                  </a:cubicBezTo>
                  <a:lnTo>
                    <a:pt x="0" y="25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7" name="PA-任意多边形 886">
              <a:extLst>
                <a:ext uri="{FF2B5EF4-FFF2-40B4-BE49-F238E27FC236}">
                  <a16:creationId xmlns:a16="http://schemas.microsoft.com/office/drawing/2014/main" id="{C193D21A-2E39-4C42-A577-9C93777275A2}"/>
                </a:ext>
              </a:extLst>
            </p:cNvPr>
            <p:cNvSpPr/>
            <p:nvPr>
              <p:custDataLst>
                <p:tags r:id="rId489"/>
              </p:custDataLst>
            </p:nvPr>
          </p:nvSpPr>
          <p:spPr>
            <a:xfrm>
              <a:off x="4692177" y="812726"/>
              <a:ext cx="7528" cy="11170"/>
            </a:xfrm>
            <a:custGeom>
              <a:avLst/>
              <a:gdLst>
                <a:gd name="connsiteX0" fmla="*/ 0 w 7528"/>
                <a:gd name="connsiteY0" fmla="*/ 0 h 11170"/>
                <a:gd name="connsiteX1" fmla="*/ 7528 w 7528"/>
                <a:gd name="connsiteY1" fmla="*/ 2898 h 11170"/>
                <a:gd name="connsiteX2" fmla="*/ 1687 w 7528"/>
                <a:gd name="connsiteY2" fmla="*/ 10126 h 11170"/>
                <a:gd name="connsiteX3" fmla="*/ 0 w 7528"/>
                <a:gd name="connsiteY3" fmla="*/ 11170 h 11170"/>
                <a:gd name="connsiteX4" fmla="*/ 0 w 7528"/>
                <a:gd name="connsiteY4" fmla="*/ 0 h 11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28" h="11170">
                  <a:moveTo>
                    <a:pt x="0" y="0"/>
                  </a:moveTo>
                  <a:lnTo>
                    <a:pt x="7528" y="2898"/>
                  </a:lnTo>
                  <a:cubicBezTo>
                    <a:pt x="4608" y="5307"/>
                    <a:pt x="4608" y="7717"/>
                    <a:pt x="1687" y="10126"/>
                  </a:cubicBezTo>
                  <a:lnTo>
                    <a:pt x="0" y="1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8" name="PA-任意多边形 887">
              <a:extLst>
                <a:ext uri="{FF2B5EF4-FFF2-40B4-BE49-F238E27FC236}">
                  <a16:creationId xmlns:a16="http://schemas.microsoft.com/office/drawing/2014/main" id="{E7ED8389-0F03-40EF-A17C-E964F3FB1272}"/>
                </a:ext>
              </a:extLst>
            </p:cNvPr>
            <p:cNvSpPr/>
            <p:nvPr>
              <p:custDataLst>
                <p:tags r:id="rId490"/>
              </p:custDataLst>
            </p:nvPr>
          </p:nvSpPr>
          <p:spPr>
            <a:xfrm>
              <a:off x="4696349" y="835103"/>
              <a:ext cx="33418" cy="29873"/>
            </a:xfrm>
            <a:custGeom>
              <a:avLst/>
              <a:gdLst>
                <a:gd name="connsiteX0" fmla="*/ 0 w 33418"/>
                <a:gd name="connsiteY0" fmla="*/ 0 h 29873"/>
                <a:gd name="connsiteX1" fmla="*/ 3419 w 33418"/>
                <a:gd name="connsiteY1" fmla="*/ 219 h 29873"/>
                <a:gd name="connsiteX2" fmla="*/ 17835 w 33418"/>
                <a:gd name="connsiteY2" fmla="*/ 2581 h 29873"/>
                <a:gd name="connsiteX3" fmla="*/ 32249 w 33418"/>
                <a:gd name="connsiteY3" fmla="*/ 23837 h 29873"/>
                <a:gd name="connsiteX4" fmla="*/ 24682 w 33418"/>
                <a:gd name="connsiteY4" fmla="*/ 28266 h 29873"/>
                <a:gd name="connsiteX5" fmla="*/ 18797 w 33418"/>
                <a:gd name="connsiteY5" fmla="*/ 29873 h 29873"/>
                <a:gd name="connsiteX6" fmla="*/ 9890 w 33418"/>
                <a:gd name="connsiteY6" fmla="*/ 23870 h 29873"/>
                <a:gd name="connsiteX7" fmla="*/ 0 w 33418"/>
                <a:gd name="connsiteY7" fmla="*/ 0 h 29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8" h="29873">
                  <a:moveTo>
                    <a:pt x="0" y="0"/>
                  </a:moveTo>
                  <a:lnTo>
                    <a:pt x="3419" y="219"/>
                  </a:lnTo>
                  <a:cubicBezTo>
                    <a:pt x="9185" y="2581"/>
                    <a:pt x="12069" y="219"/>
                    <a:pt x="17835" y="2581"/>
                  </a:cubicBezTo>
                  <a:cubicBezTo>
                    <a:pt x="20719" y="2581"/>
                    <a:pt x="38017" y="21476"/>
                    <a:pt x="32249" y="23837"/>
                  </a:cubicBezTo>
                  <a:cubicBezTo>
                    <a:pt x="32249" y="25018"/>
                    <a:pt x="28646" y="26789"/>
                    <a:pt x="24682" y="28266"/>
                  </a:cubicBezTo>
                  <a:lnTo>
                    <a:pt x="18797" y="29873"/>
                  </a:lnTo>
                  <a:lnTo>
                    <a:pt x="9890" y="238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89" name="PA-组合 888">
            <a:extLst>
              <a:ext uri="{FF2B5EF4-FFF2-40B4-BE49-F238E27FC236}">
                <a16:creationId xmlns:a16="http://schemas.microsoft.com/office/drawing/2014/main" id="{DBAF3F61-6D33-446D-A39D-61A2E8173A31}"/>
              </a:ext>
            </a:extLst>
          </p:cNvPr>
          <p:cNvGrpSpPr/>
          <p:nvPr>
            <p:custDataLst>
              <p:tags r:id="rId242"/>
            </p:custDataLst>
          </p:nvPr>
        </p:nvGrpSpPr>
        <p:grpSpPr>
          <a:xfrm>
            <a:off x="3972000" y="945000"/>
            <a:ext cx="288042" cy="288029"/>
            <a:chOff x="3972000" y="945000"/>
            <a:chExt cx="288042" cy="288029"/>
          </a:xfrm>
        </p:grpSpPr>
        <p:sp>
          <p:nvSpPr>
            <p:cNvPr id="890" name="PA-圆角矩形 889">
              <a:extLst>
                <a:ext uri="{FF2B5EF4-FFF2-40B4-BE49-F238E27FC236}">
                  <a16:creationId xmlns:a16="http://schemas.microsoft.com/office/drawing/2014/main" id="{F4B8C0A8-12DB-485D-BAA4-FB53A59F262F}"/>
                </a:ext>
              </a:extLst>
            </p:cNvPr>
            <p:cNvSpPr/>
            <p:nvPr>
              <p:custDataLst>
                <p:tags r:id="rId484"/>
              </p:custDataLst>
            </p:nvPr>
          </p:nvSpPr>
          <p:spPr>
            <a:xfrm>
              <a:off x="397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1" name="PA-任意多边形 890">
              <a:extLst>
                <a:ext uri="{FF2B5EF4-FFF2-40B4-BE49-F238E27FC236}">
                  <a16:creationId xmlns:a16="http://schemas.microsoft.com/office/drawing/2014/main" id="{B0E5C1CF-954B-4EE8-A531-5B90570373D5}"/>
                </a:ext>
              </a:extLst>
            </p:cNvPr>
            <p:cNvSpPr/>
            <p:nvPr>
              <p:custDataLst>
                <p:tags r:id="rId485"/>
              </p:custDataLst>
            </p:nvPr>
          </p:nvSpPr>
          <p:spPr>
            <a:xfrm>
              <a:off x="3972115" y="945030"/>
              <a:ext cx="287927" cy="287999"/>
            </a:xfrm>
            <a:custGeom>
              <a:avLst/>
              <a:gdLst>
                <a:gd name="connsiteX0" fmla="*/ 47997 w 287927"/>
                <a:gd name="connsiteY0" fmla="*/ 0 h 287999"/>
                <a:gd name="connsiteX1" fmla="*/ 239884 w 287927"/>
                <a:gd name="connsiteY1" fmla="*/ 0 h 287999"/>
                <a:gd name="connsiteX2" fmla="*/ 287927 w 287927"/>
                <a:gd name="connsiteY2" fmla="*/ 48002 h 287999"/>
                <a:gd name="connsiteX3" fmla="*/ 287927 w 287927"/>
                <a:gd name="connsiteY3" fmla="*/ 240001 h 287999"/>
                <a:gd name="connsiteX4" fmla="*/ 239884 w 287927"/>
                <a:gd name="connsiteY4" fmla="*/ 287999 h 287999"/>
                <a:gd name="connsiteX5" fmla="*/ 47997 w 287927"/>
                <a:gd name="connsiteY5" fmla="*/ 287999 h 287999"/>
                <a:gd name="connsiteX6" fmla="*/ 0 w 287927"/>
                <a:gd name="connsiteY6" fmla="*/ 240001 h 287999"/>
                <a:gd name="connsiteX7" fmla="*/ 0 w 287927"/>
                <a:gd name="connsiteY7" fmla="*/ 48002 h 287999"/>
                <a:gd name="connsiteX8" fmla="*/ 47997 w 287927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27" h="287999">
                  <a:moveTo>
                    <a:pt x="47997" y="0"/>
                  </a:moveTo>
                  <a:lnTo>
                    <a:pt x="239884" y="0"/>
                  </a:lnTo>
                  <a:cubicBezTo>
                    <a:pt x="266435" y="0"/>
                    <a:pt x="287927" y="21492"/>
                    <a:pt x="287927" y="48002"/>
                  </a:cubicBezTo>
                  <a:lnTo>
                    <a:pt x="287927" y="240001"/>
                  </a:lnTo>
                  <a:cubicBezTo>
                    <a:pt x="287927" y="266508"/>
                    <a:pt x="266435" y="287999"/>
                    <a:pt x="239884" y="287999"/>
                  </a:cubicBezTo>
                  <a:lnTo>
                    <a:pt x="47997" y="287999"/>
                  </a:lnTo>
                  <a:cubicBezTo>
                    <a:pt x="21490" y="287999"/>
                    <a:pt x="0" y="266508"/>
                    <a:pt x="0" y="240001"/>
                  </a:cubicBezTo>
                  <a:lnTo>
                    <a:pt x="0" y="48002"/>
                  </a:lnTo>
                  <a:cubicBezTo>
                    <a:pt x="0" y="21492"/>
                    <a:pt x="21490" y="0"/>
                    <a:pt x="4799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92" name="PA-组合 891">
            <a:extLst>
              <a:ext uri="{FF2B5EF4-FFF2-40B4-BE49-F238E27FC236}">
                <a16:creationId xmlns:a16="http://schemas.microsoft.com/office/drawing/2014/main" id="{006396DF-3E39-4BF4-B662-CB4351DBD95B}"/>
              </a:ext>
            </a:extLst>
          </p:cNvPr>
          <p:cNvGrpSpPr/>
          <p:nvPr>
            <p:custDataLst>
              <p:tags r:id="rId243"/>
            </p:custDataLst>
          </p:nvPr>
        </p:nvGrpSpPr>
        <p:grpSpPr>
          <a:xfrm>
            <a:off x="4692000" y="945000"/>
            <a:ext cx="288000" cy="288000"/>
            <a:chOff x="4692000" y="945000"/>
            <a:chExt cx="288000" cy="288000"/>
          </a:xfrm>
        </p:grpSpPr>
        <p:sp>
          <p:nvSpPr>
            <p:cNvPr id="893" name="PA-圆角矩形 892">
              <a:extLst>
                <a:ext uri="{FF2B5EF4-FFF2-40B4-BE49-F238E27FC236}">
                  <a16:creationId xmlns:a16="http://schemas.microsoft.com/office/drawing/2014/main" id="{B9C21B83-0F0C-4C71-AD56-87A13AD70B0B}"/>
                </a:ext>
              </a:extLst>
            </p:cNvPr>
            <p:cNvSpPr/>
            <p:nvPr>
              <p:custDataLst>
                <p:tags r:id="rId477"/>
              </p:custDataLst>
            </p:nvPr>
          </p:nvSpPr>
          <p:spPr>
            <a:xfrm>
              <a:off x="46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4" name="PA-任意多边形 893">
              <a:extLst>
                <a:ext uri="{FF2B5EF4-FFF2-40B4-BE49-F238E27FC236}">
                  <a16:creationId xmlns:a16="http://schemas.microsoft.com/office/drawing/2014/main" id="{CEB98170-F05D-47D8-9FDA-665B72582526}"/>
                </a:ext>
              </a:extLst>
            </p:cNvPr>
            <p:cNvSpPr/>
            <p:nvPr>
              <p:custDataLst>
                <p:tags r:id="rId478"/>
              </p:custDataLst>
            </p:nvPr>
          </p:nvSpPr>
          <p:spPr>
            <a:xfrm>
              <a:off x="4743590" y="945029"/>
              <a:ext cx="9461" cy="3658"/>
            </a:xfrm>
            <a:custGeom>
              <a:avLst/>
              <a:gdLst>
                <a:gd name="connsiteX0" fmla="*/ 0 w 9461"/>
                <a:gd name="connsiteY0" fmla="*/ 0 h 3658"/>
                <a:gd name="connsiteX1" fmla="*/ 9461 w 9461"/>
                <a:gd name="connsiteY1" fmla="*/ 0 h 3658"/>
                <a:gd name="connsiteX2" fmla="*/ 2184 w 9461"/>
                <a:gd name="connsiteY2" fmla="*/ 3658 h 3658"/>
                <a:gd name="connsiteX3" fmla="*/ 0 w 9461"/>
                <a:gd name="connsiteY3" fmla="*/ 0 h 3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61" h="3658">
                  <a:moveTo>
                    <a:pt x="0" y="0"/>
                  </a:moveTo>
                  <a:lnTo>
                    <a:pt x="9461" y="0"/>
                  </a:lnTo>
                  <a:lnTo>
                    <a:pt x="2184" y="3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5" name="PA-任意多边形 894">
              <a:extLst>
                <a:ext uri="{FF2B5EF4-FFF2-40B4-BE49-F238E27FC236}">
                  <a16:creationId xmlns:a16="http://schemas.microsoft.com/office/drawing/2014/main" id="{0450C14C-C96E-424E-80EA-96F3FD69F333}"/>
                </a:ext>
              </a:extLst>
            </p:cNvPr>
            <p:cNvSpPr/>
            <p:nvPr>
              <p:custDataLst>
                <p:tags r:id="rId479"/>
              </p:custDataLst>
            </p:nvPr>
          </p:nvSpPr>
          <p:spPr>
            <a:xfrm>
              <a:off x="4692165" y="957435"/>
              <a:ext cx="167519" cy="89498"/>
            </a:xfrm>
            <a:custGeom>
              <a:avLst/>
              <a:gdLst>
                <a:gd name="connsiteX0" fmla="*/ 16516 w 167519"/>
                <a:gd name="connsiteY0" fmla="*/ 0 h 89498"/>
                <a:gd name="connsiteX1" fmla="*/ 24542 w 167519"/>
                <a:gd name="connsiteY1" fmla="*/ 4242 h 89498"/>
                <a:gd name="connsiteX2" fmla="*/ 42201 w 167519"/>
                <a:gd name="connsiteY2" fmla="*/ 3061 h 89498"/>
                <a:gd name="connsiteX3" fmla="*/ 59498 w 167519"/>
                <a:gd name="connsiteY3" fmla="*/ 3061 h 89498"/>
                <a:gd name="connsiteX4" fmla="*/ 65264 w 167519"/>
                <a:gd name="connsiteY4" fmla="*/ 3061 h 89498"/>
                <a:gd name="connsiteX5" fmla="*/ 65264 w 167519"/>
                <a:gd name="connsiteY5" fmla="*/ 10147 h 89498"/>
                <a:gd name="connsiteX6" fmla="*/ 76798 w 167519"/>
                <a:gd name="connsiteY6" fmla="*/ 14870 h 89498"/>
                <a:gd name="connsiteX7" fmla="*/ 82564 w 167519"/>
                <a:gd name="connsiteY7" fmla="*/ 17232 h 89498"/>
                <a:gd name="connsiteX8" fmla="*/ 94096 w 167519"/>
                <a:gd name="connsiteY8" fmla="*/ 7785 h 89498"/>
                <a:gd name="connsiteX9" fmla="*/ 96977 w 167519"/>
                <a:gd name="connsiteY9" fmla="*/ 21956 h 89498"/>
                <a:gd name="connsiteX10" fmla="*/ 99860 w 167519"/>
                <a:gd name="connsiteY10" fmla="*/ 31403 h 89498"/>
                <a:gd name="connsiteX11" fmla="*/ 102745 w 167519"/>
                <a:gd name="connsiteY11" fmla="*/ 33765 h 89498"/>
                <a:gd name="connsiteX12" fmla="*/ 102745 w 167519"/>
                <a:gd name="connsiteY12" fmla="*/ 31403 h 89498"/>
                <a:gd name="connsiteX13" fmla="*/ 108510 w 167519"/>
                <a:gd name="connsiteY13" fmla="*/ 14870 h 89498"/>
                <a:gd name="connsiteX14" fmla="*/ 128691 w 167519"/>
                <a:gd name="connsiteY14" fmla="*/ 38488 h 89498"/>
                <a:gd name="connsiteX15" fmla="*/ 131574 w 167519"/>
                <a:gd name="connsiteY15" fmla="*/ 38488 h 89498"/>
                <a:gd name="connsiteX16" fmla="*/ 137340 w 167519"/>
                <a:gd name="connsiteY16" fmla="*/ 38488 h 89498"/>
                <a:gd name="connsiteX17" fmla="*/ 134456 w 167519"/>
                <a:gd name="connsiteY17" fmla="*/ 43212 h 89498"/>
                <a:gd name="connsiteX18" fmla="*/ 143106 w 167519"/>
                <a:gd name="connsiteY18" fmla="*/ 52659 h 89498"/>
                <a:gd name="connsiteX19" fmla="*/ 148873 w 167519"/>
                <a:gd name="connsiteY19" fmla="*/ 52659 h 89498"/>
                <a:gd name="connsiteX20" fmla="*/ 154637 w 167519"/>
                <a:gd name="connsiteY20" fmla="*/ 55020 h 89498"/>
                <a:gd name="connsiteX21" fmla="*/ 154637 w 167519"/>
                <a:gd name="connsiteY21" fmla="*/ 57382 h 89498"/>
                <a:gd name="connsiteX22" fmla="*/ 166171 w 167519"/>
                <a:gd name="connsiteY22" fmla="*/ 71553 h 89498"/>
                <a:gd name="connsiteX23" fmla="*/ 163286 w 167519"/>
                <a:gd name="connsiteY23" fmla="*/ 76277 h 89498"/>
                <a:gd name="connsiteX24" fmla="*/ 151755 w 167519"/>
                <a:gd name="connsiteY24" fmla="*/ 76277 h 89498"/>
                <a:gd name="connsiteX25" fmla="*/ 122926 w 167519"/>
                <a:gd name="connsiteY25" fmla="*/ 59744 h 89498"/>
                <a:gd name="connsiteX26" fmla="*/ 137340 w 167519"/>
                <a:gd name="connsiteY26" fmla="*/ 78639 h 89498"/>
                <a:gd name="connsiteX27" fmla="*/ 131574 w 167519"/>
                <a:gd name="connsiteY27" fmla="*/ 83362 h 89498"/>
                <a:gd name="connsiteX28" fmla="*/ 96977 w 167519"/>
                <a:gd name="connsiteY28" fmla="*/ 88086 h 89498"/>
                <a:gd name="connsiteX29" fmla="*/ 71032 w 167519"/>
                <a:gd name="connsiteY29" fmla="*/ 81001 h 89498"/>
                <a:gd name="connsiteX30" fmla="*/ 68146 w 167519"/>
                <a:gd name="connsiteY30" fmla="*/ 71553 h 89498"/>
                <a:gd name="connsiteX31" fmla="*/ 59498 w 167519"/>
                <a:gd name="connsiteY31" fmla="*/ 71553 h 89498"/>
                <a:gd name="connsiteX32" fmla="*/ 53732 w 167519"/>
                <a:gd name="connsiteY32" fmla="*/ 64468 h 89498"/>
                <a:gd name="connsiteX33" fmla="*/ 45084 w 167519"/>
                <a:gd name="connsiteY33" fmla="*/ 62106 h 89498"/>
                <a:gd name="connsiteX34" fmla="*/ 27785 w 167519"/>
                <a:gd name="connsiteY34" fmla="*/ 55020 h 89498"/>
                <a:gd name="connsiteX35" fmla="*/ 19135 w 167519"/>
                <a:gd name="connsiteY35" fmla="*/ 59744 h 89498"/>
                <a:gd name="connsiteX36" fmla="*/ 0 w 167519"/>
                <a:gd name="connsiteY36" fmla="*/ 57131 h 89498"/>
                <a:gd name="connsiteX37" fmla="*/ 0 w 167519"/>
                <a:gd name="connsiteY37" fmla="*/ 35596 h 89498"/>
                <a:gd name="connsiteX38" fmla="*/ 14063 w 167519"/>
                <a:gd name="connsiteY38" fmla="*/ 1654 h 89498"/>
                <a:gd name="connsiteX39" fmla="*/ 16516 w 167519"/>
                <a:gd name="connsiteY39" fmla="*/ 0 h 89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67519" h="89498">
                  <a:moveTo>
                    <a:pt x="16516" y="0"/>
                  </a:moveTo>
                  <a:lnTo>
                    <a:pt x="24542" y="4242"/>
                  </a:lnTo>
                  <a:cubicBezTo>
                    <a:pt x="28506" y="4242"/>
                    <a:pt x="33552" y="3061"/>
                    <a:pt x="42201" y="3061"/>
                  </a:cubicBezTo>
                  <a:cubicBezTo>
                    <a:pt x="47966" y="3061"/>
                    <a:pt x="50849" y="3061"/>
                    <a:pt x="59498" y="3061"/>
                  </a:cubicBezTo>
                  <a:cubicBezTo>
                    <a:pt x="62382" y="3061"/>
                    <a:pt x="62382" y="3061"/>
                    <a:pt x="65264" y="3061"/>
                  </a:cubicBezTo>
                  <a:cubicBezTo>
                    <a:pt x="65264" y="5423"/>
                    <a:pt x="65264" y="7785"/>
                    <a:pt x="65264" y="10147"/>
                  </a:cubicBezTo>
                  <a:cubicBezTo>
                    <a:pt x="76798" y="10147"/>
                    <a:pt x="76798" y="10147"/>
                    <a:pt x="76798" y="14870"/>
                  </a:cubicBezTo>
                  <a:cubicBezTo>
                    <a:pt x="79680" y="14870"/>
                    <a:pt x="79680" y="14870"/>
                    <a:pt x="82564" y="17232"/>
                  </a:cubicBezTo>
                  <a:cubicBezTo>
                    <a:pt x="85445" y="14870"/>
                    <a:pt x="88327" y="7785"/>
                    <a:pt x="94096" y="7785"/>
                  </a:cubicBezTo>
                  <a:cubicBezTo>
                    <a:pt x="94096" y="10147"/>
                    <a:pt x="96977" y="17232"/>
                    <a:pt x="96977" y="21956"/>
                  </a:cubicBezTo>
                  <a:cubicBezTo>
                    <a:pt x="99860" y="24318"/>
                    <a:pt x="99860" y="29041"/>
                    <a:pt x="99860" y="31403"/>
                  </a:cubicBezTo>
                  <a:cubicBezTo>
                    <a:pt x="99860" y="31403"/>
                    <a:pt x="102745" y="31403"/>
                    <a:pt x="102745" y="33765"/>
                  </a:cubicBezTo>
                  <a:cubicBezTo>
                    <a:pt x="102745" y="33765"/>
                    <a:pt x="102745" y="33765"/>
                    <a:pt x="102745" y="31403"/>
                  </a:cubicBezTo>
                  <a:cubicBezTo>
                    <a:pt x="105626" y="26679"/>
                    <a:pt x="105626" y="19594"/>
                    <a:pt x="108510" y="14870"/>
                  </a:cubicBezTo>
                  <a:cubicBezTo>
                    <a:pt x="128691" y="19594"/>
                    <a:pt x="125808" y="24318"/>
                    <a:pt x="128691" y="38488"/>
                  </a:cubicBezTo>
                  <a:cubicBezTo>
                    <a:pt x="128691" y="38488"/>
                    <a:pt x="128691" y="38488"/>
                    <a:pt x="131574" y="38488"/>
                  </a:cubicBezTo>
                  <a:cubicBezTo>
                    <a:pt x="131574" y="38488"/>
                    <a:pt x="134456" y="38488"/>
                    <a:pt x="137340" y="38488"/>
                  </a:cubicBezTo>
                  <a:cubicBezTo>
                    <a:pt x="134456" y="40850"/>
                    <a:pt x="134456" y="40850"/>
                    <a:pt x="134456" y="43212"/>
                  </a:cubicBezTo>
                  <a:cubicBezTo>
                    <a:pt x="148873" y="40850"/>
                    <a:pt x="143106" y="47935"/>
                    <a:pt x="143106" y="52659"/>
                  </a:cubicBezTo>
                  <a:cubicBezTo>
                    <a:pt x="145988" y="52659"/>
                    <a:pt x="148873" y="52659"/>
                    <a:pt x="148873" y="52659"/>
                  </a:cubicBezTo>
                  <a:cubicBezTo>
                    <a:pt x="151755" y="52659"/>
                    <a:pt x="151755" y="55020"/>
                    <a:pt x="154637" y="55020"/>
                  </a:cubicBezTo>
                  <a:cubicBezTo>
                    <a:pt x="154637" y="57382"/>
                    <a:pt x="154637" y="57382"/>
                    <a:pt x="154637" y="57382"/>
                  </a:cubicBezTo>
                  <a:cubicBezTo>
                    <a:pt x="157522" y="62106"/>
                    <a:pt x="171936" y="64468"/>
                    <a:pt x="166171" y="71553"/>
                  </a:cubicBezTo>
                  <a:cubicBezTo>
                    <a:pt x="166171" y="73915"/>
                    <a:pt x="166171" y="73915"/>
                    <a:pt x="163286" y="76277"/>
                  </a:cubicBezTo>
                  <a:cubicBezTo>
                    <a:pt x="157522" y="78639"/>
                    <a:pt x="154637" y="76277"/>
                    <a:pt x="151755" y="76277"/>
                  </a:cubicBezTo>
                  <a:cubicBezTo>
                    <a:pt x="145988" y="76277"/>
                    <a:pt x="125808" y="64468"/>
                    <a:pt x="122926" y="59744"/>
                  </a:cubicBezTo>
                  <a:cubicBezTo>
                    <a:pt x="122926" y="69191"/>
                    <a:pt x="137340" y="73915"/>
                    <a:pt x="137340" y="78639"/>
                  </a:cubicBezTo>
                  <a:cubicBezTo>
                    <a:pt x="137340" y="81001"/>
                    <a:pt x="134456" y="81001"/>
                    <a:pt x="131574" y="83362"/>
                  </a:cubicBezTo>
                  <a:cubicBezTo>
                    <a:pt x="122926" y="90448"/>
                    <a:pt x="111391" y="90448"/>
                    <a:pt x="96977" y="88086"/>
                  </a:cubicBezTo>
                  <a:cubicBezTo>
                    <a:pt x="88327" y="88086"/>
                    <a:pt x="76798" y="85724"/>
                    <a:pt x="71032" y="81001"/>
                  </a:cubicBezTo>
                  <a:cubicBezTo>
                    <a:pt x="71032" y="78639"/>
                    <a:pt x="68146" y="76277"/>
                    <a:pt x="68146" y="71553"/>
                  </a:cubicBezTo>
                  <a:cubicBezTo>
                    <a:pt x="65264" y="71553"/>
                    <a:pt x="62382" y="71553"/>
                    <a:pt x="59498" y="71553"/>
                  </a:cubicBezTo>
                  <a:cubicBezTo>
                    <a:pt x="59498" y="69191"/>
                    <a:pt x="56616" y="66829"/>
                    <a:pt x="53732" y="64468"/>
                  </a:cubicBezTo>
                  <a:cubicBezTo>
                    <a:pt x="50849" y="64468"/>
                    <a:pt x="47966" y="62106"/>
                    <a:pt x="45084" y="62106"/>
                  </a:cubicBezTo>
                  <a:cubicBezTo>
                    <a:pt x="39318" y="59744"/>
                    <a:pt x="33551" y="57382"/>
                    <a:pt x="27785" y="55020"/>
                  </a:cubicBezTo>
                  <a:cubicBezTo>
                    <a:pt x="22019" y="57382"/>
                    <a:pt x="22019" y="57382"/>
                    <a:pt x="19135" y="59744"/>
                  </a:cubicBezTo>
                  <a:lnTo>
                    <a:pt x="0" y="57131"/>
                  </a:lnTo>
                  <a:lnTo>
                    <a:pt x="0" y="35596"/>
                  </a:lnTo>
                  <a:cubicBezTo>
                    <a:pt x="0" y="22341"/>
                    <a:pt x="5374" y="10341"/>
                    <a:pt x="14063" y="1654"/>
                  </a:cubicBezTo>
                  <a:lnTo>
                    <a:pt x="1651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6" name="PA-任意多边形 895">
              <a:extLst>
                <a:ext uri="{FF2B5EF4-FFF2-40B4-BE49-F238E27FC236}">
                  <a16:creationId xmlns:a16="http://schemas.microsoft.com/office/drawing/2014/main" id="{22729C61-BD49-4E0D-9803-1441A7FAA019}"/>
                </a:ext>
              </a:extLst>
            </p:cNvPr>
            <p:cNvSpPr/>
            <p:nvPr>
              <p:custDataLst>
                <p:tags r:id="rId480"/>
              </p:custDataLst>
            </p:nvPr>
          </p:nvSpPr>
          <p:spPr>
            <a:xfrm>
              <a:off x="4692165" y="1020899"/>
              <a:ext cx="7603" cy="20262"/>
            </a:xfrm>
            <a:custGeom>
              <a:avLst/>
              <a:gdLst>
                <a:gd name="connsiteX0" fmla="*/ 0 w 7603"/>
                <a:gd name="connsiteY0" fmla="*/ 0 h 20262"/>
                <a:gd name="connsiteX1" fmla="*/ 1839 w 7603"/>
                <a:gd name="connsiteY1" fmla="*/ 1004 h 20262"/>
                <a:gd name="connsiteX2" fmla="*/ 7603 w 7603"/>
                <a:gd name="connsiteY2" fmla="*/ 8089 h 20262"/>
                <a:gd name="connsiteX3" fmla="*/ 0 w 7603"/>
                <a:gd name="connsiteY3" fmla="*/ 20262 h 20262"/>
                <a:gd name="connsiteX4" fmla="*/ 0 w 7603"/>
                <a:gd name="connsiteY4" fmla="*/ 0 h 2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03" h="20262">
                  <a:moveTo>
                    <a:pt x="0" y="0"/>
                  </a:moveTo>
                  <a:lnTo>
                    <a:pt x="1839" y="1004"/>
                  </a:lnTo>
                  <a:cubicBezTo>
                    <a:pt x="4721" y="1004"/>
                    <a:pt x="7603" y="5727"/>
                    <a:pt x="7603" y="8089"/>
                  </a:cubicBezTo>
                  <a:lnTo>
                    <a:pt x="0" y="20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7" name="PA-任意多边形 896">
              <a:extLst>
                <a:ext uri="{FF2B5EF4-FFF2-40B4-BE49-F238E27FC236}">
                  <a16:creationId xmlns:a16="http://schemas.microsoft.com/office/drawing/2014/main" id="{F908603D-184E-4FB6-8B53-C98E02913E4E}"/>
                </a:ext>
              </a:extLst>
            </p:cNvPr>
            <p:cNvSpPr/>
            <p:nvPr>
              <p:custDataLst>
                <p:tags r:id="rId481"/>
              </p:custDataLst>
            </p:nvPr>
          </p:nvSpPr>
          <p:spPr>
            <a:xfrm>
              <a:off x="4692165" y="1040799"/>
              <a:ext cx="38690" cy="39055"/>
            </a:xfrm>
            <a:custGeom>
              <a:avLst/>
              <a:gdLst>
                <a:gd name="connsiteX0" fmla="*/ 13104 w 38690"/>
                <a:gd name="connsiteY0" fmla="*/ 0 h 39055"/>
                <a:gd name="connsiteX1" fmla="*/ 38690 w 38690"/>
                <a:gd name="connsiteY1" fmla="*/ 16532 h 39055"/>
                <a:gd name="connsiteX2" fmla="*/ 24476 w 38690"/>
                <a:gd name="connsiteY2" fmla="*/ 28341 h 39055"/>
                <a:gd name="connsiteX3" fmla="*/ 15945 w 38690"/>
                <a:gd name="connsiteY3" fmla="*/ 28341 h 39055"/>
                <a:gd name="connsiteX4" fmla="*/ 4575 w 38690"/>
                <a:gd name="connsiteY4" fmla="*/ 37788 h 39055"/>
                <a:gd name="connsiteX5" fmla="*/ 0 w 38690"/>
                <a:gd name="connsiteY5" fmla="*/ 39055 h 39055"/>
                <a:gd name="connsiteX6" fmla="*/ 0 w 38690"/>
                <a:gd name="connsiteY6" fmla="*/ 10885 h 39055"/>
                <a:gd name="connsiteX7" fmla="*/ 13104 w 38690"/>
                <a:gd name="connsiteY7" fmla="*/ 0 h 39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690" h="39055">
                  <a:moveTo>
                    <a:pt x="13104" y="0"/>
                  </a:moveTo>
                  <a:cubicBezTo>
                    <a:pt x="18790" y="2361"/>
                    <a:pt x="38690" y="11809"/>
                    <a:pt x="38690" y="16532"/>
                  </a:cubicBezTo>
                  <a:cubicBezTo>
                    <a:pt x="30162" y="21256"/>
                    <a:pt x="30162" y="25979"/>
                    <a:pt x="24476" y="28341"/>
                  </a:cubicBezTo>
                  <a:cubicBezTo>
                    <a:pt x="21632" y="28341"/>
                    <a:pt x="18790" y="28341"/>
                    <a:pt x="15945" y="28341"/>
                  </a:cubicBezTo>
                  <a:cubicBezTo>
                    <a:pt x="13104" y="30702"/>
                    <a:pt x="10260" y="33064"/>
                    <a:pt x="4575" y="37788"/>
                  </a:cubicBezTo>
                  <a:lnTo>
                    <a:pt x="0" y="39055"/>
                  </a:lnTo>
                  <a:lnTo>
                    <a:pt x="0" y="10885"/>
                  </a:lnTo>
                  <a:lnTo>
                    <a:pt x="1310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8" name="PA-任意多边形 897">
              <a:extLst>
                <a:ext uri="{FF2B5EF4-FFF2-40B4-BE49-F238E27FC236}">
                  <a16:creationId xmlns:a16="http://schemas.microsoft.com/office/drawing/2014/main" id="{C0B6C13A-165D-4168-A5AA-A4ECFF00A5F9}"/>
                </a:ext>
              </a:extLst>
            </p:cNvPr>
            <p:cNvSpPr/>
            <p:nvPr>
              <p:custDataLst>
                <p:tags r:id="rId482"/>
              </p:custDataLst>
            </p:nvPr>
          </p:nvSpPr>
          <p:spPr>
            <a:xfrm>
              <a:off x="4692165" y="1045521"/>
              <a:ext cx="171936" cy="175564"/>
            </a:xfrm>
            <a:custGeom>
              <a:avLst/>
              <a:gdLst>
                <a:gd name="connsiteX0" fmla="*/ 169052 w 171936"/>
                <a:gd name="connsiteY0" fmla="*/ 0 h 175564"/>
                <a:gd name="connsiteX1" fmla="*/ 171936 w 171936"/>
                <a:gd name="connsiteY1" fmla="*/ 14171 h 175564"/>
                <a:gd name="connsiteX2" fmla="*/ 166171 w 171936"/>
                <a:gd name="connsiteY2" fmla="*/ 14171 h 175564"/>
                <a:gd name="connsiteX3" fmla="*/ 151755 w 171936"/>
                <a:gd name="connsiteY3" fmla="*/ 25979 h 175564"/>
                <a:gd name="connsiteX4" fmla="*/ 160404 w 171936"/>
                <a:gd name="connsiteY4" fmla="*/ 33064 h 175564"/>
                <a:gd name="connsiteX5" fmla="*/ 157522 w 171936"/>
                <a:gd name="connsiteY5" fmla="*/ 33064 h 175564"/>
                <a:gd name="connsiteX6" fmla="*/ 145988 w 171936"/>
                <a:gd name="connsiteY6" fmla="*/ 33064 h 175564"/>
                <a:gd name="connsiteX7" fmla="*/ 145988 w 171936"/>
                <a:gd name="connsiteY7" fmla="*/ 35426 h 175564"/>
                <a:gd name="connsiteX8" fmla="*/ 151755 w 171936"/>
                <a:gd name="connsiteY8" fmla="*/ 35426 h 175564"/>
                <a:gd name="connsiteX9" fmla="*/ 125808 w 171936"/>
                <a:gd name="connsiteY9" fmla="*/ 59045 h 175564"/>
                <a:gd name="connsiteX10" fmla="*/ 137340 w 171936"/>
                <a:gd name="connsiteY10" fmla="*/ 66130 h 175564"/>
                <a:gd name="connsiteX11" fmla="*/ 120041 w 171936"/>
                <a:gd name="connsiteY11" fmla="*/ 70854 h 175564"/>
                <a:gd name="connsiteX12" fmla="*/ 128691 w 171936"/>
                <a:gd name="connsiteY12" fmla="*/ 77939 h 175564"/>
                <a:gd name="connsiteX13" fmla="*/ 111391 w 171936"/>
                <a:gd name="connsiteY13" fmla="*/ 87386 h 175564"/>
                <a:gd name="connsiteX14" fmla="*/ 120041 w 171936"/>
                <a:gd name="connsiteY14" fmla="*/ 92109 h 175564"/>
                <a:gd name="connsiteX15" fmla="*/ 105626 w 171936"/>
                <a:gd name="connsiteY15" fmla="*/ 101557 h 175564"/>
                <a:gd name="connsiteX16" fmla="*/ 111391 w 171936"/>
                <a:gd name="connsiteY16" fmla="*/ 113366 h 175564"/>
                <a:gd name="connsiteX17" fmla="*/ 105626 w 171936"/>
                <a:gd name="connsiteY17" fmla="*/ 115728 h 175564"/>
                <a:gd name="connsiteX18" fmla="*/ 108510 w 171936"/>
                <a:gd name="connsiteY18" fmla="*/ 118089 h 175564"/>
                <a:gd name="connsiteX19" fmla="*/ 94096 w 171936"/>
                <a:gd name="connsiteY19" fmla="*/ 125175 h 175564"/>
                <a:gd name="connsiteX20" fmla="*/ 96977 w 171936"/>
                <a:gd name="connsiteY20" fmla="*/ 127537 h 175564"/>
                <a:gd name="connsiteX21" fmla="*/ 88327 w 171936"/>
                <a:gd name="connsiteY21" fmla="*/ 132260 h 175564"/>
                <a:gd name="connsiteX22" fmla="*/ 88327 w 171936"/>
                <a:gd name="connsiteY22" fmla="*/ 136984 h 175564"/>
                <a:gd name="connsiteX23" fmla="*/ 82564 w 171936"/>
                <a:gd name="connsiteY23" fmla="*/ 136984 h 175564"/>
                <a:gd name="connsiteX24" fmla="*/ 62382 w 171936"/>
                <a:gd name="connsiteY24" fmla="*/ 153516 h 175564"/>
                <a:gd name="connsiteX25" fmla="*/ 56616 w 171936"/>
                <a:gd name="connsiteY25" fmla="*/ 158240 h 175564"/>
                <a:gd name="connsiteX26" fmla="*/ 42201 w 171936"/>
                <a:gd name="connsiteY26" fmla="*/ 162963 h 175564"/>
                <a:gd name="connsiteX27" fmla="*/ 24903 w 171936"/>
                <a:gd name="connsiteY27" fmla="*/ 172410 h 175564"/>
                <a:gd name="connsiteX28" fmla="*/ 17202 w 171936"/>
                <a:gd name="connsiteY28" fmla="*/ 175564 h 175564"/>
                <a:gd name="connsiteX29" fmla="*/ 14063 w 171936"/>
                <a:gd name="connsiteY29" fmla="*/ 173448 h 175564"/>
                <a:gd name="connsiteX30" fmla="*/ 0 w 171936"/>
                <a:gd name="connsiteY30" fmla="*/ 139509 h 175564"/>
                <a:gd name="connsiteX31" fmla="*/ 0 w 171936"/>
                <a:gd name="connsiteY31" fmla="*/ 72069 h 175564"/>
                <a:gd name="connsiteX32" fmla="*/ 4721 w 171936"/>
                <a:gd name="connsiteY32" fmla="*/ 70854 h 175564"/>
                <a:gd name="connsiteX33" fmla="*/ 16253 w 171936"/>
                <a:gd name="connsiteY33" fmla="*/ 59045 h 175564"/>
                <a:gd name="connsiteX34" fmla="*/ 30667 w 171936"/>
                <a:gd name="connsiteY34" fmla="*/ 47236 h 175564"/>
                <a:gd name="connsiteX35" fmla="*/ 53732 w 171936"/>
                <a:gd name="connsiteY35" fmla="*/ 25979 h 175564"/>
                <a:gd name="connsiteX36" fmla="*/ 59498 w 171936"/>
                <a:gd name="connsiteY36" fmla="*/ 30703 h 175564"/>
                <a:gd name="connsiteX37" fmla="*/ 91213 w 171936"/>
                <a:gd name="connsiteY37" fmla="*/ 23617 h 175564"/>
                <a:gd name="connsiteX38" fmla="*/ 114277 w 171936"/>
                <a:gd name="connsiteY38" fmla="*/ 23617 h 175564"/>
                <a:gd name="connsiteX39" fmla="*/ 140223 w 171936"/>
                <a:gd name="connsiteY39" fmla="*/ 16533 h 175564"/>
                <a:gd name="connsiteX40" fmla="*/ 160404 w 171936"/>
                <a:gd name="connsiteY40" fmla="*/ 7085 h 175564"/>
                <a:gd name="connsiteX41" fmla="*/ 169052 w 171936"/>
                <a:gd name="connsiteY41" fmla="*/ 0 h 17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71936" h="175564">
                  <a:moveTo>
                    <a:pt x="169052" y="0"/>
                  </a:moveTo>
                  <a:cubicBezTo>
                    <a:pt x="169052" y="4724"/>
                    <a:pt x="169052" y="9447"/>
                    <a:pt x="171936" y="14171"/>
                  </a:cubicBezTo>
                  <a:cubicBezTo>
                    <a:pt x="169052" y="14171"/>
                    <a:pt x="169052" y="14171"/>
                    <a:pt x="166171" y="14171"/>
                  </a:cubicBezTo>
                  <a:cubicBezTo>
                    <a:pt x="160404" y="16533"/>
                    <a:pt x="151755" y="21255"/>
                    <a:pt x="151755" y="25979"/>
                  </a:cubicBezTo>
                  <a:cubicBezTo>
                    <a:pt x="154637" y="28341"/>
                    <a:pt x="160404" y="28341"/>
                    <a:pt x="160404" y="33064"/>
                  </a:cubicBezTo>
                  <a:cubicBezTo>
                    <a:pt x="160404" y="33064"/>
                    <a:pt x="157522" y="33064"/>
                    <a:pt x="157522" y="33064"/>
                  </a:cubicBezTo>
                  <a:cubicBezTo>
                    <a:pt x="154637" y="35426"/>
                    <a:pt x="148873" y="33064"/>
                    <a:pt x="145988" y="33064"/>
                  </a:cubicBezTo>
                  <a:cubicBezTo>
                    <a:pt x="145988" y="33064"/>
                    <a:pt x="145988" y="35426"/>
                    <a:pt x="145988" y="35426"/>
                  </a:cubicBezTo>
                  <a:cubicBezTo>
                    <a:pt x="145988" y="35426"/>
                    <a:pt x="148873" y="35426"/>
                    <a:pt x="151755" y="35426"/>
                  </a:cubicBezTo>
                  <a:cubicBezTo>
                    <a:pt x="145988" y="42512"/>
                    <a:pt x="114277" y="49597"/>
                    <a:pt x="125808" y="59045"/>
                  </a:cubicBezTo>
                  <a:cubicBezTo>
                    <a:pt x="128691" y="61406"/>
                    <a:pt x="134456" y="63768"/>
                    <a:pt x="137340" y="66130"/>
                  </a:cubicBezTo>
                  <a:cubicBezTo>
                    <a:pt x="128691" y="63768"/>
                    <a:pt x="122926" y="68492"/>
                    <a:pt x="120041" y="70854"/>
                  </a:cubicBezTo>
                  <a:cubicBezTo>
                    <a:pt x="122926" y="75577"/>
                    <a:pt x="125808" y="75577"/>
                    <a:pt x="128691" y="77939"/>
                  </a:cubicBezTo>
                  <a:cubicBezTo>
                    <a:pt x="125808" y="82662"/>
                    <a:pt x="114277" y="82662"/>
                    <a:pt x="111391" y="87386"/>
                  </a:cubicBezTo>
                  <a:cubicBezTo>
                    <a:pt x="114277" y="87386"/>
                    <a:pt x="120041" y="89747"/>
                    <a:pt x="120041" y="92109"/>
                  </a:cubicBezTo>
                  <a:cubicBezTo>
                    <a:pt x="114277" y="96833"/>
                    <a:pt x="105626" y="99195"/>
                    <a:pt x="105626" y="101557"/>
                  </a:cubicBezTo>
                  <a:cubicBezTo>
                    <a:pt x="108510" y="103918"/>
                    <a:pt x="111391" y="108642"/>
                    <a:pt x="111391" y="113366"/>
                  </a:cubicBezTo>
                  <a:cubicBezTo>
                    <a:pt x="108510" y="113366"/>
                    <a:pt x="105626" y="113366"/>
                    <a:pt x="105626" y="115728"/>
                  </a:cubicBezTo>
                  <a:cubicBezTo>
                    <a:pt x="105626" y="115728"/>
                    <a:pt x="108510" y="118089"/>
                    <a:pt x="108510" y="118089"/>
                  </a:cubicBezTo>
                  <a:cubicBezTo>
                    <a:pt x="99860" y="120451"/>
                    <a:pt x="96977" y="122813"/>
                    <a:pt x="94096" y="125175"/>
                  </a:cubicBezTo>
                  <a:cubicBezTo>
                    <a:pt x="96977" y="127537"/>
                    <a:pt x="96977" y="127537"/>
                    <a:pt x="96977" y="127537"/>
                  </a:cubicBezTo>
                  <a:cubicBezTo>
                    <a:pt x="99860" y="132260"/>
                    <a:pt x="91213" y="132260"/>
                    <a:pt x="88327" y="132260"/>
                  </a:cubicBezTo>
                  <a:cubicBezTo>
                    <a:pt x="88327" y="134622"/>
                    <a:pt x="88327" y="134622"/>
                    <a:pt x="88327" y="136984"/>
                  </a:cubicBezTo>
                  <a:cubicBezTo>
                    <a:pt x="85445" y="136984"/>
                    <a:pt x="82564" y="136984"/>
                    <a:pt x="82564" y="136984"/>
                  </a:cubicBezTo>
                  <a:cubicBezTo>
                    <a:pt x="82564" y="141707"/>
                    <a:pt x="68146" y="148792"/>
                    <a:pt x="62382" y="153516"/>
                  </a:cubicBezTo>
                  <a:cubicBezTo>
                    <a:pt x="59498" y="153516"/>
                    <a:pt x="59498" y="155878"/>
                    <a:pt x="56616" y="158240"/>
                  </a:cubicBezTo>
                  <a:cubicBezTo>
                    <a:pt x="50849" y="160601"/>
                    <a:pt x="47966" y="160601"/>
                    <a:pt x="42201" y="162963"/>
                  </a:cubicBezTo>
                  <a:cubicBezTo>
                    <a:pt x="36433" y="165325"/>
                    <a:pt x="33551" y="170049"/>
                    <a:pt x="24903" y="172410"/>
                  </a:cubicBezTo>
                  <a:lnTo>
                    <a:pt x="17202" y="175564"/>
                  </a:lnTo>
                  <a:lnTo>
                    <a:pt x="14063" y="173448"/>
                  </a:lnTo>
                  <a:cubicBezTo>
                    <a:pt x="5374" y="164762"/>
                    <a:pt x="0" y="152763"/>
                    <a:pt x="0" y="139509"/>
                  </a:cubicBezTo>
                  <a:lnTo>
                    <a:pt x="0" y="72069"/>
                  </a:lnTo>
                  <a:lnTo>
                    <a:pt x="4721" y="70854"/>
                  </a:lnTo>
                  <a:cubicBezTo>
                    <a:pt x="10488" y="68492"/>
                    <a:pt x="10488" y="63768"/>
                    <a:pt x="16253" y="59045"/>
                  </a:cubicBezTo>
                  <a:cubicBezTo>
                    <a:pt x="22019" y="54321"/>
                    <a:pt x="24903" y="51959"/>
                    <a:pt x="30667" y="47236"/>
                  </a:cubicBezTo>
                  <a:cubicBezTo>
                    <a:pt x="36433" y="37788"/>
                    <a:pt x="45084" y="30703"/>
                    <a:pt x="53732" y="25979"/>
                  </a:cubicBezTo>
                  <a:cubicBezTo>
                    <a:pt x="56616" y="25979"/>
                    <a:pt x="56616" y="28341"/>
                    <a:pt x="59498" y="30703"/>
                  </a:cubicBezTo>
                  <a:cubicBezTo>
                    <a:pt x="68146" y="33064"/>
                    <a:pt x="82564" y="25979"/>
                    <a:pt x="91213" y="23617"/>
                  </a:cubicBezTo>
                  <a:cubicBezTo>
                    <a:pt x="99860" y="23617"/>
                    <a:pt x="105626" y="23617"/>
                    <a:pt x="114277" y="23617"/>
                  </a:cubicBezTo>
                  <a:cubicBezTo>
                    <a:pt x="120041" y="23617"/>
                    <a:pt x="134456" y="18894"/>
                    <a:pt x="140223" y="16533"/>
                  </a:cubicBezTo>
                  <a:cubicBezTo>
                    <a:pt x="148873" y="14171"/>
                    <a:pt x="154637" y="11809"/>
                    <a:pt x="160404" y="7085"/>
                  </a:cubicBezTo>
                  <a:cubicBezTo>
                    <a:pt x="163286" y="4724"/>
                    <a:pt x="163286" y="2362"/>
                    <a:pt x="16905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9" name="PA-任意多边形 898">
              <a:extLst>
                <a:ext uri="{FF2B5EF4-FFF2-40B4-BE49-F238E27FC236}">
                  <a16:creationId xmlns:a16="http://schemas.microsoft.com/office/drawing/2014/main" id="{F91AD632-0E10-48D6-B237-64EC17B440DB}"/>
                </a:ext>
              </a:extLst>
            </p:cNvPr>
            <p:cNvSpPr/>
            <p:nvPr>
              <p:custDataLst>
                <p:tags r:id="rId483"/>
              </p:custDataLst>
            </p:nvPr>
          </p:nvSpPr>
          <p:spPr>
            <a:xfrm>
              <a:off x="4692165" y="1080947"/>
              <a:ext cx="19135" cy="15062"/>
            </a:xfrm>
            <a:custGeom>
              <a:avLst/>
              <a:gdLst>
                <a:gd name="connsiteX0" fmla="*/ 13369 w 19135"/>
                <a:gd name="connsiteY0" fmla="*/ 0 h 15062"/>
                <a:gd name="connsiteX1" fmla="*/ 19135 w 19135"/>
                <a:gd name="connsiteY1" fmla="*/ 7086 h 15062"/>
                <a:gd name="connsiteX2" fmla="*/ 8686 w 19135"/>
                <a:gd name="connsiteY2" fmla="*/ 11809 h 15062"/>
                <a:gd name="connsiteX3" fmla="*/ 0 w 19135"/>
                <a:gd name="connsiteY3" fmla="*/ 15062 h 15062"/>
                <a:gd name="connsiteX4" fmla="*/ 0 w 19135"/>
                <a:gd name="connsiteY4" fmla="*/ 5498 h 15062"/>
                <a:gd name="connsiteX5" fmla="*/ 4721 w 19135"/>
                <a:gd name="connsiteY5" fmla="*/ 4724 h 15062"/>
                <a:gd name="connsiteX6" fmla="*/ 13369 w 19135"/>
                <a:gd name="connsiteY6" fmla="*/ 0 h 15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135" h="15062">
                  <a:moveTo>
                    <a:pt x="13369" y="0"/>
                  </a:moveTo>
                  <a:cubicBezTo>
                    <a:pt x="16253" y="0"/>
                    <a:pt x="19135" y="4724"/>
                    <a:pt x="19135" y="7086"/>
                  </a:cubicBezTo>
                  <a:cubicBezTo>
                    <a:pt x="17694" y="8267"/>
                    <a:pt x="13370" y="10038"/>
                    <a:pt x="8686" y="11809"/>
                  </a:cubicBezTo>
                  <a:lnTo>
                    <a:pt x="0" y="15062"/>
                  </a:lnTo>
                  <a:lnTo>
                    <a:pt x="0" y="5498"/>
                  </a:lnTo>
                  <a:lnTo>
                    <a:pt x="4721" y="4724"/>
                  </a:lnTo>
                  <a:cubicBezTo>
                    <a:pt x="7603" y="2362"/>
                    <a:pt x="7603" y="2362"/>
                    <a:pt x="1336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00" name="PA-组合 899">
            <a:extLst>
              <a:ext uri="{FF2B5EF4-FFF2-40B4-BE49-F238E27FC236}">
                <a16:creationId xmlns:a16="http://schemas.microsoft.com/office/drawing/2014/main" id="{CBF11982-D5C5-408D-B960-C7D0A452C620}"/>
              </a:ext>
            </a:extLst>
          </p:cNvPr>
          <p:cNvGrpSpPr/>
          <p:nvPr>
            <p:custDataLst>
              <p:tags r:id="rId244"/>
            </p:custDataLst>
          </p:nvPr>
        </p:nvGrpSpPr>
        <p:grpSpPr>
          <a:xfrm>
            <a:off x="3972000" y="1305000"/>
            <a:ext cx="288039" cy="288028"/>
            <a:chOff x="3972000" y="1305000"/>
            <a:chExt cx="288039" cy="288028"/>
          </a:xfrm>
        </p:grpSpPr>
        <p:sp>
          <p:nvSpPr>
            <p:cNvPr id="901" name="PA-圆角矩形 900">
              <a:extLst>
                <a:ext uri="{FF2B5EF4-FFF2-40B4-BE49-F238E27FC236}">
                  <a16:creationId xmlns:a16="http://schemas.microsoft.com/office/drawing/2014/main" id="{73214E50-A17D-41A5-94E6-7BFA6E2A1303}"/>
                </a:ext>
              </a:extLst>
            </p:cNvPr>
            <p:cNvSpPr/>
            <p:nvPr>
              <p:custDataLst>
                <p:tags r:id="rId475"/>
              </p:custDataLst>
            </p:nvPr>
          </p:nvSpPr>
          <p:spPr>
            <a:xfrm>
              <a:off x="39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2" name="PA-任意多边形 901">
              <a:extLst>
                <a:ext uri="{FF2B5EF4-FFF2-40B4-BE49-F238E27FC236}">
                  <a16:creationId xmlns:a16="http://schemas.microsoft.com/office/drawing/2014/main" id="{6266E76F-58EF-4496-BE4D-A8BB6590C87C}"/>
                </a:ext>
              </a:extLst>
            </p:cNvPr>
            <p:cNvSpPr/>
            <p:nvPr>
              <p:custDataLst>
                <p:tags r:id="rId476"/>
              </p:custDataLst>
            </p:nvPr>
          </p:nvSpPr>
          <p:spPr>
            <a:xfrm>
              <a:off x="3972108" y="1305028"/>
              <a:ext cx="287931" cy="288000"/>
            </a:xfrm>
            <a:custGeom>
              <a:avLst/>
              <a:gdLst>
                <a:gd name="connsiteX0" fmla="*/ 47997 w 287931"/>
                <a:gd name="connsiteY0" fmla="*/ 0 h 288000"/>
                <a:gd name="connsiteX1" fmla="*/ 239891 w 287931"/>
                <a:gd name="connsiteY1" fmla="*/ 0 h 288000"/>
                <a:gd name="connsiteX2" fmla="*/ 287931 w 287931"/>
                <a:gd name="connsiteY2" fmla="*/ 48000 h 288000"/>
                <a:gd name="connsiteX3" fmla="*/ 287931 w 287931"/>
                <a:gd name="connsiteY3" fmla="*/ 239998 h 288000"/>
                <a:gd name="connsiteX4" fmla="*/ 239891 w 287931"/>
                <a:gd name="connsiteY4" fmla="*/ 288000 h 288000"/>
                <a:gd name="connsiteX5" fmla="*/ 47997 w 287931"/>
                <a:gd name="connsiteY5" fmla="*/ 288000 h 288000"/>
                <a:gd name="connsiteX6" fmla="*/ 0 w 287931"/>
                <a:gd name="connsiteY6" fmla="*/ 239998 h 288000"/>
                <a:gd name="connsiteX7" fmla="*/ 0 w 287931"/>
                <a:gd name="connsiteY7" fmla="*/ 48000 h 288000"/>
                <a:gd name="connsiteX8" fmla="*/ 47997 w 287931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31" h="288000">
                  <a:moveTo>
                    <a:pt x="47997" y="0"/>
                  </a:moveTo>
                  <a:lnTo>
                    <a:pt x="239891" y="0"/>
                  </a:lnTo>
                  <a:cubicBezTo>
                    <a:pt x="266440" y="0"/>
                    <a:pt x="287931" y="21491"/>
                    <a:pt x="287931" y="48000"/>
                  </a:cubicBezTo>
                  <a:lnTo>
                    <a:pt x="287931" y="239998"/>
                  </a:lnTo>
                  <a:cubicBezTo>
                    <a:pt x="287931" y="266509"/>
                    <a:pt x="266440" y="288000"/>
                    <a:pt x="239891" y="288000"/>
                  </a:cubicBezTo>
                  <a:lnTo>
                    <a:pt x="47997" y="288000"/>
                  </a:lnTo>
                  <a:cubicBezTo>
                    <a:pt x="21489" y="288000"/>
                    <a:pt x="0" y="266509"/>
                    <a:pt x="0" y="239998"/>
                  </a:cubicBezTo>
                  <a:lnTo>
                    <a:pt x="0" y="48000"/>
                  </a:lnTo>
                  <a:cubicBezTo>
                    <a:pt x="0" y="21491"/>
                    <a:pt x="21489" y="0"/>
                    <a:pt x="4799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03" name="PA-组合 902">
            <a:extLst>
              <a:ext uri="{FF2B5EF4-FFF2-40B4-BE49-F238E27FC236}">
                <a16:creationId xmlns:a16="http://schemas.microsoft.com/office/drawing/2014/main" id="{A64D13F4-6EDB-4809-8C36-EC237CA353B7}"/>
              </a:ext>
            </a:extLst>
          </p:cNvPr>
          <p:cNvGrpSpPr/>
          <p:nvPr>
            <p:custDataLst>
              <p:tags r:id="rId245"/>
            </p:custDataLst>
          </p:nvPr>
        </p:nvGrpSpPr>
        <p:grpSpPr>
          <a:xfrm>
            <a:off x="4692000" y="1305000"/>
            <a:ext cx="288214" cy="288000"/>
            <a:chOff x="4692000" y="1305000"/>
            <a:chExt cx="288214" cy="288000"/>
          </a:xfrm>
        </p:grpSpPr>
        <p:sp>
          <p:nvSpPr>
            <p:cNvPr id="904" name="PA-圆角矩形 903">
              <a:extLst>
                <a:ext uri="{FF2B5EF4-FFF2-40B4-BE49-F238E27FC236}">
                  <a16:creationId xmlns:a16="http://schemas.microsoft.com/office/drawing/2014/main" id="{08790DA6-6B69-4F57-89F8-294C14BEF78C}"/>
                </a:ext>
              </a:extLst>
            </p:cNvPr>
            <p:cNvSpPr/>
            <p:nvPr>
              <p:custDataLst>
                <p:tags r:id="rId473"/>
              </p:custDataLst>
            </p:nvPr>
          </p:nvSpPr>
          <p:spPr>
            <a:xfrm>
              <a:off x="46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5" name="PA-任意多边形 904">
              <a:extLst>
                <a:ext uri="{FF2B5EF4-FFF2-40B4-BE49-F238E27FC236}">
                  <a16:creationId xmlns:a16="http://schemas.microsoft.com/office/drawing/2014/main" id="{7C901845-C427-4F54-9B94-4BF2391BAA24}"/>
                </a:ext>
              </a:extLst>
            </p:cNvPr>
            <p:cNvSpPr/>
            <p:nvPr>
              <p:custDataLst>
                <p:tags r:id="rId474"/>
              </p:custDataLst>
            </p:nvPr>
          </p:nvSpPr>
          <p:spPr>
            <a:xfrm>
              <a:off x="4692155" y="1395070"/>
              <a:ext cx="288059" cy="170339"/>
            </a:xfrm>
            <a:custGeom>
              <a:avLst/>
              <a:gdLst>
                <a:gd name="connsiteX0" fmla="*/ 244046 w 288059"/>
                <a:gd name="connsiteY0" fmla="*/ 0 h 170339"/>
                <a:gd name="connsiteX1" fmla="*/ 267120 w 288059"/>
                <a:gd name="connsiteY1" fmla="*/ 2356 h 170339"/>
                <a:gd name="connsiteX2" fmla="*/ 281540 w 288059"/>
                <a:gd name="connsiteY2" fmla="*/ 16488 h 170339"/>
                <a:gd name="connsiteX3" fmla="*/ 288059 w 288059"/>
                <a:gd name="connsiteY3" fmla="*/ 18485 h 170339"/>
                <a:gd name="connsiteX4" fmla="*/ 288059 w 288059"/>
                <a:gd name="connsiteY4" fmla="*/ 120126 h 170339"/>
                <a:gd name="connsiteX5" fmla="*/ 287308 w 288059"/>
                <a:gd name="connsiteY5" fmla="*/ 120126 h 170339"/>
                <a:gd name="connsiteX6" fmla="*/ 238279 w 288059"/>
                <a:gd name="connsiteY6" fmla="*/ 146036 h 170339"/>
                <a:gd name="connsiteX7" fmla="*/ 200786 w 288059"/>
                <a:gd name="connsiteY7" fmla="*/ 150746 h 170339"/>
                <a:gd name="connsiteX8" fmla="*/ 154640 w 288059"/>
                <a:gd name="connsiteY8" fmla="*/ 169590 h 170339"/>
                <a:gd name="connsiteX9" fmla="*/ 114264 w 288059"/>
                <a:gd name="connsiteY9" fmla="*/ 160167 h 170339"/>
                <a:gd name="connsiteX10" fmla="*/ 96958 w 288059"/>
                <a:gd name="connsiteY10" fmla="*/ 148391 h 170339"/>
                <a:gd name="connsiteX11" fmla="*/ 19087 w 288059"/>
                <a:gd name="connsiteY11" fmla="*/ 141324 h 170339"/>
                <a:gd name="connsiteX12" fmla="*/ 56581 w 288059"/>
                <a:gd name="connsiteY12" fmla="*/ 113059 h 170339"/>
                <a:gd name="connsiteX13" fmla="*/ 24856 w 288059"/>
                <a:gd name="connsiteY13" fmla="*/ 98927 h 170339"/>
                <a:gd name="connsiteX14" fmla="*/ 1783 w 288059"/>
                <a:gd name="connsiteY14" fmla="*/ 102165 h 170339"/>
                <a:gd name="connsiteX15" fmla="*/ 0 w 288059"/>
                <a:gd name="connsiteY15" fmla="*/ 102279 h 170339"/>
                <a:gd name="connsiteX16" fmla="*/ 0 w 288059"/>
                <a:gd name="connsiteY16" fmla="*/ 87942 h 170339"/>
                <a:gd name="connsiteX17" fmla="*/ 8633 w 288059"/>
                <a:gd name="connsiteY17" fmla="*/ 86267 h 170339"/>
                <a:gd name="connsiteX18" fmla="*/ 45045 w 288059"/>
                <a:gd name="connsiteY18" fmla="*/ 77729 h 170339"/>
                <a:gd name="connsiteX19" fmla="*/ 47928 w 288059"/>
                <a:gd name="connsiteY19" fmla="*/ 70662 h 170339"/>
                <a:gd name="connsiteX20" fmla="*/ 45045 w 288059"/>
                <a:gd name="connsiteY20" fmla="*/ 63597 h 170339"/>
                <a:gd name="connsiteX21" fmla="*/ 16204 w 288059"/>
                <a:gd name="connsiteY21" fmla="*/ 54175 h 170339"/>
                <a:gd name="connsiteX22" fmla="*/ 0 w 288059"/>
                <a:gd name="connsiteY22" fmla="*/ 55742 h 170339"/>
                <a:gd name="connsiteX23" fmla="*/ 0 w 288059"/>
                <a:gd name="connsiteY23" fmla="*/ 23623 h 170339"/>
                <a:gd name="connsiteX24" fmla="*/ 6695 w 288059"/>
                <a:gd name="connsiteY24" fmla="*/ 26903 h 170339"/>
                <a:gd name="connsiteX25" fmla="*/ 19087 w 288059"/>
                <a:gd name="connsiteY25" fmla="*/ 25910 h 170339"/>
                <a:gd name="connsiteX26" fmla="*/ 19087 w 288059"/>
                <a:gd name="connsiteY26" fmla="*/ 23555 h 170339"/>
                <a:gd name="connsiteX27" fmla="*/ 7550 w 288059"/>
                <a:gd name="connsiteY27" fmla="*/ 9422 h 170339"/>
                <a:gd name="connsiteX28" fmla="*/ 13319 w 288059"/>
                <a:gd name="connsiteY28" fmla="*/ 2356 h 170339"/>
                <a:gd name="connsiteX29" fmla="*/ 65233 w 288059"/>
                <a:gd name="connsiteY29" fmla="*/ 30621 h 170339"/>
                <a:gd name="connsiteX30" fmla="*/ 59465 w 288059"/>
                <a:gd name="connsiteY30" fmla="*/ 51820 h 170339"/>
                <a:gd name="connsiteX31" fmla="*/ 71001 w 288059"/>
                <a:gd name="connsiteY31" fmla="*/ 68308 h 170339"/>
                <a:gd name="connsiteX32" fmla="*/ 82538 w 288059"/>
                <a:gd name="connsiteY32" fmla="*/ 56531 h 170339"/>
                <a:gd name="connsiteX33" fmla="*/ 105611 w 288059"/>
                <a:gd name="connsiteY33" fmla="*/ 49464 h 170339"/>
                <a:gd name="connsiteX34" fmla="*/ 105611 w 288059"/>
                <a:gd name="connsiteY34" fmla="*/ 21199 h 170339"/>
                <a:gd name="connsiteX35" fmla="*/ 111379 w 288059"/>
                <a:gd name="connsiteY35" fmla="*/ 18843 h 170339"/>
                <a:gd name="connsiteX36" fmla="*/ 114264 w 288059"/>
                <a:gd name="connsiteY36" fmla="*/ 18843 h 170339"/>
                <a:gd name="connsiteX37" fmla="*/ 134450 w 288059"/>
                <a:gd name="connsiteY37" fmla="*/ 42398 h 170339"/>
                <a:gd name="connsiteX38" fmla="*/ 143104 w 288059"/>
                <a:gd name="connsiteY38" fmla="*/ 40042 h 170339"/>
                <a:gd name="connsiteX39" fmla="*/ 137336 w 288059"/>
                <a:gd name="connsiteY39" fmla="*/ 28265 h 170339"/>
                <a:gd name="connsiteX40" fmla="*/ 166176 w 288059"/>
                <a:gd name="connsiteY40" fmla="*/ 23555 h 170339"/>
                <a:gd name="connsiteX41" fmla="*/ 189249 w 288059"/>
                <a:gd name="connsiteY41" fmla="*/ 37686 h 170339"/>
                <a:gd name="connsiteX42" fmla="*/ 183482 w 288059"/>
                <a:gd name="connsiteY42" fmla="*/ 21199 h 170339"/>
                <a:gd name="connsiteX43" fmla="*/ 244046 w 288059"/>
                <a:gd name="connsiteY43" fmla="*/ 18843 h 170339"/>
                <a:gd name="connsiteX44" fmla="*/ 244046 w 288059"/>
                <a:gd name="connsiteY44" fmla="*/ 0 h 17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288059" h="170339">
                  <a:moveTo>
                    <a:pt x="244046" y="0"/>
                  </a:moveTo>
                  <a:cubicBezTo>
                    <a:pt x="252700" y="0"/>
                    <a:pt x="261352" y="0"/>
                    <a:pt x="267120" y="2356"/>
                  </a:cubicBezTo>
                  <a:cubicBezTo>
                    <a:pt x="270004" y="10600"/>
                    <a:pt x="275051" y="14133"/>
                    <a:pt x="281540" y="16488"/>
                  </a:cubicBezTo>
                  <a:lnTo>
                    <a:pt x="288059" y="18485"/>
                  </a:lnTo>
                  <a:lnTo>
                    <a:pt x="288059" y="120126"/>
                  </a:lnTo>
                  <a:lnTo>
                    <a:pt x="287308" y="120126"/>
                  </a:lnTo>
                  <a:cubicBezTo>
                    <a:pt x="272888" y="127192"/>
                    <a:pt x="255583" y="138969"/>
                    <a:pt x="238279" y="146036"/>
                  </a:cubicBezTo>
                  <a:cubicBezTo>
                    <a:pt x="226741" y="146036"/>
                    <a:pt x="215205" y="148391"/>
                    <a:pt x="200786" y="150746"/>
                  </a:cubicBezTo>
                  <a:cubicBezTo>
                    <a:pt x="186365" y="155458"/>
                    <a:pt x="189249" y="174301"/>
                    <a:pt x="154640" y="169590"/>
                  </a:cubicBezTo>
                  <a:cubicBezTo>
                    <a:pt x="143104" y="167234"/>
                    <a:pt x="125801" y="164879"/>
                    <a:pt x="114264" y="160167"/>
                  </a:cubicBezTo>
                  <a:cubicBezTo>
                    <a:pt x="108494" y="157812"/>
                    <a:pt x="102726" y="153102"/>
                    <a:pt x="96958" y="148391"/>
                  </a:cubicBezTo>
                  <a:cubicBezTo>
                    <a:pt x="76770" y="141324"/>
                    <a:pt x="30626" y="155458"/>
                    <a:pt x="19087" y="141324"/>
                  </a:cubicBezTo>
                  <a:cubicBezTo>
                    <a:pt x="30626" y="129547"/>
                    <a:pt x="45045" y="129547"/>
                    <a:pt x="56581" y="113059"/>
                  </a:cubicBezTo>
                  <a:cubicBezTo>
                    <a:pt x="36392" y="113059"/>
                    <a:pt x="33507" y="108348"/>
                    <a:pt x="24856" y="98927"/>
                  </a:cubicBezTo>
                  <a:cubicBezTo>
                    <a:pt x="19088" y="98927"/>
                    <a:pt x="10435" y="100694"/>
                    <a:pt x="1783" y="102165"/>
                  </a:cubicBezTo>
                  <a:lnTo>
                    <a:pt x="0" y="102279"/>
                  </a:lnTo>
                  <a:lnTo>
                    <a:pt x="0" y="87942"/>
                  </a:lnTo>
                  <a:lnTo>
                    <a:pt x="8633" y="86267"/>
                  </a:lnTo>
                  <a:cubicBezTo>
                    <a:pt x="22694" y="84206"/>
                    <a:pt x="37836" y="82440"/>
                    <a:pt x="45045" y="77729"/>
                  </a:cubicBezTo>
                  <a:cubicBezTo>
                    <a:pt x="45045" y="75373"/>
                    <a:pt x="45045" y="73017"/>
                    <a:pt x="47928" y="70662"/>
                  </a:cubicBezTo>
                  <a:cubicBezTo>
                    <a:pt x="47928" y="68308"/>
                    <a:pt x="45045" y="65952"/>
                    <a:pt x="45045" y="63597"/>
                  </a:cubicBezTo>
                  <a:cubicBezTo>
                    <a:pt x="36392" y="58886"/>
                    <a:pt x="27741" y="56531"/>
                    <a:pt x="16204" y="54175"/>
                  </a:cubicBezTo>
                  <a:lnTo>
                    <a:pt x="0" y="55742"/>
                  </a:lnTo>
                  <a:lnTo>
                    <a:pt x="0" y="23623"/>
                  </a:lnTo>
                  <a:lnTo>
                    <a:pt x="6695" y="26903"/>
                  </a:lnTo>
                  <a:cubicBezTo>
                    <a:pt x="10615" y="28118"/>
                    <a:pt x="14761" y="28265"/>
                    <a:pt x="19087" y="25910"/>
                  </a:cubicBezTo>
                  <a:cubicBezTo>
                    <a:pt x="19087" y="25910"/>
                    <a:pt x="19087" y="25910"/>
                    <a:pt x="19087" y="23555"/>
                  </a:cubicBezTo>
                  <a:cubicBezTo>
                    <a:pt x="16204" y="18843"/>
                    <a:pt x="10434" y="14133"/>
                    <a:pt x="7550" y="9422"/>
                  </a:cubicBezTo>
                  <a:cubicBezTo>
                    <a:pt x="10434" y="7066"/>
                    <a:pt x="10434" y="4711"/>
                    <a:pt x="13319" y="2356"/>
                  </a:cubicBezTo>
                  <a:cubicBezTo>
                    <a:pt x="33507" y="7066"/>
                    <a:pt x="62350" y="11777"/>
                    <a:pt x="65233" y="30621"/>
                  </a:cubicBezTo>
                  <a:cubicBezTo>
                    <a:pt x="68118" y="40042"/>
                    <a:pt x="56581" y="44753"/>
                    <a:pt x="59465" y="51820"/>
                  </a:cubicBezTo>
                  <a:cubicBezTo>
                    <a:pt x="62350" y="56531"/>
                    <a:pt x="68118" y="61241"/>
                    <a:pt x="71001" y="68308"/>
                  </a:cubicBezTo>
                  <a:cubicBezTo>
                    <a:pt x="76770" y="63597"/>
                    <a:pt x="79655" y="61241"/>
                    <a:pt x="82538" y="56531"/>
                  </a:cubicBezTo>
                  <a:cubicBezTo>
                    <a:pt x="91191" y="54175"/>
                    <a:pt x="99842" y="54175"/>
                    <a:pt x="105611" y="49464"/>
                  </a:cubicBezTo>
                  <a:cubicBezTo>
                    <a:pt x="105611" y="40042"/>
                    <a:pt x="102726" y="28265"/>
                    <a:pt x="105611" y="21199"/>
                  </a:cubicBezTo>
                  <a:cubicBezTo>
                    <a:pt x="108494" y="21199"/>
                    <a:pt x="111379" y="18843"/>
                    <a:pt x="111379" y="18843"/>
                  </a:cubicBezTo>
                  <a:cubicBezTo>
                    <a:pt x="111379" y="18843"/>
                    <a:pt x="111379" y="18843"/>
                    <a:pt x="114264" y="18843"/>
                  </a:cubicBezTo>
                  <a:cubicBezTo>
                    <a:pt x="117147" y="28265"/>
                    <a:pt x="125801" y="37686"/>
                    <a:pt x="134450" y="42398"/>
                  </a:cubicBezTo>
                  <a:cubicBezTo>
                    <a:pt x="137336" y="42398"/>
                    <a:pt x="140220" y="42398"/>
                    <a:pt x="143104" y="40042"/>
                  </a:cubicBezTo>
                  <a:cubicBezTo>
                    <a:pt x="140220" y="35332"/>
                    <a:pt x="140220" y="32976"/>
                    <a:pt x="137336" y="28265"/>
                  </a:cubicBezTo>
                  <a:cubicBezTo>
                    <a:pt x="145988" y="23555"/>
                    <a:pt x="157525" y="18843"/>
                    <a:pt x="166176" y="23555"/>
                  </a:cubicBezTo>
                  <a:cubicBezTo>
                    <a:pt x="169062" y="30621"/>
                    <a:pt x="177714" y="37686"/>
                    <a:pt x="189249" y="37686"/>
                  </a:cubicBezTo>
                  <a:cubicBezTo>
                    <a:pt x="189249" y="30621"/>
                    <a:pt x="186365" y="25910"/>
                    <a:pt x="183482" y="21199"/>
                  </a:cubicBezTo>
                  <a:cubicBezTo>
                    <a:pt x="206555" y="23555"/>
                    <a:pt x="229626" y="28265"/>
                    <a:pt x="244046" y="18843"/>
                  </a:cubicBezTo>
                  <a:cubicBezTo>
                    <a:pt x="244046" y="11777"/>
                    <a:pt x="244046" y="4711"/>
                    <a:pt x="24404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06" name="PA-组合 905">
            <a:extLst>
              <a:ext uri="{FF2B5EF4-FFF2-40B4-BE49-F238E27FC236}">
                <a16:creationId xmlns:a16="http://schemas.microsoft.com/office/drawing/2014/main" id="{111C9CE9-5278-4DC8-A740-78318BB46A7F}"/>
              </a:ext>
            </a:extLst>
          </p:cNvPr>
          <p:cNvGrpSpPr/>
          <p:nvPr>
            <p:custDataLst>
              <p:tags r:id="rId246"/>
            </p:custDataLst>
          </p:nvPr>
        </p:nvGrpSpPr>
        <p:grpSpPr>
          <a:xfrm>
            <a:off x="3972000" y="1665000"/>
            <a:ext cx="288037" cy="288000"/>
            <a:chOff x="3972000" y="1665000"/>
            <a:chExt cx="288037" cy="288000"/>
          </a:xfrm>
        </p:grpSpPr>
        <p:sp>
          <p:nvSpPr>
            <p:cNvPr id="907" name="PA-圆角矩形 906">
              <a:extLst>
                <a:ext uri="{FF2B5EF4-FFF2-40B4-BE49-F238E27FC236}">
                  <a16:creationId xmlns:a16="http://schemas.microsoft.com/office/drawing/2014/main" id="{EFB53371-2DD0-46A7-8ABC-12B794E95D02}"/>
                </a:ext>
              </a:extLst>
            </p:cNvPr>
            <p:cNvSpPr/>
            <p:nvPr>
              <p:custDataLst>
                <p:tags r:id="rId470"/>
              </p:custDataLst>
            </p:nvPr>
          </p:nvSpPr>
          <p:spPr>
            <a:xfrm>
              <a:off x="39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8" name="PA-任意多边形 907">
              <a:extLst>
                <a:ext uri="{FF2B5EF4-FFF2-40B4-BE49-F238E27FC236}">
                  <a16:creationId xmlns:a16="http://schemas.microsoft.com/office/drawing/2014/main" id="{C35A22BB-0870-4AB0-9799-FD014ACA194E}"/>
                </a:ext>
              </a:extLst>
            </p:cNvPr>
            <p:cNvSpPr/>
            <p:nvPr>
              <p:custDataLst>
                <p:tags r:id="rId471"/>
              </p:custDataLst>
            </p:nvPr>
          </p:nvSpPr>
          <p:spPr>
            <a:xfrm>
              <a:off x="3972101" y="1665028"/>
              <a:ext cx="287936" cy="197676"/>
            </a:xfrm>
            <a:custGeom>
              <a:avLst/>
              <a:gdLst>
                <a:gd name="connsiteX0" fmla="*/ 47997 w 287936"/>
                <a:gd name="connsiteY0" fmla="*/ 0 h 197676"/>
                <a:gd name="connsiteX1" fmla="*/ 239898 w 287936"/>
                <a:gd name="connsiteY1" fmla="*/ 0 h 197676"/>
                <a:gd name="connsiteX2" fmla="*/ 287936 w 287936"/>
                <a:gd name="connsiteY2" fmla="*/ 48001 h 197676"/>
                <a:gd name="connsiteX3" fmla="*/ 287936 w 287936"/>
                <a:gd name="connsiteY3" fmla="*/ 163560 h 197676"/>
                <a:gd name="connsiteX4" fmla="*/ 283693 w 287936"/>
                <a:gd name="connsiteY4" fmla="*/ 164610 h 197676"/>
                <a:gd name="connsiteX5" fmla="*/ 287936 w 287936"/>
                <a:gd name="connsiteY5" fmla="*/ 168472 h 197676"/>
                <a:gd name="connsiteX6" fmla="*/ 287936 w 287936"/>
                <a:gd name="connsiteY6" fmla="*/ 183240 h 197676"/>
                <a:gd name="connsiteX7" fmla="*/ 277567 w 287936"/>
                <a:gd name="connsiteY7" fmla="*/ 181438 h 197676"/>
                <a:gd name="connsiteX8" fmla="*/ 263511 w 287936"/>
                <a:gd name="connsiteY8" fmla="*/ 181143 h 197676"/>
                <a:gd name="connsiteX9" fmla="*/ 249094 w 287936"/>
                <a:gd name="connsiteY9" fmla="*/ 197676 h 197676"/>
                <a:gd name="connsiteX10" fmla="*/ 246215 w 287936"/>
                <a:gd name="connsiteY10" fmla="*/ 197676 h 197676"/>
                <a:gd name="connsiteX11" fmla="*/ 234680 w 287936"/>
                <a:gd name="connsiteY11" fmla="*/ 192952 h 197676"/>
                <a:gd name="connsiteX12" fmla="*/ 211618 w 287936"/>
                <a:gd name="connsiteY12" fmla="*/ 197676 h 197676"/>
                <a:gd name="connsiteX13" fmla="*/ 223150 w 287936"/>
                <a:gd name="connsiteY13" fmla="*/ 176419 h 197676"/>
                <a:gd name="connsiteX14" fmla="*/ 220268 w 287936"/>
                <a:gd name="connsiteY14" fmla="*/ 176419 h 197676"/>
                <a:gd name="connsiteX15" fmla="*/ 228916 w 287936"/>
                <a:gd name="connsiteY15" fmla="*/ 162248 h 197676"/>
                <a:gd name="connsiteX16" fmla="*/ 220268 w 287936"/>
                <a:gd name="connsiteY16" fmla="*/ 166972 h 197676"/>
                <a:gd name="connsiteX17" fmla="*/ 205852 w 287936"/>
                <a:gd name="connsiteY17" fmla="*/ 178782 h 197676"/>
                <a:gd name="connsiteX18" fmla="*/ 208735 w 287936"/>
                <a:gd name="connsiteY18" fmla="*/ 162248 h 197676"/>
                <a:gd name="connsiteX19" fmla="*/ 197203 w 287936"/>
                <a:gd name="connsiteY19" fmla="*/ 159887 h 197676"/>
                <a:gd name="connsiteX20" fmla="*/ 185672 w 287936"/>
                <a:gd name="connsiteY20" fmla="*/ 174058 h 197676"/>
                <a:gd name="connsiteX21" fmla="*/ 179905 w 287936"/>
                <a:gd name="connsiteY21" fmla="*/ 169333 h 197676"/>
                <a:gd name="connsiteX22" fmla="*/ 168373 w 287936"/>
                <a:gd name="connsiteY22" fmla="*/ 171695 h 197676"/>
                <a:gd name="connsiteX23" fmla="*/ 168373 w 287936"/>
                <a:gd name="connsiteY23" fmla="*/ 169333 h 197676"/>
                <a:gd name="connsiteX24" fmla="*/ 182787 w 287936"/>
                <a:gd name="connsiteY24" fmla="*/ 162248 h 197676"/>
                <a:gd name="connsiteX25" fmla="*/ 185672 w 287936"/>
                <a:gd name="connsiteY25" fmla="*/ 155163 h 197676"/>
                <a:gd name="connsiteX26" fmla="*/ 197203 w 287936"/>
                <a:gd name="connsiteY26" fmla="*/ 148078 h 197676"/>
                <a:gd name="connsiteX27" fmla="*/ 191436 w 287936"/>
                <a:gd name="connsiteY27" fmla="*/ 143354 h 197676"/>
                <a:gd name="connsiteX28" fmla="*/ 185672 w 287936"/>
                <a:gd name="connsiteY28" fmla="*/ 136269 h 197676"/>
                <a:gd name="connsiteX29" fmla="*/ 177021 w 287936"/>
                <a:gd name="connsiteY29" fmla="*/ 143354 h 197676"/>
                <a:gd name="connsiteX30" fmla="*/ 168373 w 287936"/>
                <a:gd name="connsiteY30" fmla="*/ 143354 h 197676"/>
                <a:gd name="connsiteX31" fmla="*/ 159722 w 287936"/>
                <a:gd name="connsiteY31" fmla="*/ 150440 h 197676"/>
                <a:gd name="connsiteX32" fmla="*/ 174138 w 287936"/>
                <a:gd name="connsiteY32" fmla="*/ 133907 h 197676"/>
                <a:gd name="connsiteX33" fmla="*/ 171256 w 287936"/>
                <a:gd name="connsiteY33" fmla="*/ 131545 h 197676"/>
                <a:gd name="connsiteX34" fmla="*/ 162608 w 287936"/>
                <a:gd name="connsiteY34" fmla="*/ 124459 h 197676"/>
                <a:gd name="connsiteX35" fmla="*/ 156841 w 287936"/>
                <a:gd name="connsiteY35" fmla="*/ 136269 h 197676"/>
                <a:gd name="connsiteX36" fmla="*/ 142427 w 287936"/>
                <a:gd name="connsiteY36" fmla="*/ 143354 h 197676"/>
                <a:gd name="connsiteX37" fmla="*/ 130893 w 287936"/>
                <a:gd name="connsiteY37" fmla="*/ 148078 h 197676"/>
                <a:gd name="connsiteX38" fmla="*/ 119360 w 287936"/>
                <a:gd name="connsiteY38" fmla="*/ 152801 h 197676"/>
                <a:gd name="connsiteX39" fmla="*/ 107830 w 287936"/>
                <a:gd name="connsiteY39" fmla="*/ 152801 h 197676"/>
                <a:gd name="connsiteX40" fmla="*/ 104948 w 287936"/>
                <a:gd name="connsiteY40" fmla="*/ 152801 h 197676"/>
                <a:gd name="connsiteX41" fmla="*/ 99181 w 287936"/>
                <a:gd name="connsiteY41" fmla="*/ 157524 h 197676"/>
                <a:gd name="connsiteX42" fmla="*/ 90532 w 287936"/>
                <a:gd name="connsiteY42" fmla="*/ 159887 h 197676"/>
                <a:gd name="connsiteX43" fmla="*/ 90532 w 287936"/>
                <a:gd name="connsiteY43" fmla="*/ 162248 h 197676"/>
                <a:gd name="connsiteX44" fmla="*/ 53053 w 287936"/>
                <a:gd name="connsiteY44" fmla="*/ 162248 h 197676"/>
                <a:gd name="connsiteX45" fmla="*/ 70351 w 287936"/>
                <a:gd name="connsiteY45" fmla="*/ 155163 h 197676"/>
                <a:gd name="connsiteX46" fmla="*/ 67467 w 287936"/>
                <a:gd name="connsiteY46" fmla="*/ 145716 h 197676"/>
                <a:gd name="connsiteX47" fmla="*/ 64585 w 287936"/>
                <a:gd name="connsiteY47" fmla="*/ 143354 h 197676"/>
                <a:gd name="connsiteX48" fmla="*/ 50170 w 287936"/>
                <a:gd name="connsiteY48" fmla="*/ 150440 h 197676"/>
                <a:gd name="connsiteX49" fmla="*/ 47305 w 287936"/>
                <a:gd name="connsiteY49" fmla="*/ 150440 h 197676"/>
                <a:gd name="connsiteX50" fmla="*/ 50170 w 287936"/>
                <a:gd name="connsiteY50" fmla="*/ 138631 h 197676"/>
                <a:gd name="connsiteX51" fmla="*/ 15593 w 287936"/>
                <a:gd name="connsiteY51" fmla="*/ 131545 h 197676"/>
                <a:gd name="connsiteX52" fmla="*/ 32890 w 287936"/>
                <a:gd name="connsiteY52" fmla="*/ 124459 h 197676"/>
                <a:gd name="connsiteX53" fmla="*/ 18474 w 287936"/>
                <a:gd name="connsiteY53" fmla="*/ 129183 h 197676"/>
                <a:gd name="connsiteX54" fmla="*/ 9825 w 287936"/>
                <a:gd name="connsiteY54" fmla="*/ 129183 h 197676"/>
                <a:gd name="connsiteX55" fmla="*/ 6942 w 287936"/>
                <a:gd name="connsiteY55" fmla="*/ 129183 h 197676"/>
                <a:gd name="connsiteX56" fmla="*/ 0 w 287936"/>
                <a:gd name="connsiteY56" fmla="*/ 130380 h 197676"/>
                <a:gd name="connsiteX57" fmla="*/ 0 w 287936"/>
                <a:gd name="connsiteY57" fmla="*/ 107492 h 197676"/>
                <a:gd name="connsiteX58" fmla="*/ 4057 w 287936"/>
                <a:gd name="connsiteY58" fmla="*/ 100842 h 197676"/>
                <a:gd name="connsiteX59" fmla="*/ 0 w 287936"/>
                <a:gd name="connsiteY59" fmla="*/ 102279 h 197676"/>
                <a:gd name="connsiteX60" fmla="*/ 0 w 287936"/>
                <a:gd name="connsiteY60" fmla="*/ 48001 h 197676"/>
                <a:gd name="connsiteX61" fmla="*/ 47997 w 287936"/>
                <a:gd name="connsiteY61" fmla="*/ 0 h 197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87936" h="197676">
                  <a:moveTo>
                    <a:pt x="47997" y="0"/>
                  </a:moveTo>
                  <a:lnTo>
                    <a:pt x="239898" y="0"/>
                  </a:lnTo>
                  <a:cubicBezTo>
                    <a:pt x="266444" y="0"/>
                    <a:pt x="287936" y="21491"/>
                    <a:pt x="287936" y="48001"/>
                  </a:cubicBezTo>
                  <a:lnTo>
                    <a:pt x="287936" y="163560"/>
                  </a:lnTo>
                  <a:lnTo>
                    <a:pt x="283693" y="164610"/>
                  </a:lnTo>
                  <a:lnTo>
                    <a:pt x="287936" y="168472"/>
                  </a:lnTo>
                  <a:lnTo>
                    <a:pt x="287936" y="183240"/>
                  </a:lnTo>
                  <a:lnTo>
                    <a:pt x="277567" y="181438"/>
                  </a:lnTo>
                  <a:cubicBezTo>
                    <a:pt x="272881" y="180553"/>
                    <a:pt x="267836" y="179963"/>
                    <a:pt x="263511" y="181143"/>
                  </a:cubicBezTo>
                  <a:cubicBezTo>
                    <a:pt x="254863" y="183504"/>
                    <a:pt x="254863" y="195314"/>
                    <a:pt x="249094" y="197676"/>
                  </a:cubicBezTo>
                  <a:cubicBezTo>
                    <a:pt x="249094" y="197676"/>
                    <a:pt x="246215" y="197676"/>
                    <a:pt x="246215" y="197676"/>
                  </a:cubicBezTo>
                  <a:cubicBezTo>
                    <a:pt x="240447" y="197676"/>
                    <a:pt x="240447" y="192952"/>
                    <a:pt x="234680" y="192952"/>
                  </a:cubicBezTo>
                  <a:cubicBezTo>
                    <a:pt x="226030" y="192952"/>
                    <a:pt x="217381" y="197676"/>
                    <a:pt x="211618" y="197676"/>
                  </a:cubicBezTo>
                  <a:cubicBezTo>
                    <a:pt x="205852" y="188228"/>
                    <a:pt x="228916" y="181143"/>
                    <a:pt x="223150" y="176419"/>
                  </a:cubicBezTo>
                  <a:cubicBezTo>
                    <a:pt x="220268" y="176419"/>
                    <a:pt x="220268" y="176419"/>
                    <a:pt x="220268" y="176419"/>
                  </a:cubicBezTo>
                  <a:cubicBezTo>
                    <a:pt x="223150" y="171695"/>
                    <a:pt x="226030" y="166972"/>
                    <a:pt x="228916" y="162248"/>
                  </a:cubicBezTo>
                  <a:cubicBezTo>
                    <a:pt x="226030" y="162248"/>
                    <a:pt x="220268" y="164610"/>
                    <a:pt x="220268" y="166972"/>
                  </a:cubicBezTo>
                  <a:cubicBezTo>
                    <a:pt x="217381" y="169333"/>
                    <a:pt x="214497" y="178782"/>
                    <a:pt x="205852" y="178782"/>
                  </a:cubicBezTo>
                  <a:cubicBezTo>
                    <a:pt x="200087" y="171695"/>
                    <a:pt x="208735" y="166972"/>
                    <a:pt x="208735" y="162248"/>
                  </a:cubicBezTo>
                  <a:cubicBezTo>
                    <a:pt x="208735" y="159887"/>
                    <a:pt x="202970" y="157524"/>
                    <a:pt x="197203" y="159887"/>
                  </a:cubicBezTo>
                  <a:cubicBezTo>
                    <a:pt x="191436" y="164610"/>
                    <a:pt x="197203" y="171695"/>
                    <a:pt x="185672" y="174058"/>
                  </a:cubicBezTo>
                  <a:cubicBezTo>
                    <a:pt x="182787" y="171695"/>
                    <a:pt x="182787" y="169333"/>
                    <a:pt x="179905" y="169333"/>
                  </a:cubicBezTo>
                  <a:cubicBezTo>
                    <a:pt x="177021" y="169333"/>
                    <a:pt x="174138" y="169333"/>
                    <a:pt x="168373" y="171695"/>
                  </a:cubicBezTo>
                  <a:cubicBezTo>
                    <a:pt x="168373" y="169333"/>
                    <a:pt x="168373" y="169333"/>
                    <a:pt x="168373" y="169333"/>
                  </a:cubicBezTo>
                  <a:cubicBezTo>
                    <a:pt x="174138" y="166972"/>
                    <a:pt x="177021" y="164610"/>
                    <a:pt x="182787" y="162248"/>
                  </a:cubicBezTo>
                  <a:cubicBezTo>
                    <a:pt x="185672" y="159887"/>
                    <a:pt x="182787" y="157524"/>
                    <a:pt x="185672" y="155163"/>
                  </a:cubicBezTo>
                  <a:cubicBezTo>
                    <a:pt x="191436" y="152801"/>
                    <a:pt x="197203" y="150440"/>
                    <a:pt x="197203" y="148078"/>
                  </a:cubicBezTo>
                  <a:cubicBezTo>
                    <a:pt x="197203" y="145716"/>
                    <a:pt x="191436" y="143354"/>
                    <a:pt x="191436" y="143354"/>
                  </a:cubicBezTo>
                  <a:cubicBezTo>
                    <a:pt x="188554" y="140993"/>
                    <a:pt x="188554" y="138631"/>
                    <a:pt x="185672" y="136269"/>
                  </a:cubicBezTo>
                  <a:cubicBezTo>
                    <a:pt x="182787" y="138631"/>
                    <a:pt x="179905" y="140993"/>
                    <a:pt x="177021" y="143354"/>
                  </a:cubicBezTo>
                  <a:cubicBezTo>
                    <a:pt x="174138" y="143354"/>
                    <a:pt x="171256" y="143354"/>
                    <a:pt x="168373" y="143354"/>
                  </a:cubicBezTo>
                  <a:cubicBezTo>
                    <a:pt x="162608" y="145716"/>
                    <a:pt x="162608" y="148078"/>
                    <a:pt x="159722" y="150440"/>
                  </a:cubicBezTo>
                  <a:cubicBezTo>
                    <a:pt x="159722" y="145716"/>
                    <a:pt x="171256" y="138631"/>
                    <a:pt x="174138" y="133907"/>
                  </a:cubicBezTo>
                  <a:cubicBezTo>
                    <a:pt x="174138" y="133907"/>
                    <a:pt x="171256" y="133907"/>
                    <a:pt x="171256" y="131545"/>
                  </a:cubicBezTo>
                  <a:cubicBezTo>
                    <a:pt x="168373" y="129183"/>
                    <a:pt x="168373" y="126821"/>
                    <a:pt x="162608" y="124459"/>
                  </a:cubicBezTo>
                  <a:cubicBezTo>
                    <a:pt x="153957" y="129183"/>
                    <a:pt x="145309" y="131545"/>
                    <a:pt x="156841" y="136269"/>
                  </a:cubicBezTo>
                  <a:cubicBezTo>
                    <a:pt x="159722" y="140993"/>
                    <a:pt x="151075" y="143354"/>
                    <a:pt x="142427" y="143354"/>
                  </a:cubicBezTo>
                  <a:cubicBezTo>
                    <a:pt x="142427" y="150440"/>
                    <a:pt x="136659" y="145716"/>
                    <a:pt x="130893" y="148078"/>
                  </a:cubicBezTo>
                  <a:cubicBezTo>
                    <a:pt x="128011" y="150440"/>
                    <a:pt x="125129" y="150440"/>
                    <a:pt x="119360" y="152801"/>
                  </a:cubicBezTo>
                  <a:cubicBezTo>
                    <a:pt x="113596" y="155163"/>
                    <a:pt x="110713" y="152801"/>
                    <a:pt x="107830" y="152801"/>
                  </a:cubicBezTo>
                  <a:cubicBezTo>
                    <a:pt x="104948" y="152801"/>
                    <a:pt x="104948" y="152801"/>
                    <a:pt x="104948" y="152801"/>
                  </a:cubicBezTo>
                  <a:cubicBezTo>
                    <a:pt x="102062" y="155163"/>
                    <a:pt x="102062" y="155163"/>
                    <a:pt x="99181" y="157524"/>
                  </a:cubicBezTo>
                  <a:cubicBezTo>
                    <a:pt x="96297" y="157524"/>
                    <a:pt x="93416" y="157524"/>
                    <a:pt x="90532" y="159887"/>
                  </a:cubicBezTo>
                  <a:cubicBezTo>
                    <a:pt x="87649" y="159887"/>
                    <a:pt x="87649" y="162248"/>
                    <a:pt x="90532" y="162248"/>
                  </a:cubicBezTo>
                  <a:cubicBezTo>
                    <a:pt x="76117" y="166972"/>
                    <a:pt x="64585" y="164610"/>
                    <a:pt x="53053" y="162248"/>
                  </a:cubicBezTo>
                  <a:cubicBezTo>
                    <a:pt x="61702" y="162248"/>
                    <a:pt x="70351" y="159887"/>
                    <a:pt x="70351" y="155163"/>
                  </a:cubicBezTo>
                  <a:cubicBezTo>
                    <a:pt x="70351" y="152801"/>
                    <a:pt x="67467" y="148078"/>
                    <a:pt x="67467" y="145716"/>
                  </a:cubicBezTo>
                  <a:cubicBezTo>
                    <a:pt x="64585" y="145716"/>
                    <a:pt x="64585" y="145716"/>
                    <a:pt x="64585" y="143354"/>
                  </a:cubicBezTo>
                  <a:cubicBezTo>
                    <a:pt x="55935" y="145716"/>
                    <a:pt x="55935" y="148078"/>
                    <a:pt x="50170" y="150440"/>
                  </a:cubicBezTo>
                  <a:cubicBezTo>
                    <a:pt x="50170" y="152801"/>
                    <a:pt x="50170" y="152801"/>
                    <a:pt x="47305" y="150440"/>
                  </a:cubicBezTo>
                  <a:cubicBezTo>
                    <a:pt x="41535" y="148078"/>
                    <a:pt x="53053" y="143354"/>
                    <a:pt x="50170" y="138631"/>
                  </a:cubicBezTo>
                  <a:cubicBezTo>
                    <a:pt x="44418" y="133907"/>
                    <a:pt x="24238" y="136269"/>
                    <a:pt x="15593" y="131545"/>
                  </a:cubicBezTo>
                  <a:cubicBezTo>
                    <a:pt x="24238" y="129183"/>
                    <a:pt x="30008" y="129183"/>
                    <a:pt x="32890" y="124459"/>
                  </a:cubicBezTo>
                  <a:cubicBezTo>
                    <a:pt x="21355" y="122097"/>
                    <a:pt x="21355" y="126821"/>
                    <a:pt x="18474" y="129183"/>
                  </a:cubicBezTo>
                  <a:cubicBezTo>
                    <a:pt x="15593" y="129183"/>
                    <a:pt x="12709" y="126821"/>
                    <a:pt x="9825" y="129183"/>
                  </a:cubicBezTo>
                  <a:cubicBezTo>
                    <a:pt x="9825" y="129183"/>
                    <a:pt x="9825" y="129183"/>
                    <a:pt x="6942" y="129183"/>
                  </a:cubicBezTo>
                  <a:lnTo>
                    <a:pt x="0" y="130380"/>
                  </a:lnTo>
                  <a:lnTo>
                    <a:pt x="0" y="107492"/>
                  </a:lnTo>
                  <a:lnTo>
                    <a:pt x="4057" y="100842"/>
                  </a:lnTo>
                  <a:lnTo>
                    <a:pt x="0" y="102279"/>
                  </a:lnTo>
                  <a:lnTo>
                    <a:pt x="0" y="48001"/>
                  </a:lnTo>
                  <a:cubicBezTo>
                    <a:pt x="0" y="21491"/>
                    <a:pt x="21489" y="0"/>
                    <a:pt x="4799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09" name="PA-任意多边形 908">
              <a:extLst>
                <a:ext uri="{FF2B5EF4-FFF2-40B4-BE49-F238E27FC236}">
                  <a16:creationId xmlns:a16="http://schemas.microsoft.com/office/drawing/2014/main" id="{1041BA72-CFEC-4BC8-BAA0-CD6502FE656A}"/>
                </a:ext>
              </a:extLst>
            </p:cNvPr>
            <p:cNvSpPr/>
            <p:nvPr>
              <p:custDataLst>
                <p:tags r:id="rId472"/>
              </p:custDataLst>
            </p:nvPr>
          </p:nvSpPr>
          <p:spPr>
            <a:xfrm>
              <a:off x="4097512" y="1817919"/>
              <a:ext cx="20766" cy="10770"/>
            </a:xfrm>
            <a:custGeom>
              <a:avLst/>
              <a:gdLst>
                <a:gd name="connsiteX0" fmla="*/ 14833 w 20766"/>
                <a:gd name="connsiteY0" fmla="*/ 1701 h 10770"/>
                <a:gd name="connsiteX1" fmla="*/ 20766 w 20766"/>
                <a:gd name="connsiteY1" fmla="*/ 1701 h 10770"/>
                <a:gd name="connsiteX2" fmla="*/ 20766 w 20766"/>
                <a:gd name="connsiteY2" fmla="*/ 3969 h 10770"/>
                <a:gd name="connsiteX3" fmla="*/ 0 w 20766"/>
                <a:gd name="connsiteY3" fmla="*/ 10770 h 10770"/>
                <a:gd name="connsiteX4" fmla="*/ 14833 w 20766"/>
                <a:gd name="connsiteY4" fmla="*/ 1701 h 1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66" h="10770">
                  <a:moveTo>
                    <a:pt x="14833" y="1701"/>
                  </a:moveTo>
                  <a:cubicBezTo>
                    <a:pt x="17799" y="-566"/>
                    <a:pt x="17799" y="-566"/>
                    <a:pt x="20766" y="1701"/>
                  </a:cubicBezTo>
                  <a:cubicBezTo>
                    <a:pt x="20766" y="1701"/>
                    <a:pt x="20766" y="1701"/>
                    <a:pt x="20766" y="3969"/>
                  </a:cubicBezTo>
                  <a:cubicBezTo>
                    <a:pt x="17799" y="6236"/>
                    <a:pt x="11866" y="8503"/>
                    <a:pt x="0" y="10770"/>
                  </a:cubicBezTo>
                  <a:cubicBezTo>
                    <a:pt x="2968" y="6236"/>
                    <a:pt x="14833" y="3969"/>
                    <a:pt x="14833" y="170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10" name="PA-组合 909">
            <a:extLst>
              <a:ext uri="{FF2B5EF4-FFF2-40B4-BE49-F238E27FC236}">
                <a16:creationId xmlns:a16="http://schemas.microsoft.com/office/drawing/2014/main" id="{C2F0F298-B00C-472C-8B3C-36011366F5E7}"/>
              </a:ext>
            </a:extLst>
          </p:cNvPr>
          <p:cNvGrpSpPr/>
          <p:nvPr>
            <p:custDataLst>
              <p:tags r:id="rId247"/>
            </p:custDataLst>
          </p:nvPr>
        </p:nvGrpSpPr>
        <p:grpSpPr>
          <a:xfrm>
            <a:off x="5412000" y="1665000"/>
            <a:ext cx="288000" cy="288025"/>
            <a:chOff x="5412000" y="1665000"/>
            <a:chExt cx="288000" cy="288025"/>
          </a:xfrm>
        </p:grpSpPr>
        <p:sp>
          <p:nvSpPr>
            <p:cNvPr id="911" name="PA-圆角矩形 910">
              <a:extLst>
                <a:ext uri="{FF2B5EF4-FFF2-40B4-BE49-F238E27FC236}">
                  <a16:creationId xmlns:a16="http://schemas.microsoft.com/office/drawing/2014/main" id="{8C7B7339-6006-4BE8-985D-A7A54DD6C123}"/>
                </a:ext>
              </a:extLst>
            </p:cNvPr>
            <p:cNvSpPr/>
            <p:nvPr>
              <p:custDataLst>
                <p:tags r:id="rId466"/>
              </p:custDataLst>
            </p:nvPr>
          </p:nvSpPr>
          <p:spPr>
            <a:xfrm>
              <a:off x="54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2" name="PA-任意多边形 911">
              <a:extLst>
                <a:ext uri="{FF2B5EF4-FFF2-40B4-BE49-F238E27FC236}">
                  <a16:creationId xmlns:a16="http://schemas.microsoft.com/office/drawing/2014/main" id="{0E7AE3D8-7FF0-4324-BBEF-AA14A04CD008}"/>
                </a:ext>
              </a:extLst>
            </p:cNvPr>
            <p:cNvSpPr/>
            <p:nvPr>
              <p:custDataLst>
                <p:tags r:id="rId467"/>
              </p:custDataLst>
            </p:nvPr>
          </p:nvSpPr>
          <p:spPr>
            <a:xfrm>
              <a:off x="5412157" y="1808876"/>
              <a:ext cx="13632" cy="15804"/>
            </a:xfrm>
            <a:custGeom>
              <a:avLst/>
              <a:gdLst>
                <a:gd name="connsiteX0" fmla="*/ 0 w 13632"/>
                <a:gd name="connsiteY0" fmla="*/ 0 h 15804"/>
                <a:gd name="connsiteX1" fmla="*/ 10301 w 13632"/>
                <a:gd name="connsiteY1" fmla="*/ 1388 h 15804"/>
                <a:gd name="connsiteX2" fmla="*/ 10301 w 13632"/>
                <a:gd name="connsiteY2" fmla="*/ 8465 h 15804"/>
                <a:gd name="connsiteX3" fmla="*/ 0 w 13632"/>
                <a:gd name="connsiteY3" fmla="*/ 15804 h 15804"/>
                <a:gd name="connsiteX4" fmla="*/ 0 w 13632"/>
                <a:gd name="connsiteY4" fmla="*/ 0 h 15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32" h="15804">
                  <a:moveTo>
                    <a:pt x="0" y="0"/>
                  </a:moveTo>
                  <a:lnTo>
                    <a:pt x="10301" y="1388"/>
                  </a:lnTo>
                  <a:cubicBezTo>
                    <a:pt x="13187" y="6107"/>
                    <a:pt x="16070" y="6107"/>
                    <a:pt x="10301" y="8465"/>
                  </a:cubicBezTo>
                  <a:lnTo>
                    <a:pt x="0" y="158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3" name="PA-任意多边形 912">
              <a:extLst>
                <a:ext uri="{FF2B5EF4-FFF2-40B4-BE49-F238E27FC236}">
                  <a16:creationId xmlns:a16="http://schemas.microsoft.com/office/drawing/2014/main" id="{27A2FD47-CC4B-4E2D-AB30-3D83A5521E61}"/>
                </a:ext>
              </a:extLst>
            </p:cNvPr>
            <p:cNvSpPr/>
            <p:nvPr>
              <p:custDataLst>
                <p:tags r:id="rId468"/>
              </p:custDataLst>
            </p:nvPr>
          </p:nvSpPr>
          <p:spPr>
            <a:xfrm>
              <a:off x="5412157" y="1854898"/>
              <a:ext cx="53563" cy="71391"/>
            </a:xfrm>
            <a:custGeom>
              <a:avLst/>
              <a:gdLst>
                <a:gd name="connsiteX0" fmla="*/ 14987 w 53563"/>
                <a:gd name="connsiteY0" fmla="*/ 189 h 71391"/>
                <a:gd name="connsiteX1" fmla="*/ 50678 w 53563"/>
                <a:gd name="connsiteY1" fmla="*/ 4908 h 71391"/>
                <a:gd name="connsiteX2" fmla="*/ 53563 w 53563"/>
                <a:gd name="connsiteY2" fmla="*/ 9625 h 71391"/>
                <a:gd name="connsiteX3" fmla="*/ 10301 w 53563"/>
                <a:gd name="connsiteY3" fmla="*/ 59164 h 71391"/>
                <a:gd name="connsiteX4" fmla="*/ 13187 w 53563"/>
                <a:gd name="connsiteY4" fmla="*/ 61523 h 71391"/>
                <a:gd name="connsiteX5" fmla="*/ 24721 w 53563"/>
                <a:gd name="connsiteY5" fmla="*/ 66241 h 71391"/>
                <a:gd name="connsiteX6" fmla="*/ 24721 w 53563"/>
                <a:gd name="connsiteY6" fmla="*/ 68601 h 71391"/>
                <a:gd name="connsiteX7" fmla="*/ 8802 w 53563"/>
                <a:gd name="connsiteY7" fmla="*/ 71391 h 71391"/>
                <a:gd name="connsiteX8" fmla="*/ 0 w 53563"/>
                <a:gd name="connsiteY8" fmla="*/ 50127 h 71391"/>
                <a:gd name="connsiteX9" fmla="*/ 0 w 53563"/>
                <a:gd name="connsiteY9" fmla="*/ 1027 h 71391"/>
                <a:gd name="connsiteX10" fmla="*/ 14987 w 53563"/>
                <a:gd name="connsiteY10" fmla="*/ 189 h 71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563" h="71391">
                  <a:moveTo>
                    <a:pt x="14987" y="189"/>
                  </a:moveTo>
                  <a:cubicBezTo>
                    <a:pt x="30489" y="-401"/>
                    <a:pt x="44910" y="189"/>
                    <a:pt x="50678" y="4908"/>
                  </a:cubicBezTo>
                  <a:cubicBezTo>
                    <a:pt x="53563" y="7266"/>
                    <a:pt x="53563" y="7266"/>
                    <a:pt x="53563" y="9625"/>
                  </a:cubicBezTo>
                  <a:cubicBezTo>
                    <a:pt x="47794" y="26138"/>
                    <a:pt x="36259" y="59164"/>
                    <a:pt x="10301" y="59164"/>
                  </a:cubicBezTo>
                  <a:cubicBezTo>
                    <a:pt x="13187" y="59164"/>
                    <a:pt x="13187" y="59164"/>
                    <a:pt x="13187" y="61523"/>
                  </a:cubicBezTo>
                  <a:cubicBezTo>
                    <a:pt x="16070" y="63882"/>
                    <a:pt x="21838" y="63882"/>
                    <a:pt x="24721" y="66241"/>
                  </a:cubicBezTo>
                  <a:cubicBezTo>
                    <a:pt x="24721" y="68601"/>
                    <a:pt x="24721" y="68601"/>
                    <a:pt x="24721" y="68601"/>
                  </a:cubicBezTo>
                  <a:lnTo>
                    <a:pt x="8802" y="71391"/>
                  </a:lnTo>
                  <a:lnTo>
                    <a:pt x="0" y="50127"/>
                  </a:lnTo>
                  <a:lnTo>
                    <a:pt x="0" y="1027"/>
                  </a:lnTo>
                  <a:lnTo>
                    <a:pt x="14987" y="18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4" name="PA-任意多边形 913">
              <a:extLst>
                <a:ext uri="{FF2B5EF4-FFF2-40B4-BE49-F238E27FC236}">
                  <a16:creationId xmlns:a16="http://schemas.microsoft.com/office/drawing/2014/main" id="{38CF6D17-6CEB-4722-8A5E-534DBBCED981}"/>
                </a:ext>
              </a:extLst>
            </p:cNvPr>
            <p:cNvSpPr/>
            <p:nvPr>
              <p:custDataLst>
                <p:tags r:id="rId469"/>
              </p:custDataLst>
            </p:nvPr>
          </p:nvSpPr>
          <p:spPr>
            <a:xfrm>
              <a:off x="5424426" y="1932936"/>
              <a:ext cx="43728" cy="20089"/>
            </a:xfrm>
            <a:custGeom>
              <a:avLst/>
              <a:gdLst>
                <a:gd name="connsiteX0" fmla="*/ 12452 w 43728"/>
                <a:gd name="connsiteY0" fmla="*/ 0 h 20089"/>
                <a:gd name="connsiteX1" fmla="*/ 33363 w 43728"/>
                <a:gd name="connsiteY1" fmla="*/ 10320 h 20089"/>
                <a:gd name="connsiteX2" fmla="*/ 43728 w 43728"/>
                <a:gd name="connsiteY2" fmla="*/ 20089 h 20089"/>
                <a:gd name="connsiteX3" fmla="*/ 35707 w 43728"/>
                <a:gd name="connsiteY3" fmla="*/ 20089 h 20089"/>
                <a:gd name="connsiteX4" fmla="*/ 1780 w 43728"/>
                <a:gd name="connsiteY4" fmla="*/ 6030 h 20089"/>
                <a:gd name="connsiteX5" fmla="*/ 0 w 43728"/>
                <a:gd name="connsiteY5" fmla="*/ 1729 h 20089"/>
                <a:gd name="connsiteX6" fmla="*/ 12452 w 43728"/>
                <a:gd name="connsiteY6" fmla="*/ 0 h 2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728" h="20089">
                  <a:moveTo>
                    <a:pt x="12452" y="0"/>
                  </a:moveTo>
                  <a:cubicBezTo>
                    <a:pt x="16779" y="0"/>
                    <a:pt x="25432" y="4718"/>
                    <a:pt x="33363" y="10320"/>
                  </a:cubicBezTo>
                  <a:lnTo>
                    <a:pt x="43728" y="20089"/>
                  </a:lnTo>
                  <a:lnTo>
                    <a:pt x="35707" y="20089"/>
                  </a:lnTo>
                  <a:cubicBezTo>
                    <a:pt x="22455" y="20089"/>
                    <a:pt x="10461" y="14717"/>
                    <a:pt x="1780" y="6030"/>
                  </a:cubicBezTo>
                  <a:lnTo>
                    <a:pt x="0" y="1729"/>
                  </a:lnTo>
                  <a:lnTo>
                    <a:pt x="1245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15" name="PA-组合 914">
            <a:extLst>
              <a:ext uri="{FF2B5EF4-FFF2-40B4-BE49-F238E27FC236}">
                <a16:creationId xmlns:a16="http://schemas.microsoft.com/office/drawing/2014/main" id="{E967E256-2338-4CE0-BB8B-55F8ECF8A7B7}"/>
              </a:ext>
            </a:extLst>
          </p:cNvPr>
          <p:cNvGrpSpPr/>
          <p:nvPr>
            <p:custDataLst>
              <p:tags r:id="rId248"/>
            </p:custDataLst>
          </p:nvPr>
        </p:nvGrpSpPr>
        <p:grpSpPr>
          <a:xfrm>
            <a:off x="5412000" y="2025000"/>
            <a:ext cx="288091" cy="288004"/>
            <a:chOff x="5412000" y="2025000"/>
            <a:chExt cx="288091" cy="288004"/>
          </a:xfrm>
        </p:grpSpPr>
        <p:sp>
          <p:nvSpPr>
            <p:cNvPr id="916" name="PA-圆角矩形 915">
              <a:extLst>
                <a:ext uri="{FF2B5EF4-FFF2-40B4-BE49-F238E27FC236}">
                  <a16:creationId xmlns:a16="http://schemas.microsoft.com/office/drawing/2014/main" id="{4EF527F1-9700-4D66-B88E-7647E5FE93DD}"/>
                </a:ext>
              </a:extLst>
            </p:cNvPr>
            <p:cNvSpPr/>
            <p:nvPr>
              <p:custDataLst>
                <p:tags r:id="rId463"/>
              </p:custDataLst>
            </p:nvPr>
          </p:nvSpPr>
          <p:spPr>
            <a:xfrm>
              <a:off x="54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7" name="PA-任意多边形 916">
              <a:extLst>
                <a:ext uri="{FF2B5EF4-FFF2-40B4-BE49-F238E27FC236}">
                  <a16:creationId xmlns:a16="http://schemas.microsoft.com/office/drawing/2014/main" id="{791E79A4-A542-4230-8744-4E059FBD687F}"/>
                </a:ext>
              </a:extLst>
            </p:cNvPr>
            <p:cNvSpPr/>
            <p:nvPr>
              <p:custDataLst>
                <p:tags r:id="rId464"/>
              </p:custDataLst>
            </p:nvPr>
          </p:nvSpPr>
          <p:spPr>
            <a:xfrm>
              <a:off x="5412146" y="2025025"/>
              <a:ext cx="189126" cy="153247"/>
            </a:xfrm>
            <a:custGeom>
              <a:avLst/>
              <a:gdLst>
                <a:gd name="connsiteX0" fmla="*/ 47977 w 189126"/>
                <a:gd name="connsiteY0" fmla="*/ 0 h 153247"/>
                <a:gd name="connsiteX1" fmla="*/ 115034 w 189126"/>
                <a:gd name="connsiteY1" fmla="*/ 0 h 153247"/>
                <a:gd name="connsiteX2" fmla="*/ 116663 w 189126"/>
                <a:gd name="connsiteY2" fmla="*/ 8758 h 153247"/>
                <a:gd name="connsiteX3" fmla="*/ 117023 w 189126"/>
                <a:gd name="connsiteY3" fmla="*/ 18784 h 153247"/>
                <a:gd name="connsiteX4" fmla="*/ 125675 w 189126"/>
                <a:gd name="connsiteY4" fmla="*/ 54169 h 153247"/>
                <a:gd name="connsiteX5" fmla="*/ 140095 w 189126"/>
                <a:gd name="connsiteY5" fmla="*/ 56529 h 153247"/>
                <a:gd name="connsiteX6" fmla="*/ 186241 w 189126"/>
                <a:gd name="connsiteY6" fmla="*/ 61247 h 153247"/>
                <a:gd name="connsiteX7" fmla="*/ 189126 w 189126"/>
                <a:gd name="connsiteY7" fmla="*/ 80118 h 153247"/>
                <a:gd name="connsiteX8" fmla="*/ 137211 w 189126"/>
                <a:gd name="connsiteY8" fmla="*/ 113143 h 153247"/>
                <a:gd name="connsiteX9" fmla="*/ 137211 w 189126"/>
                <a:gd name="connsiteY9" fmla="*/ 115504 h 153247"/>
                <a:gd name="connsiteX10" fmla="*/ 174704 w 189126"/>
                <a:gd name="connsiteY10" fmla="*/ 117862 h 153247"/>
                <a:gd name="connsiteX11" fmla="*/ 177590 w 189126"/>
                <a:gd name="connsiteY11" fmla="*/ 117862 h 153247"/>
                <a:gd name="connsiteX12" fmla="*/ 177590 w 189126"/>
                <a:gd name="connsiteY12" fmla="*/ 127299 h 153247"/>
                <a:gd name="connsiteX13" fmla="*/ 160285 w 189126"/>
                <a:gd name="connsiteY13" fmla="*/ 139093 h 153247"/>
                <a:gd name="connsiteX14" fmla="*/ 134328 w 189126"/>
                <a:gd name="connsiteY14" fmla="*/ 146171 h 153247"/>
                <a:gd name="connsiteX15" fmla="*/ 111255 w 189126"/>
                <a:gd name="connsiteY15" fmla="*/ 143811 h 153247"/>
                <a:gd name="connsiteX16" fmla="*/ 93951 w 189126"/>
                <a:gd name="connsiteY16" fmla="*/ 146171 h 153247"/>
                <a:gd name="connsiteX17" fmla="*/ 82414 w 189126"/>
                <a:gd name="connsiteY17" fmla="*/ 143811 h 153247"/>
                <a:gd name="connsiteX18" fmla="*/ 50689 w 189126"/>
                <a:gd name="connsiteY18" fmla="*/ 146171 h 153247"/>
                <a:gd name="connsiteX19" fmla="*/ 53574 w 189126"/>
                <a:gd name="connsiteY19" fmla="*/ 153247 h 153247"/>
                <a:gd name="connsiteX20" fmla="*/ 24733 w 189126"/>
                <a:gd name="connsiteY20" fmla="*/ 150298 h 153247"/>
                <a:gd name="connsiteX21" fmla="*/ 0 w 189126"/>
                <a:gd name="connsiteY21" fmla="*/ 150804 h 153247"/>
                <a:gd name="connsiteX22" fmla="*/ 0 w 189126"/>
                <a:gd name="connsiteY22" fmla="*/ 124939 h 153247"/>
                <a:gd name="connsiteX23" fmla="*/ 13198 w 189126"/>
                <a:gd name="connsiteY23" fmla="*/ 124939 h 153247"/>
                <a:gd name="connsiteX24" fmla="*/ 24732 w 189126"/>
                <a:gd name="connsiteY24" fmla="*/ 106067 h 153247"/>
                <a:gd name="connsiteX25" fmla="*/ 0 w 189126"/>
                <a:gd name="connsiteY25" fmla="*/ 115059 h 153247"/>
                <a:gd name="connsiteX26" fmla="*/ 0 w 189126"/>
                <a:gd name="connsiteY26" fmla="*/ 48002 h 153247"/>
                <a:gd name="connsiteX27" fmla="*/ 5753 w 189126"/>
                <a:gd name="connsiteY27" fmla="*/ 34103 h 153247"/>
                <a:gd name="connsiteX28" fmla="*/ 18965 w 189126"/>
                <a:gd name="connsiteY28" fmla="*/ 32937 h 153247"/>
                <a:gd name="connsiteX29" fmla="*/ 18965 w 189126"/>
                <a:gd name="connsiteY29" fmla="*/ 30580 h 153247"/>
                <a:gd name="connsiteX30" fmla="*/ 15821 w 189126"/>
                <a:gd name="connsiteY30" fmla="*/ 12864 h 153247"/>
                <a:gd name="connsiteX31" fmla="*/ 29299 w 189126"/>
                <a:gd name="connsiteY31" fmla="*/ 3772 h 153247"/>
                <a:gd name="connsiteX32" fmla="*/ 47977 w 189126"/>
                <a:gd name="connsiteY32" fmla="*/ 0 h 15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9126" h="153247">
                  <a:moveTo>
                    <a:pt x="47977" y="0"/>
                  </a:moveTo>
                  <a:lnTo>
                    <a:pt x="115034" y="0"/>
                  </a:lnTo>
                  <a:lnTo>
                    <a:pt x="116663" y="8758"/>
                  </a:lnTo>
                  <a:cubicBezTo>
                    <a:pt x="117023" y="14066"/>
                    <a:pt x="117023" y="18784"/>
                    <a:pt x="117023" y="18784"/>
                  </a:cubicBezTo>
                  <a:cubicBezTo>
                    <a:pt x="134328" y="35297"/>
                    <a:pt x="142980" y="30580"/>
                    <a:pt x="125675" y="54169"/>
                  </a:cubicBezTo>
                  <a:cubicBezTo>
                    <a:pt x="131444" y="56529"/>
                    <a:pt x="134328" y="56529"/>
                    <a:pt x="140095" y="56529"/>
                  </a:cubicBezTo>
                  <a:cubicBezTo>
                    <a:pt x="151632" y="40015"/>
                    <a:pt x="174704" y="51811"/>
                    <a:pt x="186241" y="61247"/>
                  </a:cubicBezTo>
                  <a:cubicBezTo>
                    <a:pt x="186241" y="65964"/>
                    <a:pt x="186241" y="73041"/>
                    <a:pt x="189126" y="80118"/>
                  </a:cubicBezTo>
                  <a:cubicBezTo>
                    <a:pt x="183358" y="89554"/>
                    <a:pt x="151632" y="110786"/>
                    <a:pt x="137211" y="113143"/>
                  </a:cubicBezTo>
                  <a:cubicBezTo>
                    <a:pt x="137211" y="113143"/>
                    <a:pt x="137211" y="113143"/>
                    <a:pt x="137211" y="115504"/>
                  </a:cubicBezTo>
                  <a:cubicBezTo>
                    <a:pt x="145864" y="115504"/>
                    <a:pt x="174704" y="117862"/>
                    <a:pt x="174704" y="117862"/>
                  </a:cubicBezTo>
                  <a:cubicBezTo>
                    <a:pt x="174704" y="117862"/>
                    <a:pt x="174704" y="117862"/>
                    <a:pt x="177590" y="117862"/>
                  </a:cubicBezTo>
                  <a:cubicBezTo>
                    <a:pt x="177590" y="122580"/>
                    <a:pt x="177590" y="124939"/>
                    <a:pt x="177590" y="127299"/>
                  </a:cubicBezTo>
                  <a:cubicBezTo>
                    <a:pt x="171821" y="129657"/>
                    <a:pt x="160285" y="132016"/>
                    <a:pt x="160285" y="139093"/>
                  </a:cubicBezTo>
                  <a:cubicBezTo>
                    <a:pt x="145864" y="136734"/>
                    <a:pt x="142980" y="143811"/>
                    <a:pt x="134328" y="146171"/>
                  </a:cubicBezTo>
                  <a:cubicBezTo>
                    <a:pt x="125675" y="143811"/>
                    <a:pt x="119908" y="143811"/>
                    <a:pt x="111255" y="143811"/>
                  </a:cubicBezTo>
                  <a:cubicBezTo>
                    <a:pt x="105487" y="143811"/>
                    <a:pt x="99718" y="146171"/>
                    <a:pt x="93951" y="146171"/>
                  </a:cubicBezTo>
                  <a:cubicBezTo>
                    <a:pt x="91067" y="146171"/>
                    <a:pt x="88182" y="141453"/>
                    <a:pt x="82414" y="143811"/>
                  </a:cubicBezTo>
                  <a:cubicBezTo>
                    <a:pt x="70878" y="143811"/>
                    <a:pt x="62225" y="146171"/>
                    <a:pt x="50689" y="146171"/>
                  </a:cubicBezTo>
                  <a:cubicBezTo>
                    <a:pt x="50689" y="148529"/>
                    <a:pt x="50689" y="150888"/>
                    <a:pt x="53574" y="153247"/>
                  </a:cubicBezTo>
                  <a:cubicBezTo>
                    <a:pt x="40595" y="152068"/>
                    <a:pt x="32664" y="150888"/>
                    <a:pt x="24733" y="150298"/>
                  </a:cubicBezTo>
                  <a:lnTo>
                    <a:pt x="0" y="150804"/>
                  </a:lnTo>
                  <a:lnTo>
                    <a:pt x="0" y="124939"/>
                  </a:lnTo>
                  <a:lnTo>
                    <a:pt x="13198" y="124939"/>
                  </a:lnTo>
                  <a:cubicBezTo>
                    <a:pt x="13198" y="117862"/>
                    <a:pt x="21849" y="113143"/>
                    <a:pt x="24732" y="106067"/>
                  </a:cubicBezTo>
                  <a:lnTo>
                    <a:pt x="0" y="115059"/>
                  </a:lnTo>
                  <a:lnTo>
                    <a:pt x="0" y="48002"/>
                  </a:lnTo>
                  <a:lnTo>
                    <a:pt x="5753" y="34103"/>
                  </a:lnTo>
                  <a:lnTo>
                    <a:pt x="18965" y="32937"/>
                  </a:lnTo>
                  <a:cubicBezTo>
                    <a:pt x="18965" y="30580"/>
                    <a:pt x="18965" y="30580"/>
                    <a:pt x="18965" y="30580"/>
                  </a:cubicBezTo>
                  <a:lnTo>
                    <a:pt x="15821" y="12864"/>
                  </a:lnTo>
                  <a:lnTo>
                    <a:pt x="29299" y="3772"/>
                  </a:lnTo>
                  <a:cubicBezTo>
                    <a:pt x="35039" y="1343"/>
                    <a:pt x="41351" y="0"/>
                    <a:pt x="4797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8" name="PA-任意多边形 917">
              <a:extLst>
                <a:ext uri="{FF2B5EF4-FFF2-40B4-BE49-F238E27FC236}">
                  <a16:creationId xmlns:a16="http://schemas.microsoft.com/office/drawing/2014/main" id="{AF8CAFD1-8565-4ED6-BE4C-F39A53EF45E9}"/>
                </a:ext>
              </a:extLst>
            </p:cNvPr>
            <p:cNvSpPr/>
            <p:nvPr>
              <p:custDataLst>
                <p:tags r:id="rId465"/>
              </p:custDataLst>
            </p:nvPr>
          </p:nvSpPr>
          <p:spPr>
            <a:xfrm>
              <a:off x="5412146" y="2103416"/>
              <a:ext cx="287945" cy="209588"/>
            </a:xfrm>
            <a:custGeom>
              <a:avLst/>
              <a:gdLst>
                <a:gd name="connsiteX0" fmla="*/ 287945 w 287945"/>
                <a:gd name="connsiteY0" fmla="*/ 0 h 209588"/>
                <a:gd name="connsiteX1" fmla="*/ 287945 w 287945"/>
                <a:gd name="connsiteY1" fmla="*/ 161586 h 209588"/>
                <a:gd name="connsiteX2" fmla="*/ 239945 w 287945"/>
                <a:gd name="connsiteY2" fmla="*/ 209588 h 209588"/>
                <a:gd name="connsiteX3" fmla="*/ 47977 w 287945"/>
                <a:gd name="connsiteY3" fmla="*/ 209588 h 209588"/>
                <a:gd name="connsiteX4" fmla="*/ 33050 w 287945"/>
                <a:gd name="connsiteY4" fmla="*/ 206573 h 209588"/>
                <a:gd name="connsiteX5" fmla="*/ 30268 w 287945"/>
                <a:gd name="connsiteY5" fmla="*/ 205434 h 209588"/>
                <a:gd name="connsiteX6" fmla="*/ 29174 w 287945"/>
                <a:gd name="connsiteY6" fmla="*/ 205732 h 209588"/>
                <a:gd name="connsiteX7" fmla="*/ 14049 w 287945"/>
                <a:gd name="connsiteY7" fmla="*/ 195528 h 209588"/>
                <a:gd name="connsiteX8" fmla="*/ 0 w 287945"/>
                <a:gd name="connsiteY8" fmla="*/ 161586 h 209588"/>
                <a:gd name="connsiteX9" fmla="*/ 0 w 287945"/>
                <a:gd name="connsiteY9" fmla="*/ 150528 h 209588"/>
                <a:gd name="connsiteX10" fmla="*/ 12980 w 287945"/>
                <a:gd name="connsiteY10" fmla="*/ 148758 h 209588"/>
                <a:gd name="connsiteX11" fmla="*/ 24502 w 287945"/>
                <a:gd name="connsiteY11" fmla="*/ 162926 h 209588"/>
                <a:gd name="connsiteX12" fmla="*/ 59081 w 287945"/>
                <a:gd name="connsiteY12" fmla="*/ 155842 h 209588"/>
                <a:gd name="connsiteX13" fmla="*/ 59081 w 287945"/>
                <a:gd name="connsiteY13" fmla="*/ 160563 h 209588"/>
                <a:gd name="connsiteX14" fmla="*/ 70607 w 287945"/>
                <a:gd name="connsiteY14" fmla="*/ 158201 h 209588"/>
                <a:gd name="connsiteX15" fmla="*/ 67727 w 287945"/>
                <a:gd name="connsiteY15" fmla="*/ 134590 h 209588"/>
                <a:gd name="connsiteX16" fmla="*/ 53319 w 287945"/>
                <a:gd name="connsiteY16" fmla="*/ 113337 h 209588"/>
                <a:gd name="connsiteX17" fmla="*/ 79251 w 287945"/>
                <a:gd name="connsiteY17" fmla="*/ 113337 h 209588"/>
                <a:gd name="connsiteX18" fmla="*/ 82132 w 287945"/>
                <a:gd name="connsiteY18" fmla="*/ 129869 h 209588"/>
                <a:gd name="connsiteX19" fmla="*/ 136881 w 287945"/>
                <a:gd name="connsiteY19" fmla="*/ 125143 h 209588"/>
                <a:gd name="connsiteX20" fmla="*/ 128237 w 287945"/>
                <a:gd name="connsiteY20" fmla="*/ 122785 h 209588"/>
                <a:gd name="connsiteX21" fmla="*/ 131118 w 287945"/>
                <a:gd name="connsiteY21" fmla="*/ 118059 h 209588"/>
                <a:gd name="connsiteX22" fmla="*/ 174339 w 287945"/>
                <a:gd name="connsiteY22" fmla="*/ 99168 h 209588"/>
                <a:gd name="connsiteX23" fmla="*/ 185864 w 287945"/>
                <a:gd name="connsiteY23" fmla="*/ 63747 h 209588"/>
                <a:gd name="connsiteX24" fmla="*/ 203153 w 287945"/>
                <a:gd name="connsiteY24" fmla="*/ 54301 h 209588"/>
                <a:gd name="connsiteX25" fmla="*/ 217560 w 287945"/>
                <a:gd name="connsiteY25" fmla="*/ 54301 h 209588"/>
                <a:gd name="connsiteX26" fmla="*/ 237731 w 287945"/>
                <a:gd name="connsiteY26" fmla="*/ 42495 h 209588"/>
                <a:gd name="connsiteX27" fmla="*/ 263663 w 287945"/>
                <a:gd name="connsiteY27" fmla="*/ 37771 h 209588"/>
                <a:gd name="connsiteX28" fmla="*/ 255019 w 287945"/>
                <a:gd name="connsiteY28" fmla="*/ 30687 h 209588"/>
                <a:gd name="connsiteX29" fmla="*/ 283835 w 287945"/>
                <a:gd name="connsiteY29" fmla="*/ 9434 h 209588"/>
                <a:gd name="connsiteX30" fmla="*/ 287945 w 287945"/>
                <a:gd name="connsiteY30" fmla="*/ 0 h 20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87945" h="209588">
                  <a:moveTo>
                    <a:pt x="287945" y="0"/>
                  </a:moveTo>
                  <a:lnTo>
                    <a:pt x="287945" y="161586"/>
                  </a:lnTo>
                  <a:cubicBezTo>
                    <a:pt x="287945" y="188096"/>
                    <a:pt x="266456" y="209588"/>
                    <a:pt x="239945" y="209588"/>
                  </a:cubicBezTo>
                  <a:lnTo>
                    <a:pt x="47977" y="209588"/>
                  </a:lnTo>
                  <a:lnTo>
                    <a:pt x="33050" y="206573"/>
                  </a:lnTo>
                  <a:lnTo>
                    <a:pt x="30268" y="205434"/>
                  </a:lnTo>
                  <a:lnTo>
                    <a:pt x="29174" y="205732"/>
                  </a:lnTo>
                  <a:lnTo>
                    <a:pt x="14049" y="195528"/>
                  </a:lnTo>
                  <a:cubicBezTo>
                    <a:pt x="5367" y="186842"/>
                    <a:pt x="0" y="174841"/>
                    <a:pt x="0" y="161586"/>
                  </a:cubicBezTo>
                  <a:lnTo>
                    <a:pt x="0" y="150528"/>
                  </a:lnTo>
                  <a:lnTo>
                    <a:pt x="12980" y="148758"/>
                  </a:lnTo>
                  <a:cubicBezTo>
                    <a:pt x="15861" y="153480"/>
                    <a:pt x="18742" y="158201"/>
                    <a:pt x="24502" y="162926"/>
                  </a:cubicBezTo>
                  <a:cubicBezTo>
                    <a:pt x="33149" y="162926"/>
                    <a:pt x="50438" y="158201"/>
                    <a:pt x="59081" y="155842"/>
                  </a:cubicBezTo>
                  <a:cubicBezTo>
                    <a:pt x="59081" y="158201"/>
                    <a:pt x="59081" y="158201"/>
                    <a:pt x="59081" y="160563"/>
                  </a:cubicBezTo>
                  <a:cubicBezTo>
                    <a:pt x="64844" y="160563"/>
                    <a:pt x="67727" y="160563"/>
                    <a:pt x="70607" y="158201"/>
                  </a:cubicBezTo>
                  <a:cubicBezTo>
                    <a:pt x="67727" y="151116"/>
                    <a:pt x="67727" y="144035"/>
                    <a:pt x="67727" y="134590"/>
                  </a:cubicBezTo>
                  <a:cubicBezTo>
                    <a:pt x="61963" y="132228"/>
                    <a:pt x="56201" y="122785"/>
                    <a:pt x="53319" y="113337"/>
                  </a:cubicBezTo>
                  <a:cubicBezTo>
                    <a:pt x="64844" y="113337"/>
                    <a:pt x="70607" y="113337"/>
                    <a:pt x="79251" y="113337"/>
                  </a:cubicBezTo>
                  <a:cubicBezTo>
                    <a:pt x="79251" y="120420"/>
                    <a:pt x="79251" y="125143"/>
                    <a:pt x="82132" y="129869"/>
                  </a:cubicBezTo>
                  <a:cubicBezTo>
                    <a:pt x="102303" y="120420"/>
                    <a:pt x="122474" y="136953"/>
                    <a:pt x="136881" y="125143"/>
                  </a:cubicBezTo>
                  <a:cubicBezTo>
                    <a:pt x="134000" y="122785"/>
                    <a:pt x="131118" y="122785"/>
                    <a:pt x="128237" y="122785"/>
                  </a:cubicBezTo>
                  <a:cubicBezTo>
                    <a:pt x="128237" y="120420"/>
                    <a:pt x="131118" y="118059"/>
                    <a:pt x="131118" y="118059"/>
                  </a:cubicBezTo>
                  <a:cubicBezTo>
                    <a:pt x="139761" y="106252"/>
                    <a:pt x="159932" y="108616"/>
                    <a:pt x="174339" y="99168"/>
                  </a:cubicBezTo>
                  <a:cubicBezTo>
                    <a:pt x="185864" y="92084"/>
                    <a:pt x="180103" y="75555"/>
                    <a:pt x="185864" y="63747"/>
                  </a:cubicBezTo>
                  <a:cubicBezTo>
                    <a:pt x="191628" y="59026"/>
                    <a:pt x="197391" y="56663"/>
                    <a:pt x="203153" y="54301"/>
                  </a:cubicBezTo>
                  <a:cubicBezTo>
                    <a:pt x="208916" y="54301"/>
                    <a:pt x="211797" y="54301"/>
                    <a:pt x="217560" y="54301"/>
                  </a:cubicBezTo>
                  <a:cubicBezTo>
                    <a:pt x="223324" y="49578"/>
                    <a:pt x="229086" y="44856"/>
                    <a:pt x="237731" y="42495"/>
                  </a:cubicBezTo>
                  <a:cubicBezTo>
                    <a:pt x="246375" y="37771"/>
                    <a:pt x="257902" y="47216"/>
                    <a:pt x="263663" y="37771"/>
                  </a:cubicBezTo>
                  <a:cubicBezTo>
                    <a:pt x="263663" y="35410"/>
                    <a:pt x="260782" y="33049"/>
                    <a:pt x="255019" y="30687"/>
                  </a:cubicBezTo>
                  <a:cubicBezTo>
                    <a:pt x="266545" y="23603"/>
                    <a:pt x="275191" y="16518"/>
                    <a:pt x="283835" y="9434"/>
                  </a:cubicBezTo>
                  <a:lnTo>
                    <a:pt x="28794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19" name="PA-组合 918">
            <a:extLst>
              <a:ext uri="{FF2B5EF4-FFF2-40B4-BE49-F238E27FC236}">
                <a16:creationId xmlns:a16="http://schemas.microsoft.com/office/drawing/2014/main" id="{B8868265-CB14-4B1B-A305-2759F6474126}"/>
              </a:ext>
            </a:extLst>
          </p:cNvPr>
          <p:cNvGrpSpPr/>
          <p:nvPr>
            <p:custDataLst>
              <p:tags r:id="rId249"/>
            </p:custDataLst>
          </p:nvPr>
        </p:nvGrpSpPr>
        <p:grpSpPr>
          <a:xfrm>
            <a:off x="5412000" y="2385000"/>
            <a:ext cx="288083" cy="288008"/>
            <a:chOff x="5412000" y="2385000"/>
            <a:chExt cx="288083" cy="288008"/>
          </a:xfrm>
        </p:grpSpPr>
        <p:sp>
          <p:nvSpPr>
            <p:cNvPr id="920" name="PA-圆角矩形 919">
              <a:extLst>
                <a:ext uri="{FF2B5EF4-FFF2-40B4-BE49-F238E27FC236}">
                  <a16:creationId xmlns:a16="http://schemas.microsoft.com/office/drawing/2014/main" id="{6EDF4A4D-C492-4E94-A620-B5E3AD8646C9}"/>
                </a:ext>
              </a:extLst>
            </p:cNvPr>
            <p:cNvSpPr/>
            <p:nvPr>
              <p:custDataLst>
                <p:tags r:id="rId461"/>
              </p:custDataLst>
            </p:nvPr>
          </p:nvSpPr>
          <p:spPr>
            <a:xfrm>
              <a:off x="54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1" name="PA-任意多边形 920">
              <a:extLst>
                <a:ext uri="{FF2B5EF4-FFF2-40B4-BE49-F238E27FC236}">
                  <a16:creationId xmlns:a16="http://schemas.microsoft.com/office/drawing/2014/main" id="{57C1CBB5-6A26-4F9B-8F5B-6E2372D5AC56}"/>
                </a:ext>
              </a:extLst>
            </p:cNvPr>
            <p:cNvSpPr/>
            <p:nvPr>
              <p:custDataLst>
                <p:tags r:id="rId462"/>
              </p:custDataLst>
            </p:nvPr>
          </p:nvSpPr>
          <p:spPr>
            <a:xfrm>
              <a:off x="5412133" y="2385006"/>
              <a:ext cx="287950" cy="288002"/>
            </a:xfrm>
            <a:custGeom>
              <a:avLst/>
              <a:gdLst>
                <a:gd name="connsiteX0" fmla="*/ 81424 w 287950"/>
                <a:gd name="connsiteY0" fmla="*/ 0 h 288002"/>
                <a:gd name="connsiteX1" fmla="*/ 239950 w 287950"/>
                <a:gd name="connsiteY1" fmla="*/ 0 h 288002"/>
                <a:gd name="connsiteX2" fmla="*/ 287950 w 287950"/>
                <a:gd name="connsiteY2" fmla="*/ 48003 h 288002"/>
                <a:gd name="connsiteX3" fmla="*/ 287950 w 287950"/>
                <a:gd name="connsiteY3" fmla="*/ 99228 h 288002"/>
                <a:gd name="connsiteX4" fmla="*/ 276283 w 287950"/>
                <a:gd name="connsiteY4" fmla="*/ 96522 h 288002"/>
                <a:gd name="connsiteX5" fmla="*/ 255032 w 287950"/>
                <a:gd name="connsiteY5" fmla="*/ 100950 h 288002"/>
                <a:gd name="connsiteX6" fmla="*/ 240625 w 287950"/>
                <a:gd name="connsiteY6" fmla="*/ 159987 h 288002"/>
                <a:gd name="connsiteX7" fmla="*/ 206048 w 287950"/>
                <a:gd name="connsiteY7" fmla="*/ 176521 h 288002"/>
                <a:gd name="connsiteX8" fmla="*/ 203166 w 287950"/>
                <a:gd name="connsiteY8" fmla="*/ 183603 h 288002"/>
                <a:gd name="connsiteX9" fmla="*/ 154182 w 287950"/>
                <a:gd name="connsiteY9" fmla="*/ 200135 h 288002"/>
                <a:gd name="connsiteX10" fmla="*/ 157064 w 287950"/>
                <a:gd name="connsiteY10" fmla="*/ 207218 h 288002"/>
                <a:gd name="connsiteX11" fmla="*/ 110960 w 287950"/>
                <a:gd name="connsiteY11" fmla="*/ 259170 h 288002"/>
                <a:gd name="connsiteX12" fmla="*/ 119605 w 287950"/>
                <a:gd name="connsiteY12" fmla="*/ 275702 h 288002"/>
                <a:gd name="connsiteX13" fmla="*/ 131131 w 287950"/>
                <a:gd name="connsiteY13" fmla="*/ 282785 h 288002"/>
                <a:gd name="connsiteX14" fmla="*/ 131131 w 287950"/>
                <a:gd name="connsiteY14" fmla="*/ 285146 h 288002"/>
                <a:gd name="connsiteX15" fmla="*/ 126702 w 287950"/>
                <a:gd name="connsiteY15" fmla="*/ 288002 h 288002"/>
                <a:gd name="connsiteX16" fmla="*/ 47980 w 287950"/>
                <a:gd name="connsiteY16" fmla="*/ 288002 h 288002"/>
                <a:gd name="connsiteX17" fmla="*/ 0 w 287950"/>
                <a:gd name="connsiteY17" fmla="*/ 240000 h 288002"/>
                <a:gd name="connsiteX18" fmla="*/ 0 w 287950"/>
                <a:gd name="connsiteY18" fmla="*/ 95082 h 288002"/>
                <a:gd name="connsiteX19" fmla="*/ 15874 w 287950"/>
                <a:gd name="connsiteY19" fmla="*/ 91505 h 288002"/>
                <a:gd name="connsiteX20" fmla="*/ 61976 w 287950"/>
                <a:gd name="connsiteY20" fmla="*/ 98589 h 288002"/>
                <a:gd name="connsiteX21" fmla="*/ 79264 w 287950"/>
                <a:gd name="connsiteY21" fmla="*/ 51362 h 288002"/>
                <a:gd name="connsiteX22" fmla="*/ 85028 w 287950"/>
                <a:gd name="connsiteY22" fmla="*/ 46639 h 288002"/>
                <a:gd name="connsiteX23" fmla="*/ 82145 w 287950"/>
                <a:gd name="connsiteY23" fmla="*/ 44277 h 288002"/>
                <a:gd name="connsiteX24" fmla="*/ 76384 w 287950"/>
                <a:gd name="connsiteY24" fmla="*/ 46639 h 288002"/>
                <a:gd name="connsiteX25" fmla="*/ 82145 w 287950"/>
                <a:gd name="connsiteY25" fmla="*/ 11217 h 288002"/>
                <a:gd name="connsiteX26" fmla="*/ 85028 w 287950"/>
                <a:gd name="connsiteY26" fmla="*/ 11217 h 288002"/>
                <a:gd name="connsiteX27" fmla="*/ 96554 w 287950"/>
                <a:gd name="connsiteY27" fmla="*/ 27744 h 288002"/>
                <a:gd name="connsiteX28" fmla="*/ 79264 w 287950"/>
                <a:gd name="connsiteY28" fmla="*/ 4132 h 288002"/>
                <a:gd name="connsiteX29" fmla="*/ 81424 w 287950"/>
                <a:gd name="connsiteY29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7950" h="288002">
                  <a:moveTo>
                    <a:pt x="81424" y="0"/>
                  </a:moveTo>
                  <a:lnTo>
                    <a:pt x="239950" y="0"/>
                  </a:lnTo>
                  <a:cubicBezTo>
                    <a:pt x="266461" y="0"/>
                    <a:pt x="287950" y="21492"/>
                    <a:pt x="287950" y="48003"/>
                  </a:cubicBezTo>
                  <a:lnTo>
                    <a:pt x="287950" y="99228"/>
                  </a:lnTo>
                  <a:lnTo>
                    <a:pt x="276283" y="96522"/>
                  </a:lnTo>
                  <a:cubicBezTo>
                    <a:pt x="270881" y="95046"/>
                    <a:pt x="265118" y="95046"/>
                    <a:pt x="255032" y="100950"/>
                  </a:cubicBezTo>
                  <a:cubicBezTo>
                    <a:pt x="223337" y="122205"/>
                    <a:pt x="252151" y="136372"/>
                    <a:pt x="240625" y="159987"/>
                  </a:cubicBezTo>
                  <a:cubicBezTo>
                    <a:pt x="234863" y="169433"/>
                    <a:pt x="217573" y="169433"/>
                    <a:pt x="206048" y="176521"/>
                  </a:cubicBezTo>
                  <a:cubicBezTo>
                    <a:pt x="206048" y="178880"/>
                    <a:pt x="203166" y="181242"/>
                    <a:pt x="203166" y="183603"/>
                  </a:cubicBezTo>
                  <a:cubicBezTo>
                    <a:pt x="185877" y="193051"/>
                    <a:pt x="162826" y="183603"/>
                    <a:pt x="154182" y="200135"/>
                  </a:cubicBezTo>
                  <a:cubicBezTo>
                    <a:pt x="154182" y="204857"/>
                    <a:pt x="154182" y="204857"/>
                    <a:pt x="157064" y="207218"/>
                  </a:cubicBezTo>
                  <a:cubicBezTo>
                    <a:pt x="139774" y="214303"/>
                    <a:pt x="116724" y="240280"/>
                    <a:pt x="110960" y="259170"/>
                  </a:cubicBezTo>
                  <a:cubicBezTo>
                    <a:pt x="113842" y="263893"/>
                    <a:pt x="116724" y="270977"/>
                    <a:pt x="119605" y="275702"/>
                  </a:cubicBezTo>
                  <a:cubicBezTo>
                    <a:pt x="125368" y="278062"/>
                    <a:pt x="128250" y="280423"/>
                    <a:pt x="131131" y="282785"/>
                  </a:cubicBezTo>
                  <a:cubicBezTo>
                    <a:pt x="131131" y="282785"/>
                    <a:pt x="131131" y="282785"/>
                    <a:pt x="131131" y="285146"/>
                  </a:cubicBezTo>
                  <a:lnTo>
                    <a:pt x="126702" y="288002"/>
                  </a:lnTo>
                  <a:lnTo>
                    <a:pt x="47980" y="288002"/>
                  </a:lnTo>
                  <a:cubicBezTo>
                    <a:pt x="21474" y="288002"/>
                    <a:pt x="0" y="266513"/>
                    <a:pt x="0" y="240000"/>
                  </a:cubicBezTo>
                  <a:lnTo>
                    <a:pt x="0" y="95082"/>
                  </a:lnTo>
                  <a:lnTo>
                    <a:pt x="15874" y="91505"/>
                  </a:lnTo>
                  <a:cubicBezTo>
                    <a:pt x="33162" y="96228"/>
                    <a:pt x="41807" y="103313"/>
                    <a:pt x="61976" y="98589"/>
                  </a:cubicBezTo>
                  <a:cubicBezTo>
                    <a:pt x="70620" y="86782"/>
                    <a:pt x="73502" y="67891"/>
                    <a:pt x="79264" y="51362"/>
                  </a:cubicBezTo>
                  <a:cubicBezTo>
                    <a:pt x="79264" y="48998"/>
                    <a:pt x="82145" y="48998"/>
                    <a:pt x="85028" y="46639"/>
                  </a:cubicBezTo>
                  <a:cubicBezTo>
                    <a:pt x="82145" y="46639"/>
                    <a:pt x="82145" y="44277"/>
                    <a:pt x="82145" y="44277"/>
                  </a:cubicBezTo>
                  <a:cubicBezTo>
                    <a:pt x="79264" y="44277"/>
                    <a:pt x="79264" y="46639"/>
                    <a:pt x="76384" y="46639"/>
                  </a:cubicBezTo>
                  <a:cubicBezTo>
                    <a:pt x="76384" y="34828"/>
                    <a:pt x="79264" y="20663"/>
                    <a:pt x="82145" y="11217"/>
                  </a:cubicBezTo>
                  <a:cubicBezTo>
                    <a:pt x="85028" y="11217"/>
                    <a:pt x="85028" y="11217"/>
                    <a:pt x="85028" y="11217"/>
                  </a:cubicBezTo>
                  <a:cubicBezTo>
                    <a:pt x="87907" y="15942"/>
                    <a:pt x="93672" y="20663"/>
                    <a:pt x="96554" y="27744"/>
                  </a:cubicBezTo>
                  <a:cubicBezTo>
                    <a:pt x="93672" y="15942"/>
                    <a:pt x="87907" y="11217"/>
                    <a:pt x="79264" y="4132"/>
                  </a:cubicBezTo>
                  <a:lnTo>
                    <a:pt x="8142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2" name="PA-组合 921">
            <a:extLst>
              <a:ext uri="{FF2B5EF4-FFF2-40B4-BE49-F238E27FC236}">
                <a16:creationId xmlns:a16="http://schemas.microsoft.com/office/drawing/2014/main" id="{F27F2F9B-7C25-475F-BAF1-3A5A6A204C67}"/>
              </a:ext>
            </a:extLst>
          </p:cNvPr>
          <p:cNvGrpSpPr/>
          <p:nvPr>
            <p:custDataLst>
              <p:tags r:id="rId250"/>
            </p:custDataLst>
          </p:nvPr>
        </p:nvGrpSpPr>
        <p:grpSpPr>
          <a:xfrm>
            <a:off x="5412000" y="2745000"/>
            <a:ext cx="288076" cy="288004"/>
            <a:chOff x="5412000" y="2745000"/>
            <a:chExt cx="288076" cy="288004"/>
          </a:xfrm>
        </p:grpSpPr>
        <p:sp>
          <p:nvSpPr>
            <p:cNvPr id="923" name="PA-圆角矩形 922">
              <a:extLst>
                <a:ext uri="{FF2B5EF4-FFF2-40B4-BE49-F238E27FC236}">
                  <a16:creationId xmlns:a16="http://schemas.microsoft.com/office/drawing/2014/main" id="{74DDEEAC-4309-46A7-8B93-141F916D0596}"/>
                </a:ext>
              </a:extLst>
            </p:cNvPr>
            <p:cNvSpPr/>
            <p:nvPr>
              <p:custDataLst>
                <p:tags r:id="rId459"/>
              </p:custDataLst>
            </p:nvPr>
          </p:nvSpPr>
          <p:spPr>
            <a:xfrm>
              <a:off x="541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4" name="PA-任意多边形 923">
              <a:extLst>
                <a:ext uri="{FF2B5EF4-FFF2-40B4-BE49-F238E27FC236}">
                  <a16:creationId xmlns:a16="http://schemas.microsoft.com/office/drawing/2014/main" id="{9E70E2E8-4384-4560-8A8B-11A3EA53F260}"/>
                </a:ext>
              </a:extLst>
            </p:cNvPr>
            <p:cNvSpPr/>
            <p:nvPr>
              <p:custDataLst>
                <p:tags r:id="rId460"/>
              </p:custDataLst>
            </p:nvPr>
          </p:nvSpPr>
          <p:spPr>
            <a:xfrm>
              <a:off x="5412121" y="2745536"/>
              <a:ext cx="287955" cy="287468"/>
            </a:xfrm>
            <a:custGeom>
              <a:avLst/>
              <a:gdLst>
                <a:gd name="connsiteX0" fmla="*/ 226540 w 287955"/>
                <a:gd name="connsiteY0" fmla="*/ 0 h 287468"/>
                <a:gd name="connsiteX1" fmla="*/ 246710 w 287955"/>
                <a:gd name="connsiteY1" fmla="*/ 2362 h 287468"/>
                <a:gd name="connsiteX2" fmla="*/ 248910 w 287955"/>
                <a:gd name="connsiteY2" fmla="*/ 1280 h 287468"/>
                <a:gd name="connsiteX3" fmla="*/ 258640 w 287955"/>
                <a:gd name="connsiteY3" fmla="*/ 3244 h 287468"/>
                <a:gd name="connsiteX4" fmla="*/ 287955 w 287955"/>
                <a:gd name="connsiteY4" fmla="*/ 47473 h 287468"/>
                <a:gd name="connsiteX5" fmla="*/ 287955 w 287955"/>
                <a:gd name="connsiteY5" fmla="*/ 239468 h 287468"/>
                <a:gd name="connsiteX6" fmla="*/ 239955 w 287955"/>
                <a:gd name="connsiteY6" fmla="*/ 287468 h 287468"/>
                <a:gd name="connsiteX7" fmla="*/ 47983 w 287955"/>
                <a:gd name="connsiteY7" fmla="*/ 287468 h 287468"/>
                <a:gd name="connsiteX8" fmla="*/ 0 w 287955"/>
                <a:gd name="connsiteY8" fmla="*/ 239468 h 287468"/>
                <a:gd name="connsiteX9" fmla="*/ 0 w 287955"/>
                <a:gd name="connsiteY9" fmla="*/ 55413 h 287468"/>
                <a:gd name="connsiteX10" fmla="*/ 16197 w 287955"/>
                <a:gd name="connsiteY10" fmla="*/ 51950 h 287468"/>
                <a:gd name="connsiteX11" fmla="*/ 56534 w 287955"/>
                <a:gd name="connsiteY11" fmla="*/ 63758 h 287468"/>
                <a:gd name="connsiteX12" fmla="*/ 79587 w 287955"/>
                <a:gd name="connsiteY12" fmla="*/ 42505 h 287468"/>
                <a:gd name="connsiteX13" fmla="*/ 111283 w 287955"/>
                <a:gd name="connsiteY13" fmla="*/ 33060 h 287468"/>
                <a:gd name="connsiteX14" fmla="*/ 119929 w 287955"/>
                <a:gd name="connsiteY14" fmla="*/ 37784 h 287468"/>
                <a:gd name="connsiteX15" fmla="*/ 154505 w 287955"/>
                <a:gd name="connsiteY15" fmla="*/ 11807 h 287468"/>
                <a:gd name="connsiteX16" fmla="*/ 209252 w 287955"/>
                <a:gd name="connsiteY16" fmla="*/ 7084 h 287468"/>
                <a:gd name="connsiteX17" fmla="*/ 226540 w 287955"/>
                <a:gd name="connsiteY17" fmla="*/ 0 h 287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955" h="287468">
                  <a:moveTo>
                    <a:pt x="226540" y="0"/>
                  </a:moveTo>
                  <a:cubicBezTo>
                    <a:pt x="235185" y="0"/>
                    <a:pt x="238066" y="4723"/>
                    <a:pt x="246710" y="2362"/>
                  </a:cubicBezTo>
                  <a:lnTo>
                    <a:pt x="248910" y="1280"/>
                  </a:lnTo>
                  <a:lnTo>
                    <a:pt x="258640" y="3244"/>
                  </a:lnTo>
                  <a:cubicBezTo>
                    <a:pt x="275868" y="10531"/>
                    <a:pt x="287955" y="27589"/>
                    <a:pt x="287955" y="47473"/>
                  </a:cubicBezTo>
                  <a:lnTo>
                    <a:pt x="287955" y="239468"/>
                  </a:lnTo>
                  <a:cubicBezTo>
                    <a:pt x="287955" y="265978"/>
                    <a:pt x="266466" y="287468"/>
                    <a:pt x="239955" y="287468"/>
                  </a:cubicBezTo>
                  <a:lnTo>
                    <a:pt x="47983" y="287468"/>
                  </a:lnTo>
                  <a:cubicBezTo>
                    <a:pt x="21476" y="287468"/>
                    <a:pt x="0" y="265978"/>
                    <a:pt x="0" y="239468"/>
                  </a:cubicBezTo>
                  <a:lnTo>
                    <a:pt x="0" y="55413"/>
                  </a:lnTo>
                  <a:lnTo>
                    <a:pt x="16197" y="51950"/>
                  </a:lnTo>
                  <a:cubicBezTo>
                    <a:pt x="19077" y="63758"/>
                    <a:pt x="39247" y="68481"/>
                    <a:pt x="56534" y="63758"/>
                  </a:cubicBezTo>
                  <a:cubicBezTo>
                    <a:pt x="70943" y="59035"/>
                    <a:pt x="70943" y="49589"/>
                    <a:pt x="79587" y="42505"/>
                  </a:cubicBezTo>
                  <a:cubicBezTo>
                    <a:pt x="82469" y="40143"/>
                    <a:pt x="105521" y="33060"/>
                    <a:pt x="111283" y="33060"/>
                  </a:cubicBezTo>
                  <a:cubicBezTo>
                    <a:pt x="114164" y="35422"/>
                    <a:pt x="114164" y="37784"/>
                    <a:pt x="119929" y="37784"/>
                  </a:cubicBezTo>
                  <a:cubicBezTo>
                    <a:pt x="131453" y="28337"/>
                    <a:pt x="140097" y="18891"/>
                    <a:pt x="154505" y="11807"/>
                  </a:cubicBezTo>
                  <a:cubicBezTo>
                    <a:pt x="168912" y="7084"/>
                    <a:pt x="191964" y="11807"/>
                    <a:pt x="209252" y="7084"/>
                  </a:cubicBezTo>
                  <a:cubicBezTo>
                    <a:pt x="215014" y="4723"/>
                    <a:pt x="220779" y="2362"/>
                    <a:pt x="22654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5" name="PA-组合 924">
            <a:extLst>
              <a:ext uri="{FF2B5EF4-FFF2-40B4-BE49-F238E27FC236}">
                <a16:creationId xmlns:a16="http://schemas.microsoft.com/office/drawing/2014/main" id="{1CA75DAC-4283-4CDE-816B-57E33C92AA07}"/>
              </a:ext>
            </a:extLst>
          </p:cNvPr>
          <p:cNvGrpSpPr/>
          <p:nvPr>
            <p:custDataLst>
              <p:tags r:id="rId251"/>
            </p:custDataLst>
          </p:nvPr>
        </p:nvGrpSpPr>
        <p:grpSpPr>
          <a:xfrm>
            <a:off x="5412000" y="3105000"/>
            <a:ext cx="288069" cy="288002"/>
            <a:chOff x="5412000" y="3105000"/>
            <a:chExt cx="288069" cy="288002"/>
          </a:xfrm>
        </p:grpSpPr>
        <p:sp>
          <p:nvSpPr>
            <p:cNvPr id="926" name="PA-圆角矩形 925">
              <a:extLst>
                <a:ext uri="{FF2B5EF4-FFF2-40B4-BE49-F238E27FC236}">
                  <a16:creationId xmlns:a16="http://schemas.microsoft.com/office/drawing/2014/main" id="{AE67EE86-C766-47B0-8904-956B0BFD16D6}"/>
                </a:ext>
              </a:extLst>
            </p:cNvPr>
            <p:cNvSpPr/>
            <p:nvPr>
              <p:custDataLst>
                <p:tags r:id="rId457"/>
              </p:custDataLst>
            </p:nvPr>
          </p:nvSpPr>
          <p:spPr>
            <a:xfrm>
              <a:off x="541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7" name="PA-任意多边形 926">
              <a:extLst>
                <a:ext uri="{FF2B5EF4-FFF2-40B4-BE49-F238E27FC236}">
                  <a16:creationId xmlns:a16="http://schemas.microsoft.com/office/drawing/2014/main" id="{A712A0E8-2C3C-4F73-BB63-1C4F49DC9FA3}"/>
                </a:ext>
              </a:extLst>
            </p:cNvPr>
            <p:cNvSpPr/>
            <p:nvPr>
              <p:custDataLst>
                <p:tags r:id="rId458"/>
              </p:custDataLst>
            </p:nvPr>
          </p:nvSpPr>
          <p:spPr>
            <a:xfrm>
              <a:off x="5412109" y="3105003"/>
              <a:ext cx="287960" cy="287999"/>
            </a:xfrm>
            <a:custGeom>
              <a:avLst/>
              <a:gdLst>
                <a:gd name="connsiteX0" fmla="*/ 47985 w 287960"/>
                <a:gd name="connsiteY0" fmla="*/ 0 h 287999"/>
                <a:gd name="connsiteX1" fmla="*/ 239960 w 287960"/>
                <a:gd name="connsiteY1" fmla="*/ 0 h 287999"/>
                <a:gd name="connsiteX2" fmla="*/ 287960 w 287960"/>
                <a:gd name="connsiteY2" fmla="*/ 48002 h 287999"/>
                <a:gd name="connsiteX3" fmla="*/ 287960 w 287960"/>
                <a:gd name="connsiteY3" fmla="*/ 239998 h 287999"/>
                <a:gd name="connsiteX4" fmla="*/ 239960 w 287960"/>
                <a:gd name="connsiteY4" fmla="*/ 287999 h 287999"/>
                <a:gd name="connsiteX5" fmla="*/ 47985 w 287960"/>
                <a:gd name="connsiteY5" fmla="*/ 287999 h 287999"/>
                <a:gd name="connsiteX6" fmla="*/ 0 w 287960"/>
                <a:gd name="connsiteY6" fmla="*/ 239998 h 287999"/>
                <a:gd name="connsiteX7" fmla="*/ 0 w 287960"/>
                <a:gd name="connsiteY7" fmla="*/ 48002 h 287999"/>
                <a:gd name="connsiteX8" fmla="*/ 47985 w 287960"/>
                <a:gd name="connsiteY8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60" h="287999">
                  <a:moveTo>
                    <a:pt x="47985" y="0"/>
                  </a:moveTo>
                  <a:lnTo>
                    <a:pt x="239960" y="0"/>
                  </a:lnTo>
                  <a:cubicBezTo>
                    <a:pt x="266471" y="0"/>
                    <a:pt x="287960" y="21491"/>
                    <a:pt x="287960" y="48002"/>
                  </a:cubicBezTo>
                  <a:lnTo>
                    <a:pt x="287960" y="239998"/>
                  </a:lnTo>
                  <a:cubicBezTo>
                    <a:pt x="287960" y="266508"/>
                    <a:pt x="266471" y="287999"/>
                    <a:pt x="239960" y="287999"/>
                  </a:cubicBezTo>
                  <a:lnTo>
                    <a:pt x="47985" y="287999"/>
                  </a:lnTo>
                  <a:cubicBezTo>
                    <a:pt x="21479" y="287999"/>
                    <a:pt x="0" y="266508"/>
                    <a:pt x="0" y="239998"/>
                  </a:cubicBezTo>
                  <a:lnTo>
                    <a:pt x="0" y="48002"/>
                  </a:lnTo>
                  <a:cubicBezTo>
                    <a:pt x="0" y="21491"/>
                    <a:pt x="21479" y="0"/>
                    <a:pt x="4798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8" name="PA-组合 927">
            <a:extLst>
              <a:ext uri="{FF2B5EF4-FFF2-40B4-BE49-F238E27FC236}">
                <a16:creationId xmlns:a16="http://schemas.microsoft.com/office/drawing/2014/main" id="{B963FA4F-9E8E-4616-BDC7-15624785F5D3}"/>
              </a:ext>
            </a:extLst>
          </p:cNvPr>
          <p:cNvGrpSpPr/>
          <p:nvPr>
            <p:custDataLst>
              <p:tags r:id="rId252"/>
            </p:custDataLst>
          </p:nvPr>
        </p:nvGrpSpPr>
        <p:grpSpPr>
          <a:xfrm>
            <a:off x="4692000" y="3105000"/>
            <a:ext cx="288146" cy="288000"/>
            <a:chOff x="4692000" y="3105000"/>
            <a:chExt cx="288146" cy="288000"/>
          </a:xfrm>
        </p:grpSpPr>
        <p:sp>
          <p:nvSpPr>
            <p:cNvPr id="929" name="PA-圆角矩形 928">
              <a:extLst>
                <a:ext uri="{FF2B5EF4-FFF2-40B4-BE49-F238E27FC236}">
                  <a16:creationId xmlns:a16="http://schemas.microsoft.com/office/drawing/2014/main" id="{D593C4BD-83F2-430A-8DF8-926D5129AFC9}"/>
                </a:ext>
              </a:extLst>
            </p:cNvPr>
            <p:cNvSpPr/>
            <p:nvPr>
              <p:custDataLst>
                <p:tags r:id="rId455"/>
              </p:custDataLst>
            </p:nvPr>
          </p:nvSpPr>
          <p:spPr>
            <a:xfrm>
              <a:off x="469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0" name="PA-任意多边形 929">
              <a:extLst>
                <a:ext uri="{FF2B5EF4-FFF2-40B4-BE49-F238E27FC236}">
                  <a16:creationId xmlns:a16="http://schemas.microsoft.com/office/drawing/2014/main" id="{4468CA4D-937C-47B3-9ECC-DDD307A68529}"/>
                </a:ext>
              </a:extLst>
            </p:cNvPr>
            <p:cNvSpPr/>
            <p:nvPr>
              <p:custDataLst>
                <p:tags r:id="rId456"/>
              </p:custDataLst>
            </p:nvPr>
          </p:nvSpPr>
          <p:spPr>
            <a:xfrm>
              <a:off x="4908887" y="3199488"/>
              <a:ext cx="71259" cy="192077"/>
            </a:xfrm>
            <a:custGeom>
              <a:avLst/>
              <a:gdLst>
                <a:gd name="connsiteX0" fmla="*/ 71259 w 71259"/>
                <a:gd name="connsiteY0" fmla="*/ 0 h 192077"/>
                <a:gd name="connsiteX1" fmla="*/ 71259 w 71259"/>
                <a:gd name="connsiteY1" fmla="*/ 145513 h 192077"/>
                <a:gd name="connsiteX2" fmla="*/ 41934 w 71259"/>
                <a:gd name="connsiteY2" fmla="*/ 189742 h 192077"/>
                <a:gd name="connsiteX3" fmla="*/ 30369 w 71259"/>
                <a:gd name="connsiteY3" fmla="*/ 192077 h 192077"/>
                <a:gd name="connsiteX4" fmla="*/ 20938 w 71259"/>
                <a:gd name="connsiteY4" fmla="*/ 178887 h 192077"/>
                <a:gd name="connsiteX5" fmla="*/ 6530 w 71259"/>
                <a:gd name="connsiteY5" fmla="*/ 124577 h 192077"/>
                <a:gd name="connsiteX6" fmla="*/ 768 w 71259"/>
                <a:gd name="connsiteY6" fmla="*/ 129298 h 192077"/>
                <a:gd name="connsiteX7" fmla="*/ 9412 w 71259"/>
                <a:gd name="connsiteY7" fmla="*/ 84434 h 192077"/>
                <a:gd name="connsiteX8" fmla="*/ 26702 w 71259"/>
                <a:gd name="connsiteY8" fmla="*/ 67905 h 192077"/>
                <a:gd name="connsiteX9" fmla="*/ 52634 w 71259"/>
                <a:gd name="connsiteY9" fmla="*/ 18317 h 192077"/>
                <a:gd name="connsiteX10" fmla="*/ 67042 w 71259"/>
                <a:gd name="connsiteY10" fmla="*/ 4148 h 192077"/>
                <a:gd name="connsiteX11" fmla="*/ 71259 w 71259"/>
                <a:gd name="connsiteY11" fmla="*/ 0 h 192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259" h="192077">
                  <a:moveTo>
                    <a:pt x="71259" y="0"/>
                  </a:moveTo>
                  <a:lnTo>
                    <a:pt x="71259" y="145513"/>
                  </a:lnTo>
                  <a:cubicBezTo>
                    <a:pt x="71259" y="165396"/>
                    <a:pt x="59164" y="182455"/>
                    <a:pt x="41934" y="189742"/>
                  </a:cubicBezTo>
                  <a:lnTo>
                    <a:pt x="30369" y="192077"/>
                  </a:lnTo>
                  <a:lnTo>
                    <a:pt x="20938" y="178887"/>
                  </a:lnTo>
                  <a:cubicBezTo>
                    <a:pt x="32464" y="162357"/>
                    <a:pt x="32464" y="124577"/>
                    <a:pt x="6530" y="124577"/>
                  </a:cubicBezTo>
                  <a:cubicBezTo>
                    <a:pt x="6530" y="126937"/>
                    <a:pt x="3649" y="126937"/>
                    <a:pt x="768" y="129298"/>
                  </a:cubicBezTo>
                  <a:cubicBezTo>
                    <a:pt x="-2115" y="115130"/>
                    <a:pt x="3649" y="93879"/>
                    <a:pt x="9412" y="84434"/>
                  </a:cubicBezTo>
                  <a:cubicBezTo>
                    <a:pt x="15175" y="79712"/>
                    <a:pt x="20938" y="72628"/>
                    <a:pt x="26702" y="67905"/>
                  </a:cubicBezTo>
                  <a:cubicBezTo>
                    <a:pt x="35346" y="51376"/>
                    <a:pt x="43990" y="34846"/>
                    <a:pt x="52634" y="18317"/>
                  </a:cubicBezTo>
                  <a:cubicBezTo>
                    <a:pt x="55516" y="12414"/>
                    <a:pt x="61279" y="8281"/>
                    <a:pt x="67042" y="4148"/>
                  </a:cubicBezTo>
                  <a:lnTo>
                    <a:pt x="7125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31" name="PA-组合 930">
            <a:extLst>
              <a:ext uri="{FF2B5EF4-FFF2-40B4-BE49-F238E27FC236}">
                <a16:creationId xmlns:a16="http://schemas.microsoft.com/office/drawing/2014/main" id="{3F55803C-1404-455B-8412-5B5FD45511C3}"/>
              </a:ext>
            </a:extLst>
          </p:cNvPr>
          <p:cNvGrpSpPr/>
          <p:nvPr>
            <p:custDataLst>
              <p:tags r:id="rId253"/>
            </p:custDataLst>
          </p:nvPr>
        </p:nvGrpSpPr>
        <p:grpSpPr>
          <a:xfrm>
            <a:off x="5412000" y="3465000"/>
            <a:ext cx="288062" cy="288000"/>
            <a:chOff x="5412000" y="3465000"/>
            <a:chExt cx="288062" cy="288000"/>
          </a:xfrm>
        </p:grpSpPr>
        <p:sp>
          <p:nvSpPr>
            <p:cNvPr id="932" name="PA-圆角矩形 931">
              <a:extLst>
                <a:ext uri="{FF2B5EF4-FFF2-40B4-BE49-F238E27FC236}">
                  <a16:creationId xmlns:a16="http://schemas.microsoft.com/office/drawing/2014/main" id="{6E678BE5-F458-415D-BB9D-92434FADB864}"/>
                </a:ext>
              </a:extLst>
            </p:cNvPr>
            <p:cNvSpPr/>
            <p:nvPr>
              <p:custDataLst>
                <p:tags r:id="rId453"/>
              </p:custDataLst>
            </p:nvPr>
          </p:nvSpPr>
          <p:spPr>
            <a:xfrm>
              <a:off x="541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3" name="PA-任意多边形 932">
              <a:extLst>
                <a:ext uri="{FF2B5EF4-FFF2-40B4-BE49-F238E27FC236}">
                  <a16:creationId xmlns:a16="http://schemas.microsoft.com/office/drawing/2014/main" id="{E3982CF2-0B58-4FAF-8A1F-F30B80381BE9}"/>
                </a:ext>
              </a:extLst>
            </p:cNvPr>
            <p:cNvSpPr/>
            <p:nvPr>
              <p:custDataLst>
                <p:tags r:id="rId454"/>
              </p:custDataLst>
            </p:nvPr>
          </p:nvSpPr>
          <p:spPr>
            <a:xfrm>
              <a:off x="5412097" y="3465000"/>
              <a:ext cx="287965" cy="288000"/>
            </a:xfrm>
            <a:custGeom>
              <a:avLst/>
              <a:gdLst>
                <a:gd name="connsiteX0" fmla="*/ 47987 w 287965"/>
                <a:gd name="connsiteY0" fmla="*/ 0 h 288000"/>
                <a:gd name="connsiteX1" fmla="*/ 239965 w 287965"/>
                <a:gd name="connsiteY1" fmla="*/ 0 h 288000"/>
                <a:gd name="connsiteX2" fmla="*/ 287965 w 287965"/>
                <a:gd name="connsiteY2" fmla="*/ 48001 h 288000"/>
                <a:gd name="connsiteX3" fmla="*/ 287965 w 287965"/>
                <a:gd name="connsiteY3" fmla="*/ 239999 h 288000"/>
                <a:gd name="connsiteX4" fmla="*/ 239965 w 287965"/>
                <a:gd name="connsiteY4" fmla="*/ 288000 h 288000"/>
                <a:gd name="connsiteX5" fmla="*/ 47987 w 287965"/>
                <a:gd name="connsiteY5" fmla="*/ 288000 h 288000"/>
                <a:gd name="connsiteX6" fmla="*/ 0 w 287965"/>
                <a:gd name="connsiteY6" fmla="*/ 239999 h 288000"/>
                <a:gd name="connsiteX7" fmla="*/ 0 w 287965"/>
                <a:gd name="connsiteY7" fmla="*/ 48001 h 288000"/>
                <a:gd name="connsiteX8" fmla="*/ 47987 w 287965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65" h="288000">
                  <a:moveTo>
                    <a:pt x="47987" y="0"/>
                  </a:moveTo>
                  <a:lnTo>
                    <a:pt x="239965" y="0"/>
                  </a:lnTo>
                  <a:cubicBezTo>
                    <a:pt x="266476" y="0"/>
                    <a:pt x="287965" y="21491"/>
                    <a:pt x="287965" y="48001"/>
                  </a:cubicBezTo>
                  <a:lnTo>
                    <a:pt x="287965" y="239999"/>
                  </a:lnTo>
                  <a:cubicBezTo>
                    <a:pt x="287965" y="266509"/>
                    <a:pt x="266476" y="288000"/>
                    <a:pt x="239965" y="288000"/>
                  </a:cubicBezTo>
                  <a:lnTo>
                    <a:pt x="47987" y="288000"/>
                  </a:lnTo>
                  <a:cubicBezTo>
                    <a:pt x="2148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81" y="0"/>
                    <a:pt x="47987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34" name="PA-组合 933">
            <a:extLst>
              <a:ext uri="{FF2B5EF4-FFF2-40B4-BE49-F238E27FC236}">
                <a16:creationId xmlns:a16="http://schemas.microsoft.com/office/drawing/2014/main" id="{AF22B724-D678-4067-92CD-A95F59A4CB98}"/>
              </a:ext>
            </a:extLst>
          </p:cNvPr>
          <p:cNvGrpSpPr/>
          <p:nvPr>
            <p:custDataLst>
              <p:tags r:id="rId254"/>
            </p:custDataLst>
          </p:nvPr>
        </p:nvGrpSpPr>
        <p:grpSpPr>
          <a:xfrm>
            <a:off x="4692000" y="3465000"/>
            <a:ext cx="288130" cy="288000"/>
            <a:chOff x="4692000" y="3465000"/>
            <a:chExt cx="288130" cy="288000"/>
          </a:xfrm>
        </p:grpSpPr>
        <p:sp>
          <p:nvSpPr>
            <p:cNvPr id="935" name="PA-圆角矩形 934">
              <a:extLst>
                <a:ext uri="{FF2B5EF4-FFF2-40B4-BE49-F238E27FC236}">
                  <a16:creationId xmlns:a16="http://schemas.microsoft.com/office/drawing/2014/main" id="{EA127965-F075-406C-BE62-049228CC5A4D}"/>
                </a:ext>
              </a:extLst>
            </p:cNvPr>
            <p:cNvSpPr/>
            <p:nvPr>
              <p:custDataLst>
                <p:tags r:id="rId451"/>
              </p:custDataLst>
            </p:nvPr>
          </p:nvSpPr>
          <p:spPr>
            <a:xfrm>
              <a:off x="469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PA-任意多边形 935">
              <a:extLst>
                <a:ext uri="{FF2B5EF4-FFF2-40B4-BE49-F238E27FC236}">
                  <a16:creationId xmlns:a16="http://schemas.microsoft.com/office/drawing/2014/main" id="{F2E61CA3-8181-4E51-8A02-6A98B729C30C}"/>
                </a:ext>
              </a:extLst>
            </p:cNvPr>
            <p:cNvSpPr/>
            <p:nvPr>
              <p:custDataLst>
                <p:tags r:id="rId452"/>
              </p:custDataLst>
            </p:nvPr>
          </p:nvSpPr>
          <p:spPr>
            <a:xfrm>
              <a:off x="4895248" y="3465272"/>
              <a:ext cx="84882" cy="195004"/>
            </a:xfrm>
            <a:custGeom>
              <a:avLst/>
              <a:gdLst>
                <a:gd name="connsiteX0" fmla="*/ 38222 w 84882"/>
                <a:gd name="connsiteY0" fmla="*/ 0 h 195004"/>
                <a:gd name="connsiteX1" fmla="*/ 55559 w 84882"/>
                <a:gd name="connsiteY1" fmla="*/ 3500 h 195004"/>
                <a:gd name="connsiteX2" fmla="*/ 84882 w 84882"/>
                <a:gd name="connsiteY2" fmla="*/ 47729 h 195004"/>
                <a:gd name="connsiteX3" fmla="*/ 84882 w 84882"/>
                <a:gd name="connsiteY3" fmla="*/ 195004 h 195004"/>
                <a:gd name="connsiteX4" fmla="*/ 74918 w 84882"/>
                <a:gd name="connsiteY4" fmla="*/ 191738 h 195004"/>
                <a:gd name="connsiteX5" fmla="*/ 83563 w 84882"/>
                <a:gd name="connsiteY5" fmla="*/ 172847 h 195004"/>
                <a:gd name="connsiteX6" fmla="*/ 60510 w 84882"/>
                <a:gd name="connsiteY6" fmla="*/ 170486 h 195004"/>
                <a:gd name="connsiteX7" fmla="*/ 43221 w 84882"/>
                <a:gd name="connsiteY7" fmla="*/ 163402 h 195004"/>
                <a:gd name="connsiteX8" fmla="*/ 40341 w 84882"/>
                <a:gd name="connsiteY8" fmla="*/ 156317 h 195004"/>
                <a:gd name="connsiteX9" fmla="*/ 23051 w 84882"/>
                <a:gd name="connsiteY9" fmla="*/ 144510 h 195004"/>
                <a:gd name="connsiteX10" fmla="*/ 28814 w 84882"/>
                <a:gd name="connsiteY10" fmla="*/ 116174 h 195004"/>
                <a:gd name="connsiteX11" fmla="*/ 34577 w 84882"/>
                <a:gd name="connsiteY11" fmla="*/ 113813 h 195004"/>
                <a:gd name="connsiteX12" fmla="*/ 34577 w 84882"/>
                <a:gd name="connsiteY12" fmla="*/ 104368 h 195004"/>
                <a:gd name="connsiteX13" fmla="*/ 0 w 84882"/>
                <a:gd name="connsiteY13" fmla="*/ 68948 h 195004"/>
                <a:gd name="connsiteX14" fmla="*/ 34577 w 84882"/>
                <a:gd name="connsiteY14" fmla="*/ 26443 h 195004"/>
                <a:gd name="connsiteX15" fmla="*/ 37458 w 84882"/>
                <a:gd name="connsiteY15" fmla="*/ 2830 h 195004"/>
                <a:gd name="connsiteX16" fmla="*/ 38222 w 84882"/>
                <a:gd name="connsiteY16" fmla="*/ 0 h 19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882" h="195004">
                  <a:moveTo>
                    <a:pt x="38222" y="0"/>
                  </a:moveTo>
                  <a:lnTo>
                    <a:pt x="55559" y="3500"/>
                  </a:lnTo>
                  <a:cubicBezTo>
                    <a:pt x="72789" y="10787"/>
                    <a:pt x="84882" y="27847"/>
                    <a:pt x="84882" y="47729"/>
                  </a:cubicBezTo>
                  <a:lnTo>
                    <a:pt x="84882" y="195004"/>
                  </a:lnTo>
                  <a:lnTo>
                    <a:pt x="74918" y="191738"/>
                  </a:lnTo>
                  <a:cubicBezTo>
                    <a:pt x="72037" y="179932"/>
                    <a:pt x="80680" y="177570"/>
                    <a:pt x="83563" y="172847"/>
                  </a:cubicBezTo>
                  <a:cubicBezTo>
                    <a:pt x="77800" y="165763"/>
                    <a:pt x="66273" y="170486"/>
                    <a:pt x="60510" y="170486"/>
                  </a:cubicBezTo>
                  <a:cubicBezTo>
                    <a:pt x="54746" y="168125"/>
                    <a:pt x="48985" y="165763"/>
                    <a:pt x="43221" y="163402"/>
                  </a:cubicBezTo>
                  <a:cubicBezTo>
                    <a:pt x="43221" y="161040"/>
                    <a:pt x="43221" y="158679"/>
                    <a:pt x="40341" y="156317"/>
                  </a:cubicBezTo>
                  <a:cubicBezTo>
                    <a:pt x="28814" y="149233"/>
                    <a:pt x="34577" y="161040"/>
                    <a:pt x="23051" y="144510"/>
                  </a:cubicBezTo>
                  <a:cubicBezTo>
                    <a:pt x="25933" y="135065"/>
                    <a:pt x="23051" y="123258"/>
                    <a:pt x="28814" y="116174"/>
                  </a:cubicBezTo>
                  <a:cubicBezTo>
                    <a:pt x="31695" y="116174"/>
                    <a:pt x="31695" y="113813"/>
                    <a:pt x="34577" y="113813"/>
                  </a:cubicBezTo>
                  <a:cubicBezTo>
                    <a:pt x="34577" y="111452"/>
                    <a:pt x="34577" y="106729"/>
                    <a:pt x="34577" y="104368"/>
                  </a:cubicBezTo>
                  <a:cubicBezTo>
                    <a:pt x="23051" y="102006"/>
                    <a:pt x="23051" y="78393"/>
                    <a:pt x="0" y="68948"/>
                  </a:cubicBezTo>
                  <a:cubicBezTo>
                    <a:pt x="17288" y="64225"/>
                    <a:pt x="31695" y="42973"/>
                    <a:pt x="34577" y="26443"/>
                  </a:cubicBezTo>
                  <a:cubicBezTo>
                    <a:pt x="37458" y="19359"/>
                    <a:pt x="37458" y="12275"/>
                    <a:pt x="37458" y="2830"/>
                  </a:cubicBezTo>
                  <a:lnTo>
                    <a:pt x="3822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37" name="PA-组合 936">
            <a:extLst>
              <a:ext uri="{FF2B5EF4-FFF2-40B4-BE49-F238E27FC236}">
                <a16:creationId xmlns:a16="http://schemas.microsoft.com/office/drawing/2014/main" id="{210761F5-D9C6-49B9-A1AB-2B93EE881134}"/>
              </a:ext>
            </a:extLst>
          </p:cNvPr>
          <p:cNvGrpSpPr/>
          <p:nvPr>
            <p:custDataLst>
              <p:tags r:id="rId255"/>
            </p:custDataLst>
          </p:nvPr>
        </p:nvGrpSpPr>
        <p:grpSpPr>
          <a:xfrm>
            <a:off x="5412000" y="3825000"/>
            <a:ext cx="288000" cy="288000"/>
            <a:chOff x="5412000" y="3825000"/>
            <a:chExt cx="288000" cy="288000"/>
          </a:xfrm>
        </p:grpSpPr>
        <p:sp>
          <p:nvSpPr>
            <p:cNvPr id="938" name="PA-圆角矩形 937">
              <a:extLst>
                <a:ext uri="{FF2B5EF4-FFF2-40B4-BE49-F238E27FC236}">
                  <a16:creationId xmlns:a16="http://schemas.microsoft.com/office/drawing/2014/main" id="{DE3E669E-0EBD-4DDC-A062-69D4DEEB2502}"/>
                </a:ext>
              </a:extLst>
            </p:cNvPr>
            <p:cNvSpPr/>
            <p:nvPr>
              <p:custDataLst>
                <p:tags r:id="rId449"/>
              </p:custDataLst>
            </p:nvPr>
          </p:nvSpPr>
          <p:spPr>
            <a:xfrm>
              <a:off x="541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9" name="PA-任意多边形 938">
              <a:extLst>
                <a:ext uri="{FF2B5EF4-FFF2-40B4-BE49-F238E27FC236}">
                  <a16:creationId xmlns:a16="http://schemas.microsoft.com/office/drawing/2014/main" id="{6116568C-FF5E-49BF-9FC1-A90167840C77}"/>
                </a:ext>
              </a:extLst>
            </p:cNvPr>
            <p:cNvSpPr/>
            <p:nvPr>
              <p:custDataLst>
                <p:tags r:id="rId450"/>
              </p:custDataLst>
            </p:nvPr>
          </p:nvSpPr>
          <p:spPr>
            <a:xfrm>
              <a:off x="5416559" y="3825000"/>
              <a:ext cx="194154" cy="51616"/>
            </a:xfrm>
            <a:custGeom>
              <a:avLst/>
              <a:gdLst>
                <a:gd name="connsiteX0" fmla="*/ 43516 w 194154"/>
                <a:gd name="connsiteY0" fmla="*/ 0 h 51616"/>
                <a:gd name="connsiteX1" fmla="*/ 194154 w 194154"/>
                <a:gd name="connsiteY1" fmla="*/ 0 h 51616"/>
                <a:gd name="connsiteX2" fmla="*/ 170237 w 194154"/>
                <a:gd name="connsiteY2" fmla="*/ 2028 h 51616"/>
                <a:gd name="connsiteX3" fmla="*/ 155830 w 194154"/>
                <a:gd name="connsiteY3" fmla="*/ 16196 h 51616"/>
                <a:gd name="connsiteX4" fmla="*/ 121252 w 194154"/>
                <a:gd name="connsiteY4" fmla="*/ 20918 h 51616"/>
                <a:gd name="connsiteX5" fmla="*/ 46335 w 194154"/>
                <a:gd name="connsiteY5" fmla="*/ 51616 h 51616"/>
                <a:gd name="connsiteX6" fmla="*/ 8877 w 194154"/>
                <a:gd name="connsiteY6" fmla="*/ 32725 h 51616"/>
                <a:gd name="connsiteX7" fmla="*/ 5994 w 194154"/>
                <a:gd name="connsiteY7" fmla="*/ 37448 h 51616"/>
                <a:gd name="connsiteX8" fmla="*/ 0 w 194154"/>
                <a:gd name="connsiteY8" fmla="*/ 37202 h 51616"/>
                <a:gd name="connsiteX9" fmla="*/ 9582 w 194154"/>
                <a:gd name="connsiteY9" fmla="*/ 14059 h 51616"/>
                <a:gd name="connsiteX10" fmla="*/ 43516 w 194154"/>
                <a:gd name="connsiteY10" fmla="*/ 0 h 51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4154" h="51616">
                  <a:moveTo>
                    <a:pt x="43516" y="0"/>
                  </a:moveTo>
                  <a:lnTo>
                    <a:pt x="194154" y="0"/>
                  </a:lnTo>
                  <a:lnTo>
                    <a:pt x="170237" y="2028"/>
                  </a:lnTo>
                  <a:cubicBezTo>
                    <a:pt x="161593" y="4389"/>
                    <a:pt x="161593" y="13834"/>
                    <a:pt x="155830" y="16196"/>
                  </a:cubicBezTo>
                  <a:cubicBezTo>
                    <a:pt x="144305" y="18557"/>
                    <a:pt x="132779" y="18557"/>
                    <a:pt x="121252" y="20918"/>
                  </a:cubicBezTo>
                  <a:cubicBezTo>
                    <a:pt x="98201" y="30364"/>
                    <a:pt x="72268" y="42170"/>
                    <a:pt x="46335" y="51616"/>
                  </a:cubicBezTo>
                  <a:cubicBezTo>
                    <a:pt x="40573" y="49254"/>
                    <a:pt x="14639" y="35086"/>
                    <a:pt x="8877" y="32725"/>
                  </a:cubicBezTo>
                  <a:cubicBezTo>
                    <a:pt x="8877" y="35086"/>
                    <a:pt x="5994" y="37448"/>
                    <a:pt x="5994" y="37448"/>
                  </a:cubicBezTo>
                  <a:lnTo>
                    <a:pt x="0" y="37202"/>
                  </a:lnTo>
                  <a:lnTo>
                    <a:pt x="9582" y="14059"/>
                  </a:lnTo>
                  <a:cubicBezTo>
                    <a:pt x="18266" y="5373"/>
                    <a:pt x="30263" y="0"/>
                    <a:pt x="4351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40" name="PA-组合 939">
            <a:extLst>
              <a:ext uri="{FF2B5EF4-FFF2-40B4-BE49-F238E27FC236}">
                <a16:creationId xmlns:a16="http://schemas.microsoft.com/office/drawing/2014/main" id="{418DE665-F81C-4E59-929E-372F992CE27E}"/>
              </a:ext>
            </a:extLst>
          </p:cNvPr>
          <p:cNvGrpSpPr/>
          <p:nvPr>
            <p:custDataLst>
              <p:tags r:id="rId256"/>
            </p:custDataLst>
          </p:nvPr>
        </p:nvGrpSpPr>
        <p:grpSpPr>
          <a:xfrm>
            <a:off x="3972000" y="4545000"/>
            <a:ext cx="288016" cy="288000"/>
            <a:chOff x="3972000" y="4545000"/>
            <a:chExt cx="288016" cy="288000"/>
          </a:xfrm>
        </p:grpSpPr>
        <p:sp>
          <p:nvSpPr>
            <p:cNvPr id="941" name="PA-圆角矩形 940">
              <a:extLst>
                <a:ext uri="{FF2B5EF4-FFF2-40B4-BE49-F238E27FC236}">
                  <a16:creationId xmlns:a16="http://schemas.microsoft.com/office/drawing/2014/main" id="{2ECB0382-9F13-4C09-BF4A-6DE1959C7EA9}"/>
                </a:ext>
              </a:extLst>
            </p:cNvPr>
            <p:cNvSpPr/>
            <p:nvPr>
              <p:custDataLst>
                <p:tags r:id="rId447"/>
              </p:custDataLst>
            </p:nvPr>
          </p:nvSpPr>
          <p:spPr>
            <a:xfrm>
              <a:off x="397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PA-任意多边形 941">
              <a:extLst>
                <a:ext uri="{FF2B5EF4-FFF2-40B4-BE49-F238E27FC236}">
                  <a16:creationId xmlns:a16="http://schemas.microsoft.com/office/drawing/2014/main" id="{C4EB9D94-8D40-4DA0-9E0B-BC5AD7F9F9C8}"/>
                </a:ext>
              </a:extLst>
            </p:cNvPr>
            <p:cNvSpPr/>
            <p:nvPr>
              <p:custDataLst>
                <p:tags r:id="rId448"/>
              </p:custDataLst>
            </p:nvPr>
          </p:nvSpPr>
          <p:spPr>
            <a:xfrm>
              <a:off x="3972042" y="4545000"/>
              <a:ext cx="287974" cy="288000"/>
            </a:xfrm>
            <a:custGeom>
              <a:avLst/>
              <a:gdLst>
                <a:gd name="connsiteX0" fmla="*/ 48000 w 287974"/>
                <a:gd name="connsiteY0" fmla="*/ 0 h 288000"/>
                <a:gd name="connsiteX1" fmla="*/ 239957 w 287974"/>
                <a:gd name="connsiteY1" fmla="*/ 0 h 288000"/>
                <a:gd name="connsiteX2" fmla="*/ 287974 w 287974"/>
                <a:gd name="connsiteY2" fmla="*/ 48001 h 288000"/>
                <a:gd name="connsiteX3" fmla="*/ 287974 w 287974"/>
                <a:gd name="connsiteY3" fmla="*/ 239999 h 288000"/>
                <a:gd name="connsiteX4" fmla="*/ 239957 w 287974"/>
                <a:gd name="connsiteY4" fmla="*/ 288000 h 288000"/>
                <a:gd name="connsiteX5" fmla="*/ 48000 w 287974"/>
                <a:gd name="connsiteY5" fmla="*/ 288000 h 288000"/>
                <a:gd name="connsiteX6" fmla="*/ 0 w 287974"/>
                <a:gd name="connsiteY6" fmla="*/ 239999 h 288000"/>
                <a:gd name="connsiteX7" fmla="*/ 0 w 287974"/>
                <a:gd name="connsiteY7" fmla="*/ 48001 h 288000"/>
                <a:gd name="connsiteX8" fmla="*/ 48000 w 287974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74" h="288000">
                  <a:moveTo>
                    <a:pt x="48000" y="0"/>
                  </a:moveTo>
                  <a:lnTo>
                    <a:pt x="239957" y="0"/>
                  </a:lnTo>
                  <a:cubicBezTo>
                    <a:pt x="266482" y="0"/>
                    <a:pt x="287974" y="21491"/>
                    <a:pt x="287974" y="48001"/>
                  </a:cubicBezTo>
                  <a:lnTo>
                    <a:pt x="287974" y="239999"/>
                  </a:lnTo>
                  <a:cubicBezTo>
                    <a:pt x="287974" y="266509"/>
                    <a:pt x="266482" y="288000"/>
                    <a:pt x="239957" y="288000"/>
                  </a:cubicBezTo>
                  <a:lnTo>
                    <a:pt x="48000" y="288000"/>
                  </a:lnTo>
                  <a:cubicBezTo>
                    <a:pt x="21490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0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43" name="PA-组合 942">
            <a:extLst>
              <a:ext uri="{FF2B5EF4-FFF2-40B4-BE49-F238E27FC236}">
                <a16:creationId xmlns:a16="http://schemas.microsoft.com/office/drawing/2014/main" id="{E68C0412-EBE9-4180-B4E0-2FD224A34C22}"/>
              </a:ext>
            </a:extLst>
          </p:cNvPr>
          <p:cNvGrpSpPr/>
          <p:nvPr>
            <p:custDataLst>
              <p:tags r:id="rId257"/>
            </p:custDataLst>
          </p:nvPr>
        </p:nvGrpSpPr>
        <p:grpSpPr>
          <a:xfrm>
            <a:off x="3972000" y="4905000"/>
            <a:ext cx="288000" cy="288000"/>
            <a:chOff x="3972000" y="4905000"/>
            <a:chExt cx="288000" cy="288000"/>
          </a:xfrm>
        </p:grpSpPr>
        <p:sp>
          <p:nvSpPr>
            <p:cNvPr id="944" name="PA-圆角矩形 943">
              <a:extLst>
                <a:ext uri="{FF2B5EF4-FFF2-40B4-BE49-F238E27FC236}">
                  <a16:creationId xmlns:a16="http://schemas.microsoft.com/office/drawing/2014/main" id="{4400DF66-B330-4661-A8C5-3EF9BE090AE9}"/>
                </a:ext>
              </a:extLst>
            </p:cNvPr>
            <p:cNvSpPr/>
            <p:nvPr>
              <p:custDataLst>
                <p:tags r:id="rId445"/>
              </p:custDataLst>
            </p:nvPr>
          </p:nvSpPr>
          <p:spPr>
            <a:xfrm>
              <a:off x="397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5" name="PA-任意多边形 944">
              <a:extLst>
                <a:ext uri="{FF2B5EF4-FFF2-40B4-BE49-F238E27FC236}">
                  <a16:creationId xmlns:a16="http://schemas.microsoft.com/office/drawing/2014/main" id="{67EC0FB0-2C86-4AFB-BA5B-DE42CB1C1D79}"/>
                </a:ext>
              </a:extLst>
            </p:cNvPr>
            <p:cNvSpPr/>
            <p:nvPr>
              <p:custDataLst>
                <p:tags r:id="rId446"/>
              </p:custDataLst>
            </p:nvPr>
          </p:nvSpPr>
          <p:spPr>
            <a:xfrm>
              <a:off x="3972035" y="4905000"/>
              <a:ext cx="258733" cy="288000"/>
            </a:xfrm>
            <a:custGeom>
              <a:avLst/>
              <a:gdLst>
                <a:gd name="connsiteX0" fmla="*/ 47999 w 258733"/>
                <a:gd name="connsiteY0" fmla="*/ 0 h 288000"/>
                <a:gd name="connsiteX1" fmla="*/ 239964 w 258733"/>
                <a:gd name="connsiteY1" fmla="*/ 0 h 288000"/>
                <a:gd name="connsiteX2" fmla="*/ 249764 w 258733"/>
                <a:gd name="connsiteY2" fmla="*/ 1978 h 288000"/>
                <a:gd name="connsiteX3" fmla="*/ 258275 w 258733"/>
                <a:gd name="connsiteY3" fmla="*/ 57785 h 288000"/>
                <a:gd name="connsiteX4" fmla="*/ 246750 w 258733"/>
                <a:gd name="connsiteY4" fmla="*/ 100297 h 288000"/>
                <a:gd name="connsiteX5" fmla="*/ 249630 w 258733"/>
                <a:gd name="connsiteY5" fmla="*/ 126276 h 288000"/>
                <a:gd name="connsiteX6" fmla="*/ 226578 w 258733"/>
                <a:gd name="connsiteY6" fmla="*/ 164065 h 288000"/>
                <a:gd name="connsiteX7" fmla="*/ 229459 w 258733"/>
                <a:gd name="connsiteY7" fmla="*/ 185321 h 288000"/>
                <a:gd name="connsiteX8" fmla="*/ 215053 w 258733"/>
                <a:gd name="connsiteY8" fmla="*/ 201853 h 288000"/>
                <a:gd name="connsiteX9" fmla="*/ 200645 w 258733"/>
                <a:gd name="connsiteY9" fmla="*/ 225472 h 288000"/>
                <a:gd name="connsiteX10" fmla="*/ 180473 w 258733"/>
                <a:gd name="connsiteY10" fmla="*/ 258536 h 288000"/>
                <a:gd name="connsiteX11" fmla="*/ 183355 w 258733"/>
                <a:gd name="connsiteY11" fmla="*/ 277431 h 288000"/>
                <a:gd name="connsiteX12" fmla="*/ 157059 w 258733"/>
                <a:gd name="connsiteY12" fmla="*/ 283630 h 288000"/>
                <a:gd name="connsiteX13" fmla="*/ 154855 w 258733"/>
                <a:gd name="connsiteY13" fmla="*/ 288000 h 288000"/>
                <a:gd name="connsiteX14" fmla="*/ 47999 w 258733"/>
                <a:gd name="connsiteY14" fmla="*/ 288000 h 288000"/>
                <a:gd name="connsiteX15" fmla="*/ 0 w 258733"/>
                <a:gd name="connsiteY15" fmla="*/ 239999 h 288000"/>
                <a:gd name="connsiteX16" fmla="*/ 0 w 258733"/>
                <a:gd name="connsiteY16" fmla="*/ 48001 h 288000"/>
                <a:gd name="connsiteX17" fmla="*/ 47999 w 258733"/>
                <a:gd name="connsiteY17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8733" h="288000">
                  <a:moveTo>
                    <a:pt x="47999" y="0"/>
                  </a:moveTo>
                  <a:lnTo>
                    <a:pt x="239964" y="0"/>
                  </a:lnTo>
                  <a:lnTo>
                    <a:pt x="249764" y="1978"/>
                  </a:lnTo>
                  <a:lnTo>
                    <a:pt x="258275" y="57785"/>
                  </a:lnTo>
                  <a:cubicBezTo>
                    <a:pt x="261155" y="74316"/>
                    <a:pt x="249630" y="88487"/>
                    <a:pt x="246750" y="100297"/>
                  </a:cubicBezTo>
                  <a:cubicBezTo>
                    <a:pt x="246750" y="109744"/>
                    <a:pt x="249630" y="121553"/>
                    <a:pt x="249630" y="126276"/>
                  </a:cubicBezTo>
                  <a:cubicBezTo>
                    <a:pt x="235223" y="130999"/>
                    <a:pt x="223698" y="145170"/>
                    <a:pt x="226578" y="164065"/>
                  </a:cubicBezTo>
                  <a:cubicBezTo>
                    <a:pt x="226578" y="171150"/>
                    <a:pt x="229459" y="178236"/>
                    <a:pt x="229459" y="185321"/>
                  </a:cubicBezTo>
                  <a:cubicBezTo>
                    <a:pt x="226578" y="192406"/>
                    <a:pt x="217933" y="194768"/>
                    <a:pt x="215053" y="201853"/>
                  </a:cubicBezTo>
                  <a:cubicBezTo>
                    <a:pt x="209288" y="208939"/>
                    <a:pt x="206407" y="218386"/>
                    <a:pt x="200645" y="225472"/>
                  </a:cubicBezTo>
                  <a:cubicBezTo>
                    <a:pt x="194881" y="234919"/>
                    <a:pt x="180473" y="244366"/>
                    <a:pt x="180473" y="258536"/>
                  </a:cubicBezTo>
                  <a:cubicBezTo>
                    <a:pt x="180473" y="265622"/>
                    <a:pt x="180473" y="270345"/>
                    <a:pt x="183355" y="277431"/>
                  </a:cubicBezTo>
                  <a:cubicBezTo>
                    <a:pt x="173269" y="277431"/>
                    <a:pt x="163903" y="279202"/>
                    <a:pt x="157059" y="283630"/>
                  </a:cubicBezTo>
                  <a:lnTo>
                    <a:pt x="154855" y="288000"/>
                  </a:lnTo>
                  <a:lnTo>
                    <a:pt x="47999" y="288000"/>
                  </a:lnTo>
                  <a:cubicBezTo>
                    <a:pt x="21490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0" y="0"/>
                    <a:pt x="4799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46" name="PA-组合 945">
            <a:extLst>
              <a:ext uri="{FF2B5EF4-FFF2-40B4-BE49-F238E27FC236}">
                <a16:creationId xmlns:a16="http://schemas.microsoft.com/office/drawing/2014/main" id="{01E0394F-5FFF-4319-B3AD-1020B34C059E}"/>
              </a:ext>
            </a:extLst>
          </p:cNvPr>
          <p:cNvGrpSpPr/>
          <p:nvPr>
            <p:custDataLst>
              <p:tags r:id="rId258"/>
            </p:custDataLst>
          </p:nvPr>
        </p:nvGrpSpPr>
        <p:grpSpPr>
          <a:xfrm>
            <a:off x="3252000" y="585000"/>
            <a:ext cx="288118" cy="288031"/>
            <a:chOff x="3252000" y="585000"/>
            <a:chExt cx="288118" cy="288031"/>
          </a:xfrm>
        </p:grpSpPr>
        <p:sp>
          <p:nvSpPr>
            <p:cNvPr id="947" name="PA-圆角矩形 946">
              <a:extLst>
                <a:ext uri="{FF2B5EF4-FFF2-40B4-BE49-F238E27FC236}">
                  <a16:creationId xmlns:a16="http://schemas.microsoft.com/office/drawing/2014/main" id="{DB5AE12D-21CB-4C93-8530-6194CE06BE7C}"/>
                </a:ext>
              </a:extLst>
            </p:cNvPr>
            <p:cNvSpPr/>
            <p:nvPr>
              <p:custDataLst>
                <p:tags r:id="rId441"/>
              </p:custDataLst>
            </p:nvPr>
          </p:nvSpPr>
          <p:spPr>
            <a:xfrm>
              <a:off x="325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8" name="PA-任意多边形 947">
              <a:extLst>
                <a:ext uri="{FF2B5EF4-FFF2-40B4-BE49-F238E27FC236}">
                  <a16:creationId xmlns:a16="http://schemas.microsoft.com/office/drawing/2014/main" id="{FA671594-2739-44BE-B4E5-4D8B529154A2}"/>
                </a:ext>
              </a:extLst>
            </p:cNvPr>
            <p:cNvSpPr/>
            <p:nvPr>
              <p:custDataLst>
                <p:tags r:id="rId442"/>
              </p:custDataLst>
            </p:nvPr>
          </p:nvSpPr>
          <p:spPr>
            <a:xfrm>
              <a:off x="3252121" y="585031"/>
              <a:ext cx="271030" cy="175684"/>
            </a:xfrm>
            <a:custGeom>
              <a:avLst/>
              <a:gdLst>
                <a:gd name="connsiteX0" fmla="*/ 48001 w 271030"/>
                <a:gd name="connsiteY0" fmla="*/ 0 h 175684"/>
                <a:gd name="connsiteX1" fmla="*/ 239996 w 271030"/>
                <a:gd name="connsiteY1" fmla="*/ 0 h 175684"/>
                <a:gd name="connsiteX2" fmla="*/ 258679 w 271030"/>
                <a:gd name="connsiteY2" fmla="*/ 3772 h 175684"/>
                <a:gd name="connsiteX3" fmla="*/ 271030 w 271030"/>
                <a:gd name="connsiteY3" fmla="*/ 12099 h 175684"/>
                <a:gd name="connsiteX4" fmla="*/ 254286 w 271030"/>
                <a:gd name="connsiteY4" fmla="*/ 18655 h 175684"/>
                <a:gd name="connsiteX5" fmla="*/ 196696 w 271030"/>
                <a:gd name="connsiteY5" fmla="*/ 9224 h 175684"/>
                <a:gd name="connsiteX6" fmla="*/ 116071 w 271030"/>
                <a:gd name="connsiteY6" fmla="*/ 23370 h 175684"/>
                <a:gd name="connsiteX7" fmla="*/ 107431 w 271030"/>
                <a:gd name="connsiteY7" fmla="*/ 39873 h 175684"/>
                <a:gd name="connsiteX8" fmla="*/ 118950 w 271030"/>
                <a:gd name="connsiteY8" fmla="*/ 51661 h 175684"/>
                <a:gd name="connsiteX9" fmla="*/ 188058 w 271030"/>
                <a:gd name="connsiteY9" fmla="*/ 42231 h 175684"/>
                <a:gd name="connsiteX10" fmla="*/ 202455 w 271030"/>
                <a:gd name="connsiteY10" fmla="*/ 58734 h 175684"/>
                <a:gd name="connsiteX11" fmla="*/ 199576 w 271030"/>
                <a:gd name="connsiteY11" fmla="*/ 63450 h 175684"/>
                <a:gd name="connsiteX12" fmla="*/ 104551 w 271030"/>
                <a:gd name="connsiteY12" fmla="*/ 101171 h 175684"/>
                <a:gd name="connsiteX13" fmla="*/ 78638 w 271030"/>
                <a:gd name="connsiteY13" fmla="*/ 110602 h 175684"/>
                <a:gd name="connsiteX14" fmla="*/ 9529 w 271030"/>
                <a:gd name="connsiteY14" fmla="*/ 134178 h 175684"/>
                <a:gd name="connsiteX15" fmla="*/ 18167 w 271030"/>
                <a:gd name="connsiteY15" fmla="*/ 167184 h 175684"/>
                <a:gd name="connsiteX16" fmla="*/ 0 w 271030"/>
                <a:gd name="connsiteY16" fmla="*/ 175684 h 175684"/>
                <a:gd name="connsiteX17" fmla="*/ 0 w 271030"/>
                <a:gd name="connsiteY17" fmla="*/ 48001 h 175684"/>
                <a:gd name="connsiteX18" fmla="*/ 48001 w 271030"/>
                <a:gd name="connsiteY18" fmla="*/ 0 h 175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1030" h="175684">
                  <a:moveTo>
                    <a:pt x="48001" y="0"/>
                  </a:moveTo>
                  <a:lnTo>
                    <a:pt x="239996" y="0"/>
                  </a:lnTo>
                  <a:cubicBezTo>
                    <a:pt x="246623" y="0"/>
                    <a:pt x="252937" y="1343"/>
                    <a:pt x="258679" y="3772"/>
                  </a:cubicBezTo>
                  <a:lnTo>
                    <a:pt x="271030" y="12099"/>
                  </a:lnTo>
                  <a:lnTo>
                    <a:pt x="254286" y="18655"/>
                  </a:lnTo>
                  <a:cubicBezTo>
                    <a:pt x="234132" y="16297"/>
                    <a:pt x="216853" y="13940"/>
                    <a:pt x="196696" y="9224"/>
                  </a:cubicBezTo>
                  <a:cubicBezTo>
                    <a:pt x="162143" y="4509"/>
                    <a:pt x="141985" y="16297"/>
                    <a:pt x="116071" y="23370"/>
                  </a:cubicBezTo>
                  <a:cubicBezTo>
                    <a:pt x="113190" y="28085"/>
                    <a:pt x="104551" y="35158"/>
                    <a:pt x="107431" y="39873"/>
                  </a:cubicBezTo>
                  <a:cubicBezTo>
                    <a:pt x="110311" y="44589"/>
                    <a:pt x="116071" y="49304"/>
                    <a:pt x="118950" y="51661"/>
                  </a:cubicBezTo>
                  <a:cubicBezTo>
                    <a:pt x="147746" y="58734"/>
                    <a:pt x="162143" y="42231"/>
                    <a:pt x="188058" y="42231"/>
                  </a:cubicBezTo>
                  <a:cubicBezTo>
                    <a:pt x="190939" y="46946"/>
                    <a:pt x="196696" y="54019"/>
                    <a:pt x="202455" y="58734"/>
                  </a:cubicBezTo>
                  <a:cubicBezTo>
                    <a:pt x="199576" y="61091"/>
                    <a:pt x="199576" y="61091"/>
                    <a:pt x="199576" y="63450"/>
                  </a:cubicBezTo>
                  <a:cubicBezTo>
                    <a:pt x="162143" y="68164"/>
                    <a:pt x="133348" y="87025"/>
                    <a:pt x="104551" y="101171"/>
                  </a:cubicBezTo>
                  <a:cubicBezTo>
                    <a:pt x="95913" y="105886"/>
                    <a:pt x="87276" y="108243"/>
                    <a:pt x="78638" y="110602"/>
                  </a:cubicBezTo>
                  <a:cubicBezTo>
                    <a:pt x="52721" y="127105"/>
                    <a:pt x="55601" y="134178"/>
                    <a:pt x="9529" y="134178"/>
                  </a:cubicBezTo>
                  <a:cubicBezTo>
                    <a:pt x="12408" y="145966"/>
                    <a:pt x="15288" y="155396"/>
                    <a:pt x="18167" y="167184"/>
                  </a:cubicBezTo>
                  <a:lnTo>
                    <a:pt x="0" y="175684"/>
                  </a:lnTo>
                  <a:lnTo>
                    <a:pt x="0" y="48001"/>
                  </a:lnTo>
                  <a:cubicBezTo>
                    <a:pt x="0" y="21490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9" name="PA-任意多边形 948">
              <a:extLst>
                <a:ext uri="{FF2B5EF4-FFF2-40B4-BE49-F238E27FC236}">
                  <a16:creationId xmlns:a16="http://schemas.microsoft.com/office/drawing/2014/main" id="{DFC9979F-431C-462E-B7E7-C8C865CDBAE1}"/>
                </a:ext>
              </a:extLst>
            </p:cNvPr>
            <p:cNvSpPr/>
            <p:nvPr>
              <p:custDataLst>
                <p:tags r:id="rId443"/>
              </p:custDataLst>
            </p:nvPr>
          </p:nvSpPr>
          <p:spPr>
            <a:xfrm>
              <a:off x="3532183" y="624404"/>
              <a:ext cx="7935" cy="9655"/>
            </a:xfrm>
            <a:custGeom>
              <a:avLst/>
              <a:gdLst>
                <a:gd name="connsiteX0" fmla="*/ 4361 w 7935"/>
                <a:gd name="connsiteY0" fmla="*/ 0 h 9655"/>
                <a:gd name="connsiteX1" fmla="*/ 7935 w 7935"/>
                <a:gd name="connsiteY1" fmla="*/ 8629 h 9655"/>
                <a:gd name="connsiteX2" fmla="*/ 7935 w 7935"/>
                <a:gd name="connsiteY2" fmla="*/ 9655 h 9655"/>
                <a:gd name="connsiteX3" fmla="*/ 6487 w 7935"/>
                <a:gd name="connsiteY3" fmla="*/ 9576 h 9655"/>
                <a:gd name="connsiteX4" fmla="*/ 0 w 7935"/>
                <a:gd name="connsiteY4" fmla="*/ 5443 h 9655"/>
                <a:gd name="connsiteX5" fmla="*/ 4361 w 7935"/>
                <a:gd name="connsiteY5" fmla="*/ 0 h 9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35" h="9655">
                  <a:moveTo>
                    <a:pt x="4361" y="0"/>
                  </a:moveTo>
                  <a:lnTo>
                    <a:pt x="7935" y="8629"/>
                  </a:lnTo>
                  <a:lnTo>
                    <a:pt x="7935" y="9655"/>
                  </a:lnTo>
                  <a:lnTo>
                    <a:pt x="6487" y="9576"/>
                  </a:lnTo>
                  <a:cubicBezTo>
                    <a:pt x="2883" y="8986"/>
                    <a:pt x="0" y="7805"/>
                    <a:pt x="0" y="5443"/>
                  </a:cubicBezTo>
                  <a:lnTo>
                    <a:pt x="436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0" name="PA-任意多边形 949">
              <a:extLst>
                <a:ext uri="{FF2B5EF4-FFF2-40B4-BE49-F238E27FC236}">
                  <a16:creationId xmlns:a16="http://schemas.microsoft.com/office/drawing/2014/main" id="{7BE3DDCE-101C-4C9B-969D-897CEFAA000C}"/>
                </a:ext>
              </a:extLst>
            </p:cNvPr>
            <p:cNvSpPr/>
            <p:nvPr>
              <p:custDataLst>
                <p:tags r:id="rId444"/>
              </p:custDataLst>
            </p:nvPr>
          </p:nvSpPr>
          <p:spPr>
            <a:xfrm>
              <a:off x="3353433" y="682611"/>
              <a:ext cx="186685" cy="190420"/>
            </a:xfrm>
            <a:custGeom>
              <a:avLst/>
              <a:gdLst>
                <a:gd name="connsiteX0" fmla="*/ 186685 w 186685"/>
                <a:gd name="connsiteY0" fmla="*/ 0 h 190420"/>
                <a:gd name="connsiteX1" fmla="*/ 186685 w 186685"/>
                <a:gd name="connsiteY1" fmla="*/ 142418 h 190420"/>
                <a:gd name="connsiteX2" fmla="*/ 157367 w 186685"/>
                <a:gd name="connsiteY2" fmla="*/ 186648 h 190420"/>
                <a:gd name="connsiteX3" fmla="*/ 144793 w 186685"/>
                <a:gd name="connsiteY3" fmla="*/ 189187 h 190420"/>
                <a:gd name="connsiteX4" fmla="*/ 144153 w 186685"/>
                <a:gd name="connsiteY4" fmla="*/ 188138 h 190420"/>
                <a:gd name="connsiteX5" fmla="*/ 141271 w 186685"/>
                <a:gd name="connsiteY5" fmla="*/ 188138 h 190420"/>
                <a:gd name="connsiteX6" fmla="*/ 139502 w 186685"/>
                <a:gd name="connsiteY6" fmla="*/ 190255 h 190420"/>
                <a:gd name="connsiteX7" fmla="*/ 138684 w 186685"/>
                <a:gd name="connsiteY7" fmla="*/ 190420 h 190420"/>
                <a:gd name="connsiteX8" fmla="*/ 107910 w 186685"/>
                <a:gd name="connsiteY8" fmla="*/ 190420 h 190420"/>
                <a:gd name="connsiteX9" fmla="*/ 109556 w 186685"/>
                <a:gd name="connsiteY9" fmla="*/ 185776 h 190420"/>
                <a:gd name="connsiteX10" fmla="*/ 95142 w 186685"/>
                <a:gd name="connsiteY10" fmla="*/ 187842 h 190420"/>
                <a:gd name="connsiteX11" fmla="*/ 93127 w 186685"/>
                <a:gd name="connsiteY11" fmla="*/ 190420 h 190420"/>
                <a:gd name="connsiteX12" fmla="*/ 80630 w 186685"/>
                <a:gd name="connsiteY12" fmla="*/ 190420 h 190420"/>
                <a:gd name="connsiteX13" fmla="*/ 74959 w 186685"/>
                <a:gd name="connsiteY13" fmla="*/ 185776 h 190420"/>
                <a:gd name="connsiteX14" fmla="*/ 74959 w 186685"/>
                <a:gd name="connsiteY14" fmla="*/ 188138 h 190420"/>
                <a:gd name="connsiteX15" fmla="*/ 72816 w 186685"/>
                <a:gd name="connsiteY15" fmla="*/ 190420 h 190420"/>
                <a:gd name="connsiteX16" fmla="*/ 39189 w 186685"/>
                <a:gd name="connsiteY16" fmla="*/ 190420 h 190420"/>
                <a:gd name="connsiteX17" fmla="*/ 25953 w 186685"/>
                <a:gd name="connsiteY17" fmla="*/ 178690 h 190420"/>
                <a:gd name="connsiteX18" fmla="*/ 17300 w 186685"/>
                <a:gd name="connsiteY18" fmla="*/ 169243 h 190420"/>
                <a:gd name="connsiteX19" fmla="*/ 28835 w 186685"/>
                <a:gd name="connsiteY19" fmla="*/ 164519 h 190420"/>
                <a:gd name="connsiteX20" fmla="*/ 31718 w 186685"/>
                <a:gd name="connsiteY20" fmla="*/ 166881 h 190420"/>
                <a:gd name="connsiteX21" fmla="*/ 43248 w 186685"/>
                <a:gd name="connsiteY21" fmla="*/ 162157 h 190420"/>
                <a:gd name="connsiteX22" fmla="*/ 60544 w 186685"/>
                <a:gd name="connsiteY22" fmla="*/ 157434 h 190420"/>
                <a:gd name="connsiteX23" fmla="*/ 57662 w 186685"/>
                <a:gd name="connsiteY23" fmla="*/ 157434 h 190420"/>
                <a:gd name="connsiteX24" fmla="*/ 25953 w 186685"/>
                <a:gd name="connsiteY24" fmla="*/ 147986 h 190420"/>
                <a:gd name="connsiteX25" fmla="*/ 25953 w 186685"/>
                <a:gd name="connsiteY25" fmla="*/ 136178 h 190420"/>
                <a:gd name="connsiteX26" fmla="*/ 14418 w 186685"/>
                <a:gd name="connsiteY26" fmla="*/ 140901 h 190420"/>
                <a:gd name="connsiteX27" fmla="*/ 2884 w 186685"/>
                <a:gd name="connsiteY27" fmla="*/ 131455 h 190420"/>
                <a:gd name="connsiteX28" fmla="*/ 11535 w 186685"/>
                <a:gd name="connsiteY28" fmla="*/ 124369 h 190420"/>
                <a:gd name="connsiteX29" fmla="*/ 23066 w 186685"/>
                <a:gd name="connsiteY29" fmla="*/ 119645 h 190420"/>
                <a:gd name="connsiteX30" fmla="*/ 37480 w 186685"/>
                <a:gd name="connsiteY30" fmla="*/ 119645 h 190420"/>
                <a:gd name="connsiteX31" fmla="*/ 74959 w 186685"/>
                <a:gd name="connsiteY31" fmla="*/ 126731 h 190420"/>
                <a:gd name="connsiteX32" fmla="*/ 95141 w 186685"/>
                <a:gd name="connsiteY32" fmla="*/ 126731 h 190420"/>
                <a:gd name="connsiteX33" fmla="*/ 86494 w 186685"/>
                <a:gd name="connsiteY33" fmla="*/ 122007 h 190420"/>
                <a:gd name="connsiteX34" fmla="*/ 63430 w 186685"/>
                <a:gd name="connsiteY34" fmla="*/ 117284 h 190420"/>
                <a:gd name="connsiteX35" fmla="*/ 63430 w 186685"/>
                <a:gd name="connsiteY35" fmla="*/ 114922 h 190420"/>
                <a:gd name="connsiteX36" fmla="*/ 109556 w 186685"/>
                <a:gd name="connsiteY36" fmla="*/ 117284 h 190420"/>
                <a:gd name="connsiteX37" fmla="*/ 121091 w 186685"/>
                <a:gd name="connsiteY37" fmla="*/ 119645 h 190420"/>
                <a:gd name="connsiteX38" fmla="*/ 132621 w 186685"/>
                <a:gd name="connsiteY38" fmla="*/ 107836 h 190420"/>
                <a:gd name="connsiteX39" fmla="*/ 118208 w 186685"/>
                <a:gd name="connsiteY39" fmla="*/ 96027 h 190420"/>
                <a:gd name="connsiteX40" fmla="*/ 112439 w 186685"/>
                <a:gd name="connsiteY40" fmla="*/ 100751 h 190420"/>
                <a:gd name="connsiteX41" fmla="*/ 100911 w 186685"/>
                <a:gd name="connsiteY41" fmla="*/ 103113 h 190420"/>
                <a:gd name="connsiteX42" fmla="*/ 74959 w 186685"/>
                <a:gd name="connsiteY42" fmla="*/ 103113 h 190420"/>
                <a:gd name="connsiteX43" fmla="*/ 60544 w 186685"/>
                <a:gd name="connsiteY43" fmla="*/ 107836 h 190420"/>
                <a:gd name="connsiteX44" fmla="*/ 43248 w 186685"/>
                <a:gd name="connsiteY44" fmla="*/ 98389 h 190420"/>
                <a:gd name="connsiteX45" fmla="*/ 40363 w 186685"/>
                <a:gd name="connsiteY45" fmla="*/ 96027 h 190420"/>
                <a:gd name="connsiteX46" fmla="*/ 54779 w 186685"/>
                <a:gd name="connsiteY46" fmla="*/ 88942 h 190420"/>
                <a:gd name="connsiteX47" fmla="*/ 37480 w 186685"/>
                <a:gd name="connsiteY47" fmla="*/ 88942 h 190420"/>
                <a:gd name="connsiteX48" fmla="*/ 37480 w 186685"/>
                <a:gd name="connsiteY48" fmla="*/ 86580 h 190420"/>
                <a:gd name="connsiteX49" fmla="*/ 51897 w 186685"/>
                <a:gd name="connsiteY49" fmla="*/ 79495 h 190420"/>
                <a:gd name="connsiteX50" fmla="*/ 23066 w 186685"/>
                <a:gd name="connsiteY50" fmla="*/ 72410 h 190420"/>
                <a:gd name="connsiteX51" fmla="*/ 8654 w 186685"/>
                <a:gd name="connsiteY51" fmla="*/ 70048 h 190420"/>
                <a:gd name="connsiteX52" fmla="*/ 0 w 186685"/>
                <a:gd name="connsiteY52" fmla="*/ 51153 h 190420"/>
                <a:gd name="connsiteX53" fmla="*/ 17300 w 186685"/>
                <a:gd name="connsiteY53" fmla="*/ 44068 h 190420"/>
                <a:gd name="connsiteX54" fmla="*/ 14418 w 186685"/>
                <a:gd name="connsiteY54" fmla="*/ 39344 h 190420"/>
                <a:gd name="connsiteX55" fmla="*/ 20183 w 186685"/>
                <a:gd name="connsiteY55" fmla="*/ 34621 h 190420"/>
                <a:gd name="connsiteX56" fmla="*/ 25953 w 186685"/>
                <a:gd name="connsiteY56" fmla="*/ 29897 h 190420"/>
                <a:gd name="connsiteX57" fmla="*/ 49016 w 186685"/>
                <a:gd name="connsiteY57" fmla="*/ 25173 h 190420"/>
                <a:gd name="connsiteX58" fmla="*/ 60544 w 186685"/>
                <a:gd name="connsiteY58" fmla="*/ 29897 h 190420"/>
                <a:gd name="connsiteX59" fmla="*/ 74959 w 186685"/>
                <a:gd name="connsiteY59" fmla="*/ 22812 h 190420"/>
                <a:gd name="connsiteX60" fmla="*/ 83610 w 186685"/>
                <a:gd name="connsiteY60" fmla="*/ 22812 h 190420"/>
                <a:gd name="connsiteX61" fmla="*/ 95141 w 186685"/>
                <a:gd name="connsiteY61" fmla="*/ 15727 h 190420"/>
                <a:gd name="connsiteX62" fmla="*/ 123973 w 186685"/>
                <a:gd name="connsiteY62" fmla="*/ 8642 h 190420"/>
                <a:gd name="connsiteX63" fmla="*/ 152801 w 186685"/>
                <a:gd name="connsiteY63" fmla="*/ 6280 h 190420"/>
                <a:gd name="connsiteX64" fmla="*/ 172985 w 186685"/>
                <a:gd name="connsiteY64" fmla="*/ 1556 h 190420"/>
                <a:gd name="connsiteX65" fmla="*/ 184515 w 186685"/>
                <a:gd name="connsiteY65" fmla="*/ 1556 h 190420"/>
                <a:gd name="connsiteX66" fmla="*/ 186685 w 186685"/>
                <a:gd name="connsiteY66" fmla="*/ 0 h 190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6685" h="190420">
                  <a:moveTo>
                    <a:pt x="186685" y="0"/>
                  </a:moveTo>
                  <a:lnTo>
                    <a:pt x="186685" y="142418"/>
                  </a:lnTo>
                  <a:cubicBezTo>
                    <a:pt x="186685" y="162301"/>
                    <a:pt x="174595" y="179361"/>
                    <a:pt x="157367" y="186648"/>
                  </a:cubicBezTo>
                  <a:lnTo>
                    <a:pt x="144793" y="189187"/>
                  </a:lnTo>
                  <a:lnTo>
                    <a:pt x="144153" y="188138"/>
                  </a:lnTo>
                  <a:cubicBezTo>
                    <a:pt x="144153" y="188138"/>
                    <a:pt x="141271" y="188138"/>
                    <a:pt x="141271" y="188138"/>
                  </a:cubicBezTo>
                  <a:lnTo>
                    <a:pt x="139502" y="190255"/>
                  </a:lnTo>
                  <a:lnTo>
                    <a:pt x="138684" y="190420"/>
                  </a:lnTo>
                  <a:lnTo>
                    <a:pt x="107910" y="190420"/>
                  </a:lnTo>
                  <a:lnTo>
                    <a:pt x="109556" y="185776"/>
                  </a:lnTo>
                  <a:cubicBezTo>
                    <a:pt x="103791" y="184595"/>
                    <a:pt x="98746" y="185775"/>
                    <a:pt x="95142" y="187842"/>
                  </a:cubicBezTo>
                  <a:lnTo>
                    <a:pt x="93127" y="190420"/>
                  </a:lnTo>
                  <a:lnTo>
                    <a:pt x="80630" y="190420"/>
                  </a:lnTo>
                  <a:lnTo>
                    <a:pt x="74959" y="185776"/>
                  </a:lnTo>
                  <a:cubicBezTo>
                    <a:pt x="74959" y="185776"/>
                    <a:pt x="74959" y="188138"/>
                    <a:pt x="74959" y="188138"/>
                  </a:cubicBezTo>
                  <a:lnTo>
                    <a:pt x="72816" y="190420"/>
                  </a:lnTo>
                  <a:lnTo>
                    <a:pt x="39189" y="190420"/>
                  </a:lnTo>
                  <a:lnTo>
                    <a:pt x="25953" y="178690"/>
                  </a:lnTo>
                  <a:cubicBezTo>
                    <a:pt x="23066" y="176328"/>
                    <a:pt x="20183" y="173967"/>
                    <a:pt x="17300" y="169243"/>
                  </a:cubicBezTo>
                  <a:cubicBezTo>
                    <a:pt x="17300" y="166881"/>
                    <a:pt x="23066" y="166881"/>
                    <a:pt x="28835" y="164519"/>
                  </a:cubicBezTo>
                  <a:cubicBezTo>
                    <a:pt x="31718" y="166881"/>
                    <a:pt x="31718" y="166881"/>
                    <a:pt x="31718" y="166881"/>
                  </a:cubicBezTo>
                  <a:cubicBezTo>
                    <a:pt x="37480" y="166881"/>
                    <a:pt x="40363" y="164519"/>
                    <a:pt x="43248" y="162157"/>
                  </a:cubicBezTo>
                  <a:cubicBezTo>
                    <a:pt x="49016" y="159796"/>
                    <a:pt x="54779" y="159796"/>
                    <a:pt x="60544" y="157434"/>
                  </a:cubicBezTo>
                  <a:cubicBezTo>
                    <a:pt x="60544" y="157434"/>
                    <a:pt x="60544" y="157434"/>
                    <a:pt x="57662" y="157434"/>
                  </a:cubicBezTo>
                  <a:cubicBezTo>
                    <a:pt x="46132" y="155072"/>
                    <a:pt x="34598" y="152710"/>
                    <a:pt x="25953" y="147986"/>
                  </a:cubicBezTo>
                  <a:cubicBezTo>
                    <a:pt x="20183" y="145625"/>
                    <a:pt x="20183" y="140901"/>
                    <a:pt x="25953" y="136178"/>
                  </a:cubicBezTo>
                  <a:cubicBezTo>
                    <a:pt x="20183" y="138539"/>
                    <a:pt x="20183" y="138539"/>
                    <a:pt x="14418" y="140901"/>
                  </a:cubicBezTo>
                  <a:cubicBezTo>
                    <a:pt x="8654" y="140901"/>
                    <a:pt x="0" y="136178"/>
                    <a:pt x="2884" y="131455"/>
                  </a:cubicBezTo>
                  <a:cubicBezTo>
                    <a:pt x="5768" y="129093"/>
                    <a:pt x="8654" y="126731"/>
                    <a:pt x="11535" y="124369"/>
                  </a:cubicBezTo>
                  <a:cubicBezTo>
                    <a:pt x="14418" y="122007"/>
                    <a:pt x="17300" y="119645"/>
                    <a:pt x="23066" y="119645"/>
                  </a:cubicBezTo>
                  <a:cubicBezTo>
                    <a:pt x="28835" y="119645"/>
                    <a:pt x="31718" y="119645"/>
                    <a:pt x="37480" y="119645"/>
                  </a:cubicBezTo>
                  <a:cubicBezTo>
                    <a:pt x="49016" y="122007"/>
                    <a:pt x="63430" y="124369"/>
                    <a:pt x="74959" y="126731"/>
                  </a:cubicBezTo>
                  <a:cubicBezTo>
                    <a:pt x="80727" y="126731"/>
                    <a:pt x="86494" y="129093"/>
                    <a:pt x="95141" y="126731"/>
                  </a:cubicBezTo>
                  <a:cubicBezTo>
                    <a:pt x="92258" y="124369"/>
                    <a:pt x="89375" y="122007"/>
                    <a:pt x="86494" y="122007"/>
                  </a:cubicBezTo>
                  <a:cubicBezTo>
                    <a:pt x="77842" y="119645"/>
                    <a:pt x="63430" y="122007"/>
                    <a:pt x="63430" y="117284"/>
                  </a:cubicBezTo>
                  <a:cubicBezTo>
                    <a:pt x="63430" y="117284"/>
                    <a:pt x="63430" y="114922"/>
                    <a:pt x="63430" y="114922"/>
                  </a:cubicBezTo>
                  <a:cubicBezTo>
                    <a:pt x="74959" y="110198"/>
                    <a:pt x="103793" y="114922"/>
                    <a:pt x="109556" y="117284"/>
                  </a:cubicBezTo>
                  <a:cubicBezTo>
                    <a:pt x="112439" y="117284"/>
                    <a:pt x="115322" y="119645"/>
                    <a:pt x="121091" y="119645"/>
                  </a:cubicBezTo>
                  <a:cubicBezTo>
                    <a:pt x="112439" y="107836"/>
                    <a:pt x="123973" y="114922"/>
                    <a:pt x="132621" y="107836"/>
                  </a:cubicBezTo>
                  <a:cubicBezTo>
                    <a:pt x="129736" y="103113"/>
                    <a:pt x="123973" y="98389"/>
                    <a:pt x="118208" y="96027"/>
                  </a:cubicBezTo>
                  <a:cubicBezTo>
                    <a:pt x="115322" y="98389"/>
                    <a:pt x="115322" y="98389"/>
                    <a:pt x="112439" y="100751"/>
                  </a:cubicBezTo>
                  <a:cubicBezTo>
                    <a:pt x="109556" y="100751"/>
                    <a:pt x="106674" y="103113"/>
                    <a:pt x="100911" y="103113"/>
                  </a:cubicBezTo>
                  <a:cubicBezTo>
                    <a:pt x="95141" y="105474"/>
                    <a:pt x="83610" y="103113"/>
                    <a:pt x="74959" y="103113"/>
                  </a:cubicBezTo>
                  <a:cubicBezTo>
                    <a:pt x="69196" y="105474"/>
                    <a:pt x="60544" y="107836"/>
                    <a:pt x="60544" y="107836"/>
                  </a:cubicBezTo>
                  <a:cubicBezTo>
                    <a:pt x="51897" y="103113"/>
                    <a:pt x="54779" y="100751"/>
                    <a:pt x="43248" y="98389"/>
                  </a:cubicBezTo>
                  <a:cubicBezTo>
                    <a:pt x="43248" y="98389"/>
                    <a:pt x="40363" y="96027"/>
                    <a:pt x="40363" y="96027"/>
                  </a:cubicBezTo>
                  <a:cubicBezTo>
                    <a:pt x="40363" y="96027"/>
                    <a:pt x="54779" y="88942"/>
                    <a:pt x="54779" y="88942"/>
                  </a:cubicBezTo>
                  <a:cubicBezTo>
                    <a:pt x="49016" y="88942"/>
                    <a:pt x="43248" y="88942"/>
                    <a:pt x="37480" y="88942"/>
                  </a:cubicBezTo>
                  <a:cubicBezTo>
                    <a:pt x="37480" y="88942"/>
                    <a:pt x="37480" y="86580"/>
                    <a:pt x="37480" y="86580"/>
                  </a:cubicBezTo>
                  <a:cubicBezTo>
                    <a:pt x="40363" y="84218"/>
                    <a:pt x="49016" y="81856"/>
                    <a:pt x="51897" y="79495"/>
                  </a:cubicBezTo>
                  <a:cubicBezTo>
                    <a:pt x="43248" y="79495"/>
                    <a:pt x="31718" y="74772"/>
                    <a:pt x="23066" y="72410"/>
                  </a:cubicBezTo>
                  <a:cubicBezTo>
                    <a:pt x="20183" y="70048"/>
                    <a:pt x="14418" y="70048"/>
                    <a:pt x="8654" y="70048"/>
                  </a:cubicBezTo>
                  <a:cubicBezTo>
                    <a:pt x="8654" y="62963"/>
                    <a:pt x="2884" y="55877"/>
                    <a:pt x="0" y="51153"/>
                  </a:cubicBezTo>
                  <a:cubicBezTo>
                    <a:pt x="5768" y="51153"/>
                    <a:pt x="14418" y="46430"/>
                    <a:pt x="17300" y="44068"/>
                  </a:cubicBezTo>
                  <a:cubicBezTo>
                    <a:pt x="17300" y="41706"/>
                    <a:pt x="14418" y="41706"/>
                    <a:pt x="14418" y="39344"/>
                  </a:cubicBezTo>
                  <a:cubicBezTo>
                    <a:pt x="14418" y="36982"/>
                    <a:pt x="17300" y="36982"/>
                    <a:pt x="20183" y="34621"/>
                  </a:cubicBezTo>
                  <a:cubicBezTo>
                    <a:pt x="20183" y="34621"/>
                    <a:pt x="23066" y="32259"/>
                    <a:pt x="25953" y="29897"/>
                  </a:cubicBezTo>
                  <a:cubicBezTo>
                    <a:pt x="31718" y="27535"/>
                    <a:pt x="43248" y="27535"/>
                    <a:pt x="49016" y="25173"/>
                  </a:cubicBezTo>
                  <a:cubicBezTo>
                    <a:pt x="54779" y="27535"/>
                    <a:pt x="57662" y="27535"/>
                    <a:pt x="60544" y="29897"/>
                  </a:cubicBezTo>
                  <a:cubicBezTo>
                    <a:pt x="69196" y="27535"/>
                    <a:pt x="69196" y="25173"/>
                    <a:pt x="74959" y="22812"/>
                  </a:cubicBezTo>
                  <a:cubicBezTo>
                    <a:pt x="77842" y="22812"/>
                    <a:pt x="80727" y="25173"/>
                    <a:pt x="83610" y="22812"/>
                  </a:cubicBezTo>
                  <a:cubicBezTo>
                    <a:pt x="86494" y="20450"/>
                    <a:pt x="92258" y="18088"/>
                    <a:pt x="95141" y="15727"/>
                  </a:cubicBezTo>
                  <a:cubicBezTo>
                    <a:pt x="103793" y="13365"/>
                    <a:pt x="112439" y="11003"/>
                    <a:pt x="123973" y="8642"/>
                  </a:cubicBezTo>
                  <a:cubicBezTo>
                    <a:pt x="135504" y="3918"/>
                    <a:pt x="144153" y="6280"/>
                    <a:pt x="152801" y="6280"/>
                  </a:cubicBezTo>
                  <a:cubicBezTo>
                    <a:pt x="161451" y="3918"/>
                    <a:pt x="167217" y="3918"/>
                    <a:pt x="172985" y="1556"/>
                  </a:cubicBezTo>
                  <a:cubicBezTo>
                    <a:pt x="175868" y="1556"/>
                    <a:pt x="178750" y="1556"/>
                    <a:pt x="184515" y="1556"/>
                  </a:cubicBezTo>
                  <a:lnTo>
                    <a:pt x="18668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51" name="PA-组合 950">
            <a:extLst>
              <a:ext uri="{FF2B5EF4-FFF2-40B4-BE49-F238E27FC236}">
                <a16:creationId xmlns:a16="http://schemas.microsoft.com/office/drawing/2014/main" id="{FC0024DC-C817-4585-979D-D06DCD9F88B1}"/>
              </a:ext>
            </a:extLst>
          </p:cNvPr>
          <p:cNvGrpSpPr/>
          <p:nvPr>
            <p:custDataLst>
              <p:tags r:id="rId259"/>
            </p:custDataLst>
          </p:nvPr>
        </p:nvGrpSpPr>
        <p:grpSpPr>
          <a:xfrm>
            <a:off x="1812000" y="585000"/>
            <a:ext cx="288000" cy="288031"/>
            <a:chOff x="1812000" y="585000"/>
            <a:chExt cx="288000" cy="288031"/>
          </a:xfrm>
        </p:grpSpPr>
        <p:sp>
          <p:nvSpPr>
            <p:cNvPr id="952" name="PA-圆角矩形 951">
              <a:extLst>
                <a:ext uri="{FF2B5EF4-FFF2-40B4-BE49-F238E27FC236}">
                  <a16:creationId xmlns:a16="http://schemas.microsoft.com/office/drawing/2014/main" id="{D5ABBAFA-FD6A-48BB-BA3E-8856B11F2A2E}"/>
                </a:ext>
              </a:extLst>
            </p:cNvPr>
            <p:cNvSpPr/>
            <p:nvPr>
              <p:custDataLst>
                <p:tags r:id="rId439"/>
              </p:custDataLst>
            </p:nvPr>
          </p:nvSpPr>
          <p:spPr>
            <a:xfrm>
              <a:off x="181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PA-任意多边形 952">
              <a:extLst>
                <a:ext uri="{FF2B5EF4-FFF2-40B4-BE49-F238E27FC236}">
                  <a16:creationId xmlns:a16="http://schemas.microsoft.com/office/drawing/2014/main" id="{9D381E90-E7B4-400F-BD36-A31B979A6961}"/>
                </a:ext>
              </a:extLst>
            </p:cNvPr>
            <p:cNvSpPr/>
            <p:nvPr>
              <p:custDataLst>
                <p:tags r:id="rId440"/>
              </p:custDataLst>
            </p:nvPr>
          </p:nvSpPr>
          <p:spPr>
            <a:xfrm>
              <a:off x="1974268" y="803801"/>
              <a:ext cx="120800" cy="69230"/>
            </a:xfrm>
            <a:custGeom>
              <a:avLst/>
              <a:gdLst>
                <a:gd name="connsiteX0" fmla="*/ 38743 w 120800"/>
                <a:gd name="connsiteY0" fmla="*/ 489 h 69230"/>
                <a:gd name="connsiteX1" fmla="*/ 77487 w 120800"/>
                <a:gd name="connsiteY1" fmla="*/ 3127 h 69230"/>
                <a:gd name="connsiteX2" fmla="*/ 106189 w 120800"/>
                <a:gd name="connsiteY2" fmla="*/ 31262 h 69230"/>
                <a:gd name="connsiteX3" fmla="*/ 120800 w 120800"/>
                <a:gd name="connsiteY3" fmla="*/ 33432 h 69230"/>
                <a:gd name="connsiteX4" fmla="*/ 111786 w 120800"/>
                <a:gd name="connsiteY4" fmla="*/ 55171 h 69230"/>
                <a:gd name="connsiteX5" fmla="*/ 77829 w 120800"/>
                <a:gd name="connsiteY5" fmla="*/ 69230 h 69230"/>
                <a:gd name="connsiteX6" fmla="*/ 24335 w 120800"/>
                <a:gd name="connsiteY6" fmla="*/ 69230 h 69230"/>
                <a:gd name="connsiteX7" fmla="*/ 14349 w 120800"/>
                <a:gd name="connsiteY7" fmla="*/ 59398 h 69230"/>
                <a:gd name="connsiteX8" fmla="*/ 22959 w 120800"/>
                <a:gd name="connsiteY8" fmla="*/ 54709 h 69230"/>
                <a:gd name="connsiteX9" fmla="*/ 77487 w 120800"/>
                <a:gd name="connsiteY9" fmla="*/ 61742 h 69230"/>
                <a:gd name="connsiteX10" fmla="*/ 0 w 120800"/>
                <a:gd name="connsiteY10" fmla="*/ 17194 h 69230"/>
                <a:gd name="connsiteX11" fmla="*/ 0 w 120800"/>
                <a:gd name="connsiteY11" fmla="*/ 12505 h 69230"/>
                <a:gd name="connsiteX12" fmla="*/ 0 w 120800"/>
                <a:gd name="connsiteY12" fmla="*/ 3127 h 69230"/>
                <a:gd name="connsiteX13" fmla="*/ 38743 w 120800"/>
                <a:gd name="connsiteY13" fmla="*/ 489 h 69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800" h="69230">
                  <a:moveTo>
                    <a:pt x="38743" y="489"/>
                  </a:moveTo>
                  <a:cubicBezTo>
                    <a:pt x="52375" y="-390"/>
                    <a:pt x="66009" y="-390"/>
                    <a:pt x="77487" y="3127"/>
                  </a:cubicBezTo>
                  <a:cubicBezTo>
                    <a:pt x="88970" y="10160"/>
                    <a:pt x="94709" y="28917"/>
                    <a:pt x="106189" y="31262"/>
                  </a:cubicBezTo>
                  <a:lnTo>
                    <a:pt x="120800" y="33432"/>
                  </a:lnTo>
                  <a:lnTo>
                    <a:pt x="111786" y="55171"/>
                  </a:lnTo>
                  <a:cubicBezTo>
                    <a:pt x="103092" y="63857"/>
                    <a:pt x="91084" y="69230"/>
                    <a:pt x="77829" y="69230"/>
                  </a:cubicBezTo>
                  <a:lnTo>
                    <a:pt x="24335" y="69230"/>
                  </a:lnTo>
                  <a:lnTo>
                    <a:pt x="14349" y="59398"/>
                  </a:lnTo>
                  <a:cubicBezTo>
                    <a:pt x="17219" y="59398"/>
                    <a:pt x="20088" y="57053"/>
                    <a:pt x="22959" y="54709"/>
                  </a:cubicBezTo>
                  <a:cubicBezTo>
                    <a:pt x="45919" y="54709"/>
                    <a:pt x="54529" y="61742"/>
                    <a:pt x="77487" y="61742"/>
                  </a:cubicBezTo>
                  <a:cubicBezTo>
                    <a:pt x="74618" y="31262"/>
                    <a:pt x="28698" y="21883"/>
                    <a:pt x="0" y="17194"/>
                  </a:cubicBezTo>
                  <a:cubicBezTo>
                    <a:pt x="0" y="14849"/>
                    <a:pt x="0" y="14849"/>
                    <a:pt x="0" y="12505"/>
                  </a:cubicBezTo>
                  <a:cubicBezTo>
                    <a:pt x="0" y="10160"/>
                    <a:pt x="0" y="5471"/>
                    <a:pt x="0" y="3127"/>
                  </a:cubicBezTo>
                  <a:cubicBezTo>
                    <a:pt x="11479" y="3127"/>
                    <a:pt x="25109" y="1369"/>
                    <a:pt x="38743" y="48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54" name="PA-组合 953">
            <a:extLst>
              <a:ext uri="{FF2B5EF4-FFF2-40B4-BE49-F238E27FC236}">
                <a16:creationId xmlns:a16="http://schemas.microsoft.com/office/drawing/2014/main" id="{7BB50702-0EFF-4A2D-B6F4-B93B8BD0DEC5}"/>
              </a:ext>
            </a:extLst>
          </p:cNvPr>
          <p:cNvGrpSpPr/>
          <p:nvPr>
            <p:custDataLst>
              <p:tags r:id="rId260"/>
            </p:custDataLst>
          </p:nvPr>
        </p:nvGrpSpPr>
        <p:grpSpPr>
          <a:xfrm>
            <a:off x="2532000" y="585000"/>
            <a:ext cx="288139" cy="288032"/>
            <a:chOff x="2532000" y="585000"/>
            <a:chExt cx="288139" cy="288032"/>
          </a:xfrm>
        </p:grpSpPr>
        <p:sp>
          <p:nvSpPr>
            <p:cNvPr id="955" name="PA-圆角矩形 954">
              <a:extLst>
                <a:ext uri="{FF2B5EF4-FFF2-40B4-BE49-F238E27FC236}">
                  <a16:creationId xmlns:a16="http://schemas.microsoft.com/office/drawing/2014/main" id="{E01CE245-541A-4DD0-AF5F-C174EB254E22}"/>
                </a:ext>
              </a:extLst>
            </p:cNvPr>
            <p:cNvSpPr/>
            <p:nvPr>
              <p:custDataLst>
                <p:tags r:id="rId434"/>
              </p:custDataLst>
            </p:nvPr>
          </p:nvSpPr>
          <p:spPr>
            <a:xfrm>
              <a:off x="2532000" y="5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6" name="PA-任意多边形 955">
              <a:extLst>
                <a:ext uri="{FF2B5EF4-FFF2-40B4-BE49-F238E27FC236}">
                  <a16:creationId xmlns:a16="http://schemas.microsoft.com/office/drawing/2014/main" id="{E38A5AC6-6B1E-48D4-8309-0113E96D1441}"/>
                </a:ext>
              </a:extLst>
            </p:cNvPr>
            <p:cNvSpPr/>
            <p:nvPr>
              <p:custDataLst>
                <p:tags r:id="rId435"/>
              </p:custDataLst>
            </p:nvPr>
          </p:nvSpPr>
          <p:spPr>
            <a:xfrm>
              <a:off x="2532148" y="585032"/>
              <a:ext cx="287991" cy="129463"/>
            </a:xfrm>
            <a:custGeom>
              <a:avLst/>
              <a:gdLst>
                <a:gd name="connsiteX0" fmla="*/ 149576 w 287991"/>
                <a:gd name="connsiteY0" fmla="*/ 0 h 129463"/>
                <a:gd name="connsiteX1" fmla="*/ 239990 w 287991"/>
                <a:gd name="connsiteY1" fmla="*/ 0 h 129463"/>
                <a:gd name="connsiteX2" fmla="*/ 287991 w 287991"/>
                <a:gd name="connsiteY2" fmla="*/ 48001 h 129463"/>
                <a:gd name="connsiteX3" fmla="*/ 287991 w 287991"/>
                <a:gd name="connsiteY3" fmla="*/ 120189 h 129463"/>
                <a:gd name="connsiteX4" fmla="*/ 274553 w 287991"/>
                <a:gd name="connsiteY4" fmla="*/ 122389 h 129463"/>
                <a:gd name="connsiteX5" fmla="*/ 251517 w 287991"/>
                <a:gd name="connsiteY5" fmla="*/ 108243 h 129463"/>
                <a:gd name="connsiteX6" fmla="*/ 219843 w 287991"/>
                <a:gd name="connsiteY6" fmla="*/ 117674 h 129463"/>
                <a:gd name="connsiteX7" fmla="*/ 199688 w 287991"/>
                <a:gd name="connsiteY7" fmla="*/ 115317 h 129463"/>
                <a:gd name="connsiteX8" fmla="*/ 176652 w 287991"/>
                <a:gd name="connsiteY8" fmla="*/ 129463 h 129463"/>
                <a:gd name="connsiteX9" fmla="*/ 182410 w 287991"/>
                <a:gd name="connsiteY9" fmla="*/ 98814 h 129463"/>
                <a:gd name="connsiteX10" fmla="*/ 196807 w 287991"/>
                <a:gd name="connsiteY10" fmla="*/ 89383 h 129463"/>
                <a:gd name="connsiteX11" fmla="*/ 196807 w 287991"/>
                <a:gd name="connsiteY11" fmla="*/ 82310 h 129463"/>
                <a:gd name="connsiteX12" fmla="*/ 188169 w 287991"/>
                <a:gd name="connsiteY12" fmla="*/ 72880 h 129463"/>
                <a:gd name="connsiteX13" fmla="*/ 72988 w 287991"/>
                <a:gd name="connsiteY13" fmla="*/ 87025 h 129463"/>
                <a:gd name="connsiteX14" fmla="*/ 38436 w 287991"/>
                <a:gd name="connsiteY14" fmla="*/ 110602 h 129463"/>
                <a:gd name="connsiteX15" fmla="*/ 24038 w 287991"/>
                <a:gd name="connsiteY15" fmla="*/ 96456 h 129463"/>
                <a:gd name="connsiteX16" fmla="*/ 38436 w 287991"/>
                <a:gd name="connsiteY16" fmla="*/ 87025 h 129463"/>
                <a:gd name="connsiteX17" fmla="*/ 26917 w 287991"/>
                <a:gd name="connsiteY17" fmla="*/ 65807 h 129463"/>
                <a:gd name="connsiteX18" fmla="*/ 0 w 287991"/>
                <a:gd name="connsiteY18" fmla="*/ 61399 h 129463"/>
                <a:gd name="connsiteX19" fmla="*/ 0 w 287991"/>
                <a:gd name="connsiteY19" fmla="*/ 48001 h 129463"/>
                <a:gd name="connsiteX20" fmla="*/ 13023 w 287991"/>
                <a:gd name="connsiteY20" fmla="*/ 16558 h 129463"/>
                <a:gd name="connsiteX21" fmla="*/ 19719 w 287991"/>
                <a:gd name="connsiteY21" fmla="*/ 15708 h 129463"/>
                <a:gd name="connsiteX22" fmla="*/ 61472 w 287991"/>
                <a:gd name="connsiteY22" fmla="*/ 13940 h 129463"/>
                <a:gd name="connsiteX23" fmla="*/ 104663 w 287991"/>
                <a:gd name="connsiteY23" fmla="*/ 6866 h 129463"/>
                <a:gd name="connsiteX24" fmla="*/ 133459 w 287991"/>
                <a:gd name="connsiteY24" fmla="*/ 18655 h 129463"/>
                <a:gd name="connsiteX25" fmla="*/ 144978 w 287991"/>
                <a:gd name="connsiteY25" fmla="*/ 2152 h 129463"/>
                <a:gd name="connsiteX26" fmla="*/ 149576 w 287991"/>
                <a:gd name="connsiteY26" fmla="*/ 0 h 129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7991" h="129463">
                  <a:moveTo>
                    <a:pt x="149576" y="0"/>
                  </a:moveTo>
                  <a:lnTo>
                    <a:pt x="239990" y="0"/>
                  </a:lnTo>
                  <a:cubicBezTo>
                    <a:pt x="266500" y="0"/>
                    <a:pt x="287991" y="21490"/>
                    <a:pt x="287991" y="48001"/>
                  </a:cubicBezTo>
                  <a:lnTo>
                    <a:pt x="287991" y="120189"/>
                  </a:lnTo>
                  <a:lnTo>
                    <a:pt x="274553" y="122389"/>
                  </a:lnTo>
                  <a:cubicBezTo>
                    <a:pt x="268794" y="117674"/>
                    <a:pt x="260155" y="112959"/>
                    <a:pt x="251517" y="108243"/>
                  </a:cubicBezTo>
                  <a:cubicBezTo>
                    <a:pt x="242878" y="112959"/>
                    <a:pt x="237121" y="120032"/>
                    <a:pt x="219843" y="117674"/>
                  </a:cubicBezTo>
                  <a:cubicBezTo>
                    <a:pt x="214086" y="115317"/>
                    <a:pt x="205446" y="115317"/>
                    <a:pt x="199688" y="115317"/>
                  </a:cubicBezTo>
                  <a:cubicBezTo>
                    <a:pt x="193928" y="120032"/>
                    <a:pt x="185289" y="124748"/>
                    <a:pt x="176652" y="129463"/>
                  </a:cubicBezTo>
                  <a:cubicBezTo>
                    <a:pt x="176652" y="120032"/>
                    <a:pt x="179530" y="108243"/>
                    <a:pt x="182410" y="98814"/>
                  </a:cubicBezTo>
                  <a:cubicBezTo>
                    <a:pt x="185289" y="96456"/>
                    <a:pt x="191050" y="91741"/>
                    <a:pt x="196807" y="89383"/>
                  </a:cubicBezTo>
                  <a:cubicBezTo>
                    <a:pt x="196807" y="87025"/>
                    <a:pt x="196807" y="84668"/>
                    <a:pt x="196807" y="82310"/>
                  </a:cubicBezTo>
                  <a:cubicBezTo>
                    <a:pt x="193928" y="77595"/>
                    <a:pt x="191050" y="75237"/>
                    <a:pt x="188169" y="72880"/>
                  </a:cubicBezTo>
                  <a:cubicBezTo>
                    <a:pt x="162254" y="61091"/>
                    <a:pt x="93145" y="77595"/>
                    <a:pt x="72988" y="87025"/>
                  </a:cubicBezTo>
                  <a:cubicBezTo>
                    <a:pt x="61472" y="94099"/>
                    <a:pt x="49954" y="101171"/>
                    <a:pt x="38436" y="110602"/>
                  </a:cubicBezTo>
                  <a:cubicBezTo>
                    <a:pt x="32677" y="108243"/>
                    <a:pt x="26917" y="101171"/>
                    <a:pt x="24038" y="96456"/>
                  </a:cubicBezTo>
                  <a:cubicBezTo>
                    <a:pt x="29796" y="91741"/>
                    <a:pt x="38436" y="94099"/>
                    <a:pt x="38436" y="87025"/>
                  </a:cubicBezTo>
                  <a:cubicBezTo>
                    <a:pt x="35556" y="77595"/>
                    <a:pt x="32677" y="72880"/>
                    <a:pt x="26917" y="65807"/>
                  </a:cubicBezTo>
                  <a:lnTo>
                    <a:pt x="0" y="61399"/>
                  </a:lnTo>
                  <a:lnTo>
                    <a:pt x="0" y="48001"/>
                  </a:lnTo>
                  <a:lnTo>
                    <a:pt x="13023" y="16558"/>
                  </a:lnTo>
                  <a:lnTo>
                    <a:pt x="19719" y="15708"/>
                  </a:lnTo>
                  <a:cubicBezTo>
                    <a:pt x="34836" y="15708"/>
                    <a:pt x="49954" y="16297"/>
                    <a:pt x="61472" y="13940"/>
                  </a:cubicBezTo>
                  <a:cubicBezTo>
                    <a:pt x="72988" y="11581"/>
                    <a:pt x="90265" y="2152"/>
                    <a:pt x="104663" y="6866"/>
                  </a:cubicBezTo>
                  <a:cubicBezTo>
                    <a:pt x="116181" y="9224"/>
                    <a:pt x="121940" y="16297"/>
                    <a:pt x="133459" y="18655"/>
                  </a:cubicBezTo>
                  <a:cubicBezTo>
                    <a:pt x="142099" y="13940"/>
                    <a:pt x="142099" y="4509"/>
                    <a:pt x="144978" y="2152"/>
                  </a:cubicBezTo>
                  <a:lnTo>
                    <a:pt x="14957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7" name="PA-任意多边形 956">
              <a:extLst>
                <a:ext uri="{FF2B5EF4-FFF2-40B4-BE49-F238E27FC236}">
                  <a16:creationId xmlns:a16="http://schemas.microsoft.com/office/drawing/2014/main" id="{0FA993E9-FD0B-4ACD-8C3A-AA7E03F16A8E}"/>
                </a:ext>
              </a:extLst>
            </p:cNvPr>
            <p:cNvSpPr/>
            <p:nvPr>
              <p:custDataLst>
                <p:tags r:id="rId436"/>
              </p:custDataLst>
            </p:nvPr>
          </p:nvSpPr>
          <p:spPr>
            <a:xfrm>
              <a:off x="2532148" y="707427"/>
              <a:ext cx="182756" cy="165605"/>
            </a:xfrm>
            <a:custGeom>
              <a:avLst/>
              <a:gdLst>
                <a:gd name="connsiteX0" fmla="*/ 18361 w 182756"/>
                <a:gd name="connsiteY0" fmla="*/ 0 h 165605"/>
                <a:gd name="connsiteX1" fmla="*/ 32783 w 182756"/>
                <a:gd name="connsiteY1" fmla="*/ 7100 h 165605"/>
                <a:gd name="connsiteX2" fmla="*/ 44319 w 182756"/>
                <a:gd name="connsiteY2" fmla="*/ 42596 h 165605"/>
                <a:gd name="connsiteX3" fmla="*/ 70274 w 182756"/>
                <a:gd name="connsiteY3" fmla="*/ 44962 h 165605"/>
                <a:gd name="connsiteX4" fmla="*/ 73159 w 182756"/>
                <a:gd name="connsiteY4" fmla="*/ 23664 h 165605"/>
                <a:gd name="connsiteX5" fmla="*/ 78928 w 182756"/>
                <a:gd name="connsiteY5" fmla="*/ 18932 h 165605"/>
                <a:gd name="connsiteX6" fmla="*/ 107769 w 182756"/>
                <a:gd name="connsiteY6" fmla="*/ 47329 h 165605"/>
                <a:gd name="connsiteX7" fmla="*/ 107769 w 182756"/>
                <a:gd name="connsiteY7" fmla="*/ 82824 h 165605"/>
                <a:gd name="connsiteX8" fmla="*/ 122189 w 182756"/>
                <a:gd name="connsiteY8" fmla="*/ 97022 h 165605"/>
                <a:gd name="connsiteX9" fmla="*/ 182756 w 182756"/>
                <a:gd name="connsiteY9" fmla="*/ 108854 h 165605"/>
                <a:gd name="connsiteX10" fmla="*/ 165452 w 182756"/>
                <a:gd name="connsiteY10" fmla="*/ 101755 h 165605"/>
                <a:gd name="connsiteX11" fmla="*/ 93348 w 182756"/>
                <a:gd name="connsiteY11" fmla="*/ 151449 h 165605"/>
                <a:gd name="connsiteX12" fmla="*/ 58739 w 182756"/>
                <a:gd name="connsiteY12" fmla="*/ 137250 h 165605"/>
                <a:gd name="connsiteX13" fmla="*/ 50087 w 182756"/>
                <a:gd name="connsiteY13" fmla="*/ 149082 h 165605"/>
                <a:gd name="connsiteX14" fmla="*/ 54562 w 182756"/>
                <a:gd name="connsiteY14" fmla="*/ 165605 h 165605"/>
                <a:gd name="connsiteX15" fmla="*/ 47999 w 182756"/>
                <a:gd name="connsiteY15" fmla="*/ 165605 h 165605"/>
                <a:gd name="connsiteX16" fmla="*/ 0 w 182756"/>
                <a:gd name="connsiteY16" fmla="*/ 117603 h 165605"/>
                <a:gd name="connsiteX17" fmla="*/ 0 w 182756"/>
                <a:gd name="connsiteY17" fmla="*/ 2740 h 165605"/>
                <a:gd name="connsiteX18" fmla="*/ 18361 w 182756"/>
                <a:gd name="connsiteY18" fmla="*/ 0 h 16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2756" h="165605">
                  <a:moveTo>
                    <a:pt x="18361" y="0"/>
                  </a:moveTo>
                  <a:cubicBezTo>
                    <a:pt x="24130" y="2368"/>
                    <a:pt x="27012" y="4733"/>
                    <a:pt x="32783" y="7100"/>
                  </a:cubicBezTo>
                  <a:cubicBezTo>
                    <a:pt x="35665" y="18932"/>
                    <a:pt x="41435" y="30764"/>
                    <a:pt x="44319" y="42596"/>
                  </a:cubicBezTo>
                  <a:cubicBezTo>
                    <a:pt x="52971" y="42596"/>
                    <a:pt x="61622" y="44962"/>
                    <a:pt x="70274" y="44962"/>
                  </a:cubicBezTo>
                  <a:cubicBezTo>
                    <a:pt x="73159" y="37863"/>
                    <a:pt x="73159" y="30764"/>
                    <a:pt x="73159" y="23664"/>
                  </a:cubicBezTo>
                  <a:cubicBezTo>
                    <a:pt x="73159" y="21298"/>
                    <a:pt x="78928" y="18932"/>
                    <a:pt x="78928" y="18932"/>
                  </a:cubicBezTo>
                  <a:cubicBezTo>
                    <a:pt x="90465" y="23664"/>
                    <a:pt x="110652" y="35497"/>
                    <a:pt x="107769" y="47329"/>
                  </a:cubicBezTo>
                  <a:cubicBezTo>
                    <a:pt x="107769" y="59161"/>
                    <a:pt x="107769" y="70992"/>
                    <a:pt x="107769" y="82824"/>
                  </a:cubicBezTo>
                  <a:cubicBezTo>
                    <a:pt x="113537" y="87557"/>
                    <a:pt x="116421" y="92289"/>
                    <a:pt x="122189" y="97022"/>
                  </a:cubicBezTo>
                  <a:cubicBezTo>
                    <a:pt x="151032" y="94656"/>
                    <a:pt x="165452" y="92289"/>
                    <a:pt x="182756" y="108854"/>
                  </a:cubicBezTo>
                  <a:cubicBezTo>
                    <a:pt x="176987" y="106488"/>
                    <a:pt x="171221" y="104121"/>
                    <a:pt x="165452" y="101755"/>
                  </a:cubicBezTo>
                  <a:cubicBezTo>
                    <a:pt x="136610" y="120686"/>
                    <a:pt x="104885" y="113587"/>
                    <a:pt x="93348" y="151449"/>
                  </a:cubicBezTo>
                  <a:cubicBezTo>
                    <a:pt x="76041" y="151449"/>
                    <a:pt x="70274" y="139617"/>
                    <a:pt x="58739" y="137250"/>
                  </a:cubicBezTo>
                  <a:cubicBezTo>
                    <a:pt x="55855" y="141983"/>
                    <a:pt x="52971" y="144349"/>
                    <a:pt x="50087" y="149082"/>
                  </a:cubicBezTo>
                  <a:lnTo>
                    <a:pt x="54562" y="165605"/>
                  </a:lnTo>
                  <a:lnTo>
                    <a:pt x="47999" y="165605"/>
                  </a:lnTo>
                  <a:cubicBezTo>
                    <a:pt x="21489" y="165605"/>
                    <a:pt x="0" y="144114"/>
                    <a:pt x="0" y="117603"/>
                  </a:cubicBezTo>
                  <a:lnTo>
                    <a:pt x="0" y="2740"/>
                  </a:lnTo>
                  <a:lnTo>
                    <a:pt x="1836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8" name="PA-任意多边形 957">
              <a:extLst>
                <a:ext uri="{FF2B5EF4-FFF2-40B4-BE49-F238E27FC236}">
                  <a16:creationId xmlns:a16="http://schemas.microsoft.com/office/drawing/2014/main" id="{CF07944C-6EA3-44A5-8E48-1B1FD8F75019}"/>
                </a:ext>
              </a:extLst>
            </p:cNvPr>
            <p:cNvSpPr/>
            <p:nvPr>
              <p:custDataLst>
                <p:tags r:id="rId437"/>
              </p:custDataLst>
            </p:nvPr>
          </p:nvSpPr>
          <p:spPr>
            <a:xfrm>
              <a:off x="2677126" y="740428"/>
              <a:ext cx="143013" cy="97397"/>
            </a:xfrm>
            <a:custGeom>
              <a:avLst/>
              <a:gdLst>
                <a:gd name="connsiteX0" fmla="*/ 5759 w 143013"/>
                <a:gd name="connsiteY0" fmla="*/ 0 h 97397"/>
                <a:gd name="connsiteX1" fmla="*/ 54710 w 143013"/>
                <a:gd name="connsiteY1" fmla="*/ 4716 h 97397"/>
                <a:gd name="connsiteX2" fmla="*/ 100780 w 143013"/>
                <a:gd name="connsiteY2" fmla="*/ 4716 h 97397"/>
                <a:gd name="connsiteX3" fmla="*/ 136413 w 143013"/>
                <a:gd name="connsiteY3" fmla="*/ 25639 h 97397"/>
                <a:gd name="connsiteX4" fmla="*/ 143013 w 143013"/>
                <a:gd name="connsiteY4" fmla="*/ 30150 h 97397"/>
                <a:gd name="connsiteX5" fmla="*/ 143013 w 143013"/>
                <a:gd name="connsiteY5" fmla="*/ 84602 h 97397"/>
                <a:gd name="connsiteX6" fmla="*/ 137713 w 143013"/>
                <a:gd name="connsiteY6" fmla="*/ 97397 h 97397"/>
                <a:gd name="connsiteX7" fmla="*/ 118056 w 143013"/>
                <a:gd name="connsiteY7" fmla="*/ 87232 h 97397"/>
                <a:gd name="connsiteX8" fmla="*/ 86384 w 143013"/>
                <a:gd name="connsiteY8" fmla="*/ 75444 h 97397"/>
                <a:gd name="connsiteX9" fmla="*/ 31674 w 143013"/>
                <a:gd name="connsiteY9" fmla="*/ 35365 h 97397"/>
                <a:gd name="connsiteX10" fmla="*/ 25915 w 143013"/>
                <a:gd name="connsiteY10" fmla="*/ 42437 h 97397"/>
                <a:gd name="connsiteX11" fmla="*/ 23035 w 143013"/>
                <a:gd name="connsiteY11" fmla="*/ 40080 h 97397"/>
                <a:gd name="connsiteX12" fmla="*/ 0 w 143013"/>
                <a:gd name="connsiteY12" fmla="*/ 11788 h 97397"/>
                <a:gd name="connsiteX13" fmla="*/ 2880 w 143013"/>
                <a:gd name="connsiteY13" fmla="*/ 4716 h 97397"/>
                <a:gd name="connsiteX14" fmla="*/ 5759 w 143013"/>
                <a:gd name="connsiteY14" fmla="*/ 0 h 9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3013" h="97397">
                  <a:moveTo>
                    <a:pt x="5759" y="0"/>
                  </a:moveTo>
                  <a:cubicBezTo>
                    <a:pt x="20157" y="2357"/>
                    <a:pt x="37432" y="2357"/>
                    <a:pt x="54710" y="4716"/>
                  </a:cubicBezTo>
                  <a:cubicBezTo>
                    <a:pt x="69108" y="4716"/>
                    <a:pt x="83503" y="4716"/>
                    <a:pt x="100780" y="4716"/>
                  </a:cubicBezTo>
                  <a:cubicBezTo>
                    <a:pt x="112298" y="8252"/>
                    <a:pt x="124535" y="17093"/>
                    <a:pt x="136413" y="25639"/>
                  </a:cubicBezTo>
                  <a:lnTo>
                    <a:pt x="143013" y="30150"/>
                  </a:lnTo>
                  <a:lnTo>
                    <a:pt x="143013" y="84602"/>
                  </a:lnTo>
                  <a:lnTo>
                    <a:pt x="137713" y="97397"/>
                  </a:lnTo>
                  <a:lnTo>
                    <a:pt x="118056" y="87232"/>
                  </a:lnTo>
                  <a:cubicBezTo>
                    <a:pt x="106539" y="82517"/>
                    <a:pt x="95020" y="80158"/>
                    <a:pt x="86384" y="75444"/>
                  </a:cubicBezTo>
                  <a:cubicBezTo>
                    <a:pt x="71986" y="66013"/>
                    <a:pt x="48950" y="40080"/>
                    <a:pt x="31674" y="35365"/>
                  </a:cubicBezTo>
                  <a:cubicBezTo>
                    <a:pt x="28793" y="37722"/>
                    <a:pt x="25915" y="40080"/>
                    <a:pt x="25915" y="42437"/>
                  </a:cubicBezTo>
                  <a:cubicBezTo>
                    <a:pt x="23035" y="42437"/>
                    <a:pt x="23035" y="42437"/>
                    <a:pt x="23035" y="40080"/>
                  </a:cubicBezTo>
                  <a:cubicBezTo>
                    <a:pt x="17276" y="30649"/>
                    <a:pt x="8638" y="21219"/>
                    <a:pt x="0" y="11788"/>
                  </a:cubicBezTo>
                  <a:cubicBezTo>
                    <a:pt x="0" y="9431"/>
                    <a:pt x="0" y="7073"/>
                    <a:pt x="2880" y="4716"/>
                  </a:cubicBezTo>
                  <a:cubicBezTo>
                    <a:pt x="2880" y="2357"/>
                    <a:pt x="2880" y="2357"/>
                    <a:pt x="5759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9" name="PA-任意多边形 958">
              <a:extLst>
                <a:ext uri="{FF2B5EF4-FFF2-40B4-BE49-F238E27FC236}">
                  <a16:creationId xmlns:a16="http://schemas.microsoft.com/office/drawing/2014/main" id="{F52B9D5F-1EFA-4917-8D83-B4B10A4A457D}"/>
                </a:ext>
              </a:extLst>
            </p:cNvPr>
            <p:cNvSpPr/>
            <p:nvPr>
              <p:custDataLst>
                <p:tags r:id="rId438"/>
              </p:custDataLst>
            </p:nvPr>
          </p:nvSpPr>
          <p:spPr>
            <a:xfrm>
              <a:off x="2661656" y="843233"/>
              <a:ext cx="144967" cy="29798"/>
            </a:xfrm>
            <a:custGeom>
              <a:avLst/>
              <a:gdLst>
                <a:gd name="connsiteX0" fmla="*/ 61181 w 144967"/>
                <a:gd name="connsiteY0" fmla="*/ 45 h 29798"/>
                <a:gd name="connsiteX1" fmla="*/ 110490 w 144967"/>
                <a:gd name="connsiteY1" fmla="*/ 3287 h 29798"/>
                <a:gd name="connsiteX2" fmla="*/ 133886 w 144967"/>
                <a:gd name="connsiteY2" fmla="*/ 12128 h 29798"/>
                <a:gd name="connsiteX3" fmla="*/ 144967 w 144967"/>
                <a:gd name="connsiteY3" fmla="*/ 14428 h 29798"/>
                <a:gd name="connsiteX4" fmla="*/ 144424 w 144967"/>
                <a:gd name="connsiteY4" fmla="*/ 15739 h 29798"/>
                <a:gd name="connsiteX5" fmla="*/ 110482 w 144967"/>
                <a:gd name="connsiteY5" fmla="*/ 29798 h 29798"/>
                <a:gd name="connsiteX6" fmla="*/ 0 w 144967"/>
                <a:gd name="connsiteY6" fmla="*/ 29798 h 29798"/>
                <a:gd name="connsiteX7" fmla="*/ 2511 w 144967"/>
                <a:gd name="connsiteY7" fmla="*/ 21263 h 29798"/>
                <a:gd name="connsiteX8" fmla="*/ 18350 w 144967"/>
                <a:gd name="connsiteY8" fmla="*/ 5644 h 29798"/>
                <a:gd name="connsiteX9" fmla="*/ 61181 w 144967"/>
                <a:gd name="connsiteY9" fmla="*/ 45 h 29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967" h="29798">
                  <a:moveTo>
                    <a:pt x="61181" y="45"/>
                  </a:moveTo>
                  <a:cubicBezTo>
                    <a:pt x="79537" y="-250"/>
                    <a:pt x="98973" y="929"/>
                    <a:pt x="110490" y="3287"/>
                  </a:cubicBezTo>
                  <a:cubicBezTo>
                    <a:pt x="117689" y="5644"/>
                    <a:pt x="125608" y="9180"/>
                    <a:pt x="133886" y="12128"/>
                  </a:cubicBezTo>
                  <a:lnTo>
                    <a:pt x="144967" y="14428"/>
                  </a:lnTo>
                  <a:lnTo>
                    <a:pt x="144424" y="15739"/>
                  </a:lnTo>
                  <a:cubicBezTo>
                    <a:pt x="135738" y="24425"/>
                    <a:pt x="123737" y="29798"/>
                    <a:pt x="110482" y="29798"/>
                  </a:cubicBezTo>
                  <a:lnTo>
                    <a:pt x="0" y="29798"/>
                  </a:lnTo>
                  <a:lnTo>
                    <a:pt x="2511" y="21263"/>
                  </a:lnTo>
                  <a:cubicBezTo>
                    <a:pt x="5391" y="14485"/>
                    <a:pt x="9711" y="9181"/>
                    <a:pt x="18350" y="5644"/>
                  </a:cubicBezTo>
                  <a:cubicBezTo>
                    <a:pt x="25548" y="2108"/>
                    <a:pt x="42824" y="340"/>
                    <a:pt x="61181" y="45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60" name="PA-组合 959">
            <a:extLst>
              <a:ext uri="{FF2B5EF4-FFF2-40B4-BE49-F238E27FC236}">
                <a16:creationId xmlns:a16="http://schemas.microsoft.com/office/drawing/2014/main" id="{839D62F9-68DE-4E6C-88E2-04A61F868EBD}"/>
              </a:ext>
            </a:extLst>
          </p:cNvPr>
          <p:cNvGrpSpPr/>
          <p:nvPr>
            <p:custDataLst>
              <p:tags r:id="rId261"/>
            </p:custDataLst>
          </p:nvPr>
        </p:nvGrpSpPr>
        <p:grpSpPr>
          <a:xfrm>
            <a:off x="2532000" y="945000"/>
            <a:ext cx="288131" cy="288028"/>
            <a:chOff x="2532000" y="945000"/>
            <a:chExt cx="288131" cy="288028"/>
          </a:xfrm>
        </p:grpSpPr>
        <p:sp>
          <p:nvSpPr>
            <p:cNvPr id="961" name="PA-圆角矩形 960">
              <a:extLst>
                <a:ext uri="{FF2B5EF4-FFF2-40B4-BE49-F238E27FC236}">
                  <a16:creationId xmlns:a16="http://schemas.microsoft.com/office/drawing/2014/main" id="{5BD19CEB-161B-4825-8B91-CBBE40257602}"/>
                </a:ext>
              </a:extLst>
            </p:cNvPr>
            <p:cNvSpPr/>
            <p:nvPr>
              <p:custDataLst>
                <p:tags r:id="rId428"/>
              </p:custDataLst>
            </p:nvPr>
          </p:nvSpPr>
          <p:spPr>
            <a:xfrm>
              <a:off x="253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2" name="PA-任意多边形 961">
              <a:extLst>
                <a:ext uri="{FF2B5EF4-FFF2-40B4-BE49-F238E27FC236}">
                  <a16:creationId xmlns:a16="http://schemas.microsoft.com/office/drawing/2014/main" id="{E1302A6B-5F8D-4AE2-9DF4-997289661B16}"/>
                </a:ext>
              </a:extLst>
            </p:cNvPr>
            <p:cNvSpPr/>
            <p:nvPr>
              <p:custDataLst>
                <p:tags r:id="rId429"/>
              </p:custDataLst>
            </p:nvPr>
          </p:nvSpPr>
          <p:spPr>
            <a:xfrm>
              <a:off x="2564825" y="945030"/>
              <a:ext cx="255306" cy="78311"/>
            </a:xfrm>
            <a:custGeom>
              <a:avLst/>
              <a:gdLst>
                <a:gd name="connsiteX0" fmla="*/ 63498 w 255306"/>
                <a:gd name="connsiteY0" fmla="*/ 0 h 78311"/>
                <a:gd name="connsiteX1" fmla="*/ 142847 w 255306"/>
                <a:gd name="connsiteY1" fmla="*/ 0 h 78311"/>
                <a:gd name="connsiteX2" fmla="*/ 167011 w 255306"/>
                <a:gd name="connsiteY2" fmla="*/ 12298 h 78311"/>
                <a:gd name="connsiteX3" fmla="*/ 221720 w 255306"/>
                <a:gd name="connsiteY3" fmla="*/ 9941 h 78311"/>
                <a:gd name="connsiteX4" fmla="*/ 224598 w 255306"/>
                <a:gd name="connsiteY4" fmla="*/ 9941 h 78311"/>
                <a:gd name="connsiteX5" fmla="*/ 224598 w 255306"/>
                <a:gd name="connsiteY5" fmla="*/ 3492 h 78311"/>
                <a:gd name="connsiteX6" fmla="*/ 225989 w 255306"/>
                <a:gd name="connsiteY6" fmla="*/ 3772 h 78311"/>
                <a:gd name="connsiteX7" fmla="*/ 255306 w 255306"/>
                <a:gd name="connsiteY7" fmla="*/ 48002 h 78311"/>
                <a:gd name="connsiteX8" fmla="*/ 255306 w 255306"/>
                <a:gd name="connsiteY8" fmla="*/ 54339 h 78311"/>
                <a:gd name="connsiteX9" fmla="*/ 250514 w 255306"/>
                <a:gd name="connsiteY9" fmla="*/ 52377 h 78311"/>
                <a:gd name="connsiteX10" fmla="*/ 250514 w 255306"/>
                <a:gd name="connsiteY10" fmla="*/ 57093 h 78311"/>
                <a:gd name="connsiteX11" fmla="*/ 255306 w 255306"/>
                <a:gd name="connsiteY11" fmla="*/ 70829 h 78311"/>
                <a:gd name="connsiteX12" fmla="*/ 255306 w 255306"/>
                <a:gd name="connsiteY12" fmla="*/ 73436 h 78311"/>
                <a:gd name="connsiteX13" fmla="*/ 208401 w 255306"/>
                <a:gd name="connsiteY13" fmla="*/ 65639 h 78311"/>
                <a:gd name="connsiteX14" fmla="*/ 175649 w 255306"/>
                <a:gd name="connsiteY14" fmla="*/ 45305 h 78311"/>
                <a:gd name="connsiteX15" fmla="*/ 169890 w 255306"/>
                <a:gd name="connsiteY15" fmla="*/ 45305 h 78311"/>
                <a:gd name="connsiteX16" fmla="*/ 178528 w 255306"/>
                <a:gd name="connsiteY16" fmla="*/ 68880 h 78311"/>
                <a:gd name="connsiteX17" fmla="*/ 164130 w 255306"/>
                <a:gd name="connsiteY17" fmla="*/ 78311 h 78311"/>
                <a:gd name="connsiteX18" fmla="*/ 77745 w 255306"/>
                <a:gd name="connsiteY18" fmla="*/ 71239 h 78311"/>
                <a:gd name="connsiteX19" fmla="*/ 46069 w 255306"/>
                <a:gd name="connsiteY19" fmla="*/ 54736 h 78311"/>
                <a:gd name="connsiteX20" fmla="*/ 28795 w 255306"/>
                <a:gd name="connsiteY20" fmla="*/ 73596 h 78311"/>
                <a:gd name="connsiteX21" fmla="*/ 0 w 255306"/>
                <a:gd name="connsiteY21" fmla="*/ 64166 h 78311"/>
                <a:gd name="connsiteX22" fmla="*/ 5759 w 255306"/>
                <a:gd name="connsiteY22" fmla="*/ 38232 h 78311"/>
                <a:gd name="connsiteX23" fmla="*/ 54709 w 255306"/>
                <a:gd name="connsiteY23" fmla="*/ 21729 h 78311"/>
                <a:gd name="connsiteX24" fmla="*/ 83504 w 255306"/>
                <a:gd name="connsiteY24" fmla="*/ 17013 h 78311"/>
                <a:gd name="connsiteX25" fmla="*/ 83504 w 255306"/>
                <a:gd name="connsiteY25" fmla="*/ 14656 h 78311"/>
                <a:gd name="connsiteX26" fmla="*/ 63498 w 255306"/>
                <a:gd name="connsiteY26" fmla="*/ 0 h 7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55306" h="78311">
                  <a:moveTo>
                    <a:pt x="63498" y="0"/>
                  </a:moveTo>
                  <a:lnTo>
                    <a:pt x="142847" y="0"/>
                  </a:lnTo>
                  <a:lnTo>
                    <a:pt x="167011" y="12298"/>
                  </a:lnTo>
                  <a:cubicBezTo>
                    <a:pt x="181409" y="14656"/>
                    <a:pt x="213081" y="17013"/>
                    <a:pt x="221720" y="9941"/>
                  </a:cubicBezTo>
                  <a:cubicBezTo>
                    <a:pt x="221720" y="9941"/>
                    <a:pt x="224598" y="9941"/>
                    <a:pt x="224598" y="9941"/>
                  </a:cubicBezTo>
                  <a:lnTo>
                    <a:pt x="224598" y="3492"/>
                  </a:lnTo>
                  <a:lnTo>
                    <a:pt x="225989" y="3772"/>
                  </a:lnTo>
                  <a:cubicBezTo>
                    <a:pt x="243217" y="11060"/>
                    <a:pt x="255306" y="28120"/>
                    <a:pt x="255306" y="48002"/>
                  </a:cubicBezTo>
                  <a:lnTo>
                    <a:pt x="255306" y="54339"/>
                  </a:lnTo>
                  <a:lnTo>
                    <a:pt x="250514" y="52377"/>
                  </a:lnTo>
                  <a:cubicBezTo>
                    <a:pt x="250514" y="54736"/>
                    <a:pt x="250514" y="54736"/>
                    <a:pt x="250514" y="57093"/>
                  </a:cubicBezTo>
                  <a:lnTo>
                    <a:pt x="255306" y="70829"/>
                  </a:lnTo>
                  <a:lnTo>
                    <a:pt x="255306" y="73436"/>
                  </a:lnTo>
                  <a:lnTo>
                    <a:pt x="208401" y="65639"/>
                  </a:lnTo>
                  <a:cubicBezTo>
                    <a:pt x="197244" y="60629"/>
                    <a:pt x="188606" y="53556"/>
                    <a:pt x="175649" y="45305"/>
                  </a:cubicBezTo>
                  <a:cubicBezTo>
                    <a:pt x="172769" y="45305"/>
                    <a:pt x="172769" y="45305"/>
                    <a:pt x="169890" y="45305"/>
                  </a:cubicBezTo>
                  <a:cubicBezTo>
                    <a:pt x="172769" y="54736"/>
                    <a:pt x="175649" y="61808"/>
                    <a:pt x="178528" y="68880"/>
                  </a:cubicBezTo>
                  <a:cubicBezTo>
                    <a:pt x="172769" y="73596"/>
                    <a:pt x="169890" y="75954"/>
                    <a:pt x="164130" y="78311"/>
                  </a:cubicBezTo>
                  <a:cubicBezTo>
                    <a:pt x="135336" y="75954"/>
                    <a:pt x="106541" y="73596"/>
                    <a:pt x="77745" y="71239"/>
                  </a:cubicBezTo>
                  <a:cubicBezTo>
                    <a:pt x="66227" y="66523"/>
                    <a:pt x="57588" y="59451"/>
                    <a:pt x="46069" y="54736"/>
                  </a:cubicBezTo>
                  <a:cubicBezTo>
                    <a:pt x="37432" y="64166"/>
                    <a:pt x="43192" y="66523"/>
                    <a:pt x="28795" y="73596"/>
                  </a:cubicBezTo>
                  <a:cubicBezTo>
                    <a:pt x="20156" y="71239"/>
                    <a:pt x="8637" y="66523"/>
                    <a:pt x="0" y="64166"/>
                  </a:cubicBezTo>
                  <a:cubicBezTo>
                    <a:pt x="0" y="52377"/>
                    <a:pt x="2879" y="45305"/>
                    <a:pt x="5759" y="38232"/>
                  </a:cubicBezTo>
                  <a:cubicBezTo>
                    <a:pt x="31675" y="35874"/>
                    <a:pt x="37432" y="26444"/>
                    <a:pt x="54709" y="21729"/>
                  </a:cubicBezTo>
                  <a:cubicBezTo>
                    <a:pt x="69107" y="19371"/>
                    <a:pt x="77745" y="24087"/>
                    <a:pt x="83504" y="17013"/>
                  </a:cubicBezTo>
                  <a:cubicBezTo>
                    <a:pt x="83504" y="17013"/>
                    <a:pt x="83504" y="17013"/>
                    <a:pt x="83504" y="14656"/>
                  </a:cubicBezTo>
                  <a:lnTo>
                    <a:pt x="6349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3" name="PA-任意多边形 962">
              <a:extLst>
                <a:ext uri="{FF2B5EF4-FFF2-40B4-BE49-F238E27FC236}">
                  <a16:creationId xmlns:a16="http://schemas.microsoft.com/office/drawing/2014/main" id="{DD45F0E1-8BD2-4EDB-A925-42EECF07C09E}"/>
                </a:ext>
              </a:extLst>
            </p:cNvPr>
            <p:cNvSpPr/>
            <p:nvPr>
              <p:custDataLst>
                <p:tags r:id="rId430"/>
              </p:custDataLst>
            </p:nvPr>
          </p:nvSpPr>
          <p:spPr>
            <a:xfrm>
              <a:off x="2532139" y="1018989"/>
              <a:ext cx="17503" cy="11541"/>
            </a:xfrm>
            <a:custGeom>
              <a:avLst/>
              <a:gdLst>
                <a:gd name="connsiteX0" fmla="*/ 0 w 17503"/>
                <a:gd name="connsiteY0" fmla="*/ 0 h 11541"/>
                <a:gd name="connsiteX1" fmla="*/ 17503 w 17503"/>
                <a:gd name="connsiteY1" fmla="*/ 6751 h 11541"/>
                <a:gd name="connsiteX2" fmla="*/ 14613 w 17503"/>
                <a:gd name="connsiteY2" fmla="*/ 6751 h 11541"/>
                <a:gd name="connsiteX3" fmla="*/ 0 w 17503"/>
                <a:gd name="connsiteY3" fmla="*/ 11541 h 11541"/>
                <a:gd name="connsiteX4" fmla="*/ 0 w 17503"/>
                <a:gd name="connsiteY4" fmla="*/ 0 h 11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3" h="11541">
                  <a:moveTo>
                    <a:pt x="0" y="0"/>
                  </a:moveTo>
                  <a:lnTo>
                    <a:pt x="17503" y="6751"/>
                  </a:lnTo>
                  <a:cubicBezTo>
                    <a:pt x="17503" y="6751"/>
                    <a:pt x="14613" y="6751"/>
                    <a:pt x="14613" y="6751"/>
                  </a:cubicBezTo>
                  <a:lnTo>
                    <a:pt x="0" y="115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4" name="PA-任意多边形 963">
              <a:extLst>
                <a:ext uri="{FF2B5EF4-FFF2-40B4-BE49-F238E27FC236}">
                  <a16:creationId xmlns:a16="http://schemas.microsoft.com/office/drawing/2014/main" id="{7C5869DE-4AC2-44A6-B8E5-B154788E62A3}"/>
                </a:ext>
              </a:extLst>
            </p:cNvPr>
            <p:cNvSpPr/>
            <p:nvPr>
              <p:custDataLst>
                <p:tags r:id="rId431"/>
              </p:custDataLst>
            </p:nvPr>
          </p:nvSpPr>
          <p:spPr>
            <a:xfrm>
              <a:off x="2532139" y="1055007"/>
              <a:ext cx="287992" cy="93588"/>
            </a:xfrm>
            <a:custGeom>
              <a:avLst/>
              <a:gdLst>
                <a:gd name="connsiteX0" fmla="*/ 0 w 287992"/>
                <a:gd name="connsiteY0" fmla="*/ 0 h 93588"/>
                <a:gd name="connsiteX1" fmla="*/ 26176 w 287992"/>
                <a:gd name="connsiteY1" fmla="*/ 3901 h 93588"/>
                <a:gd name="connsiteX2" fmla="*/ 46410 w 287992"/>
                <a:gd name="connsiteY2" fmla="*/ 34700 h 93588"/>
                <a:gd name="connsiteX3" fmla="*/ 60863 w 287992"/>
                <a:gd name="connsiteY3" fmla="*/ 22854 h 93588"/>
                <a:gd name="connsiteX4" fmla="*/ 83988 w 287992"/>
                <a:gd name="connsiteY4" fmla="*/ 22854 h 93588"/>
                <a:gd name="connsiteX5" fmla="*/ 98440 w 287992"/>
                <a:gd name="connsiteY5" fmla="*/ 15746 h 93588"/>
                <a:gd name="connsiteX6" fmla="*/ 150474 w 287992"/>
                <a:gd name="connsiteY6" fmla="*/ 37069 h 93588"/>
                <a:gd name="connsiteX7" fmla="*/ 164928 w 287992"/>
                <a:gd name="connsiteY7" fmla="*/ 20484 h 93588"/>
                <a:gd name="connsiteX8" fmla="*/ 278744 w 287992"/>
                <a:gd name="connsiteY8" fmla="*/ 2161 h 93588"/>
                <a:gd name="connsiteX9" fmla="*/ 287992 w 287992"/>
                <a:gd name="connsiteY9" fmla="*/ 2602 h 93588"/>
                <a:gd name="connsiteX10" fmla="*/ 287992 w 287992"/>
                <a:gd name="connsiteY10" fmla="*/ 93425 h 93588"/>
                <a:gd name="connsiteX11" fmla="*/ 271879 w 287992"/>
                <a:gd name="connsiteY11" fmla="*/ 86822 h 93588"/>
                <a:gd name="connsiteX12" fmla="*/ 263209 w 287992"/>
                <a:gd name="connsiteY12" fmla="*/ 65500 h 93588"/>
                <a:gd name="connsiteX13" fmla="*/ 248754 w 287992"/>
                <a:gd name="connsiteY13" fmla="*/ 60761 h 93588"/>
                <a:gd name="connsiteX14" fmla="*/ 245864 w 287992"/>
                <a:gd name="connsiteY14" fmla="*/ 60761 h 93588"/>
                <a:gd name="connsiteX15" fmla="*/ 245864 w 287992"/>
                <a:gd name="connsiteY15" fmla="*/ 84452 h 93588"/>
                <a:gd name="connsiteX16" fmla="*/ 188051 w 287992"/>
                <a:gd name="connsiteY16" fmla="*/ 89191 h 93588"/>
                <a:gd name="connsiteX17" fmla="*/ 150474 w 287992"/>
                <a:gd name="connsiteY17" fmla="*/ 77345 h 93588"/>
                <a:gd name="connsiteX18" fmla="*/ 147584 w 287992"/>
                <a:gd name="connsiteY18" fmla="*/ 89191 h 93588"/>
                <a:gd name="connsiteX19" fmla="*/ 78206 w 287992"/>
                <a:gd name="connsiteY19" fmla="*/ 91561 h 93588"/>
                <a:gd name="connsiteX20" fmla="*/ 69533 w 287992"/>
                <a:gd name="connsiteY20" fmla="*/ 65500 h 93588"/>
                <a:gd name="connsiteX21" fmla="*/ 40629 w 287992"/>
                <a:gd name="connsiteY21" fmla="*/ 74976 h 93588"/>
                <a:gd name="connsiteX22" fmla="*/ 34848 w 287992"/>
                <a:gd name="connsiteY22" fmla="*/ 84452 h 93588"/>
                <a:gd name="connsiteX23" fmla="*/ 14748 w 287992"/>
                <a:gd name="connsiteY23" fmla="*/ 90820 h 93588"/>
                <a:gd name="connsiteX24" fmla="*/ 0 w 287992"/>
                <a:gd name="connsiteY24" fmla="*/ 86355 h 93588"/>
                <a:gd name="connsiteX25" fmla="*/ 0 w 287992"/>
                <a:gd name="connsiteY25" fmla="*/ 0 h 93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7992" h="93588">
                  <a:moveTo>
                    <a:pt x="0" y="0"/>
                  </a:moveTo>
                  <a:lnTo>
                    <a:pt x="26176" y="3901"/>
                  </a:lnTo>
                  <a:cubicBezTo>
                    <a:pt x="29066" y="15746"/>
                    <a:pt x="37737" y="25223"/>
                    <a:pt x="46410" y="34700"/>
                  </a:cubicBezTo>
                  <a:cubicBezTo>
                    <a:pt x="57972" y="34700"/>
                    <a:pt x="57972" y="34700"/>
                    <a:pt x="60863" y="22854"/>
                  </a:cubicBezTo>
                  <a:cubicBezTo>
                    <a:pt x="66644" y="22854"/>
                    <a:pt x="75317" y="22854"/>
                    <a:pt x="83988" y="22854"/>
                  </a:cubicBezTo>
                  <a:cubicBezTo>
                    <a:pt x="89768" y="20484"/>
                    <a:pt x="92660" y="15746"/>
                    <a:pt x="98440" y="15746"/>
                  </a:cubicBezTo>
                  <a:cubicBezTo>
                    <a:pt x="121567" y="18115"/>
                    <a:pt x="124457" y="34700"/>
                    <a:pt x="150474" y="37069"/>
                  </a:cubicBezTo>
                  <a:cubicBezTo>
                    <a:pt x="156256" y="32331"/>
                    <a:pt x="159145" y="25223"/>
                    <a:pt x="164928" y="20484"/>
                  </a:cubicBezTo>
                  <a:cubicBezTo>
                    <a:pt x="180103" y="13377"/>
                    <a:pt x="235928" y="3604"/>
                    <a:pt x="278744" y="2161"/>
                  </a:cubicBezTo>
                  <a:lnTo>
                    <a:pt x="287992" y="2602"/>
                  </a:lnTo>
                  <a:lnTo>
                    <a:pt x="287992" y="93425"/>
                  </a:lnTo>
                  <a:lnTo>
                    <a:pt x="271879" y="86822"/>
                  </a:lnTo>
                  <a:cubicBezTo>
                    <a:pt x="268989" y="79714"/>
                    <a:pt x="268989" y="67869"/>
                    <a:pt x="263209" y="65500"/>
                  </a:cubicBezTo>
                  <a:cubicBezTo>
                    <a:pt x="260317" y="63130"/>
                    <a:pt x="254536" y="60761"/>
                    <a:pt x="248754" y="60761"/>
                  </a:cubicBezTo>
                  <a:cubicBezTo>
                    <a:pt x="248754" y="60761"/>
                    <a:pt x="245864" y="60761"/>
                    <a:pt x="245864" y="60761"/>
                  </a:cubicBezTo>
                  <a:cubicBezTo>
                    <a:pt x="245864" y="70238"/>
                    <a:pt x="245864" y="77345"/>
                    <a:pt x="245864" y="84452"/>
                  </a:cubicBezTo>
                  <a:cubicBezTo>
                    <a:pt x="240082" y="86822"/>
                    <a:pt x="202505" y="93930"/>
                    <a:pt x="188051" y="89191"/>
                  </a:cubicBezTo>
                  <a:cubicBezTo>
                    <a:pt x="173598" y="86822"/>
                    <a:pt x="164928" y="79714"/>
                    <a:pt x="150474" y="77345"/>
                  </a:cubicBezTo>
                  <a:cubicBezTo>
                    <a:pt x="147584" y="82083"/>
                    <a:pt x="147584" y="84452"/>
                    <a:pt x="147584" y="89191"/>
                  </a:cubicBezTo>
                  <a:cubicBezTo>
                    <a:pt x="124457" y="91561"/>
                    <a:pt x="101332" y="96299"/>
                    <a:pt x="78206" y="91561"/>
                  </a:cubicBezTo>
                  <a:cubicBezTo>
                    <a:pt x="69533" y="86822"/>
                    <a:pt x="69533" y="77345"/>
                    <a:pt x="69533" y="65500"/>
                  </a:cubicBezTo>
                  <a:cubicBezTo>
                    <a:pt x="57972" y="67869"/>
                    <a:pt x="46410" y="67869"/>
                    <a:pt x="40629" y="74976"/>
                  </a:cubicBezTo>
                  <a:cubicBezTo>
                    <a:pt x="40629" y="77345"/>
                    <a:pt x="37737" y="82083"/>
                    <a:pt x="34848" y="84452"/>
                  </a:cubicBezTo>
                  <a:cubicBezTo>
                    <a:pt x="27621" y="89191"/>
                    <a:pt x="20936" y="90968"/>
                    <a:pt x="14748" y="90820"/>
                  </a:cubicBezTo>
                  <a:lnTo>
                    <a:pt x="0" y="863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5" name="PA-任意多边形 964">
              <a:extLst>
                <a:ext uri="{FF2B5EF4-FFF2-40B4-BE49-F238E27FC236}">
                  <a16:creationId xmlns:a16="http://schemas.microsoft.com/office/drawing/2014/main" id="{B800015C-D738-4E9E-9EB3-E9CBA72F9577}"/>
                </a:ext>
              </a:extLst>
            </p:cNvPr>
            <p:cNvSpPr/>
            <p:nvPr>
              <p:custDataLst>
                <p:tags r:id="rId432"/>
              </p:custDataLst>
            </p:nvPr>
          </p:nvSpPr>
          <p:spPr>
            <a:xfrm>
              <a:off x="2583771" y="1195062"/>
              <a:ext cx="133919" cy="37966"/>
            </a:xfrm>
            <a:custGeom>
              <a:avLst/>
              <a:gdLst>
                <a:gd name="connsiteX0" fmla="*/ 107464 w 133919"/>
                <a:gd name="connsiteY0" fmla="*/ 381 h 37966"/>
                <a:gd name="connsiteX1" fmla="*/ 133919 w 133919"/>
                <a:gd name="connsiteY1" fmla="*/ 6301 h 37966"/>
                <a:gd name="connsiteX2" fmla="*/ 131036 w 133919"/>
                <a:gd name="connsiteY2" fmla="*/ 8660 h 37966"/>
                <a:gd name="connsiteX3" fmla="*/ 100409 w 133919"/>
                <a:gd name="connsiteY3" fmla="*/ 34016 h 37966"/>
                <a:gd name="connsiteX4" fmla="*/ 96716 w 133919"/>
                <a:gd name="connsiteY4" fmla="*/ 37966 h 37966"/>
                <a:gd name="connsiteX5" fmla="*/ 0 w 133919"/>
                <a:gd name="connsiteY5" fmla="*/ 37966 h 37966"/>
                <a:gd name="connsiteX6" fmla="*/ 10923 w 133919"/>
                <a:gd name="connsiteY6" fmla="*/ 27587 h 37966"/>
                <a:gd name="connsiteX7" fmla="*/ 107464 w 133919"/>
                <a:gd name="connsiteY7" fmla="*/ 381 h 37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919" h="37966">
                  <a:moveTo>
                    <a:pt x="107464" y="381"/>
                  </a:moveTo>
                  <a:cubicBezTo>
                    <a:pt x="116713" y="1142"/>
                    <a:pt x="125631" y="3059"/>
                    <a:pt x="133919" y="6301"/>
                  </a:cubicBezTo>
                  <a:cubicBezTo>
                    <a:pt x="133919" y="6301"/>
                    <a:pt x="131036" y="8660"/>
                    <a:pt x="131036" y="8660"/>
                  </a:cubicBezTo>
                  <a:cubicBezTo>
                    <a:pt x="125271" y="11019"/>
                    <a:pt x="112300" y="22223"/>
                    <a:pt x="100409" y="34016"/>
                  </a:cubicBezTo>
                  <a:lnTo>
                    <a:pt x="96716" y="37966"/>
                  </a:lnTo>
                  <a:lnTo>
                    <a:pt x="0" y="37966"/>
                  </a:lnTo>
                  <a:lnTo>
                    <a:pt x="10923" y="27587"/>
                  </a:lnTo>
                  <a:cubicBezTo>
                    <a:pt x="38643" y="9226"/>
                    <a:pt x="75088" y="-2279"/>
                    <a:pt x="107464" y="38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6" name="PA-任意多边形 965">
              <a:extLst>
                <a:ext uri="{FF2B5EF4-FFF2-40B4-BE49-F238E27FC236}">
                  <a16:creationId xmlns:a16="http://schemas.microsoft.com/office/drawing/2014/main" id="{9930E6A8-31FC-461D-BC67-4F7839368F77}"/>
                </a:ext>
              </a:extLst>
            </p:cNvPr>
            <p:cNvSpPr/>
            <p:nvPr>
              <p:custDataLst>
                <p:tags r:id="rId433"/>
              </p:custDataLst>
            </p:nvPr>
          </p:nvSpPr>
          <p:spPr>
            <a:xfrm>
              <a:off x="2732102" y="1201690"/>
              <a:ext cx="81128" cy="31338"/>
            </a:xfrm>
            <a:custGeom>
              <a:avLst/>
              <a:gdLst>
                <a:gd name="connsiteX0" fmla="*/ 81128 w 81128"/>
                <a:gd name="connsiteY0" fmla="*/ 0 h 31338"/>
                <a:gd name="connsiteX1" fmla="*/ 73970 w 81128"/>
                <a:gd name="connsiteY1" fmla="*/ 17279 h 31338"/>
                <a:gd name="connsiteX2" fmla="*/ 40028 w 81128"/>
                <a:gd name="connsiteY2" fmla="*/ 31338 h 31338"/>
                <a:gd name="connsiteX3" fmla="*/ 10483 w 81128"/>
                <a:gd name="connsiteY3" fmla="*/ 31338 h 31338"/>
                <a:gd name="connsiteX4" fmla="*/ 0 w 81128"/>
                <a:gd name="connsiteY4" fmla="*/ 25619 h 31338"/>
                <a:gd name="connsiteX5" fmla="*/ 2882 w 81128"/>
                <a:gd name="connsiteY5" fmla="*/ 23261 h 31338"/>
                <a:gd name="connsiteX6" fmla="*/ 59090 w 81128"/>
                <a:gd name="connsiteY6" fmla="*/ 3212 h 31338"/>
                <a:gd name="connsiteX7" fmla="*/ 81128 w 81128"/>
                <a:gd name="connsiteY7" fmla="*/ 0 h 31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128" h="31338">
                  <a:moveTo>
                    <a:pt x="81128" y="0"/>
                  </a:moveTo>
                  <a:lnTo>
                    <a:pt x="73970" y="17279"/>
                  </a:lnTo>
                  <a:cubicBezTo>
                    <a:pt x="65283" y="25965"/>
                    <a:pt x="53283" y="31338"/>
                    <a:pt x="40028" y="31338"/>
                  </a:cubicBezTo>
                  <a:lnTo>
                    <a:pt x="10483" y="31338"/>
                  </a:lnTo>
                  <a:lnTo>
                    <a:pt x="0" y="25619"/>
                  </a:lnTo>
                  <a:cubicBezTo>
                    <a:pt x="2882" y="25619"/>
                    <a:pt x="2882" y="25619"/>
                    <a:pt x="2882" y="23261"/>
                  </a:cubicBezTo>
                  <a:cubicBezTo>
                    <a:pt x="12971" y="18543"/>
                    <a:pt x="35310" y="9108"/>
                    <a:pt x="59090" y="3212"/>
                  </a:cubicBezTo>
                  <a:lnTo>
                    <a:pt x="8112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67" name="PA-组合 966">
            <a:extLst>
              <a:ext uri="{FF2B5EF4-FFF2-40B4-BE49-F238E27FC236}">
                <a16:creationId xmlns:a16="http://schemas.microsoft.com/office/drawing/2014/main" id="{46151664-D8B5-4734-AD50-CE8ACE2D0F04}"/>
              </a:ext>
            </a:extLst>
          </p:cNvPr>
          <p:cNvGrpSpPr/>
          <p:nvPr>
            <p:custDataLst>
              <p:tags r:id="rId262"/>
            </p:custDataLst>
          </p:nvPr>
        </p:nvGrpSpPr>
        <p:grpSpPr>
          <a:xfrm>
            <a:off x="1812000" y="945000"/>
            <a:ext cx="288120" cy="288029"/>
            <a:chOff x="1812000" y="945000"/>
            <a:chExt cx="288120" cy="288029"/>
          </a:xfrm>
        </p:grpSpPr>
        <p:sp>
          <p:nvSpPr>
            <p:cNvPr id="968" name="PA-圆角矩形 967">
              <a:extLst>
                <a:ext uri="{FF2B5EF4-FFF2-40B4-BE49-F238E27FC236}">
                  <a16:creationId xmlns:a16="http://schemas.microsoft.com/office/drawing/2014/main" id="{3B87E4CB-ECE6-42DF-8920-00E201914D3E}"/>
                </a:ext>
              </a:extLst>
            </p:cNvPr>
            <p:cNvSpPr/>
            <p:nvPr>
              <p:custDataLst>
                <p:tags r:id="rId424"/>
              </p:custDataLst>
            </p:nvPr>
          </p:nvSpPr>
          <p:spPr>
            <a:xfrm>
              <a:off x="181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9" name="PA-任意多边形 968">
              <a:extLst>
                <a:ext uri="{FF2B5EF4-FFF2-40B4-BE49-F238E27FC236}">
                  <a16:creationId xmlns:a16="http://schemas.microsoft.com/office/drawing/2014/main" id="{CEBBCDA8-CCBA-4C4B-9268-798E200DD4EE}"/>
                </a:ext>
              </a:extLst>
            </p:cNvPr>
            <p:cNvSpPr/>
            <p:nvPr>
              <p:custDataLst>
                <p:tags r:id="rId425"/>
              </p:custDataLst>
            </p:nvPr>
          </p:nvSpPr>
          <p:spPr>
            <a:xfrm>
              <a:off x="1812094" y="991199"/>
              <a:ext cx="162174" cy="130160"/>
            </a:xfrm>
            <a:custGeom>
              <a:avLst/>
              <a:gdLst>
                <a:gd name="connsiteX0" fmla="*/ 29680 w 162174"/>
                <a:gd name="connsiteY0" fmla="*/ 0 h 130160"/>
                <a:gd name="connsiteX1" fmla="*/ 38320 w 162174"/>
                <a:gd name="connsiteY1" fmla="*/ 4698 h 130160"/>
                <a:gd name="connsiteX2" fmla="*/ 61364 w 162174"/>
                <a:gd name="connsiteY2" fmla="*/ 58722 h 130160"/>
                <a:gd name="connsiteX3" fmla="*/ 116089 w 162174"/>
                <a:gd name="connsiteY3" fmla="*/ 77513 h 130160"/>
                <a:gd name="connsiteX4" fmla="*/ 113210 w 162174"/>
                <a:gd name="connsiteY4" fmla="*/ 51675 h 130160"/>
                <a:gd name="connsiteX5" fmla="*/ 162174 w 162174"/>
                <a:gd name="connsiteY5" fmla="*/ 70465 h 130160"/>
                <a:gd name="connsiteX6" fmla="*/ 142012 w 162174"/>
                <a:gd name="connsiteY6" fmla="*/ 122141 h 130160"/>
                <a:gd name="connsiteX7" fmla="*/ 113210 w 162174"/>
                <a:gd name="connsiteY7" fmla="*/ 124489 h 130160"/>
                <a:gd name="connsiteX8" fmla="*/ 84406 w 162174"/>
                <a:gd name="connsiteY8" fmla="*/ 126839 h 130160"/>
                <a:gd name="connsiteX9" fmla="*/ 29680 w 162174"/>
                <a:gd name="connsiteY9" fmla="*/ 119792 h 130160"/>
                <a:gd name="connsiteX10" fmla="*/ 0 w 162174"/>
                <a:gd name="connsiteY10" fmla="*/ 130160 h 130160"/>
                <a:gd name="connsiteX11" fmla="*/ 0 w 162174"/>
                <a:gd name="connsiteY11" fmla="*/ 84494 h 130160"/>
                <a:gd name="connsiteX12" fmla="*/ 877 w 162174"/>
                <a:gd name="connsiteY12" fmla="*/ 84559 h 130160"/>
                <a:gd name="connsiteX13" fmla="*/ 26801 w 162174"/>
                <a:gd name="connsiteY13" fmla="*/ 79861 h 130160"/>
                <a:gd name="connsiteX14" fmla="*/ 12399 w 162174"/>
                <a:gd name="connsiteY14" fmla="*/ 48152 h 130160"/>
                <a:gd name="connsiteX15" fmla="*/ 0 w 162174"/>
                <a:gd name="connsiteY15" fmla="*/ 41258 h 130160"/>
                <a:gd name="connsiteX16" fmla="*/ 0 w 162174"/>
                <a:gd name="connsiteY16" fmla="*/ 14084 h 130160"/>
                <a:gd name="connsiteX17" fmla="*/ 6638 w 162174"/>
                <a:gd name="connsiteY17" fmla="*/ 7046 h 130160"/>
                <a:gd name="connsiteX18" fmla="*/ 29680 w 162174"/>
                <a:gd name="connsiteY18" fmla="*/ 0 h 13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174" h="130160">
                  <a:moveTo>
                    <a:pt x="29680" y="0"/>
                  </a:moveTo>
                  <a:cubicBezTo>
                    <a:pt x="35441" y="0"/>
                    <a:pt x="35441" y="2349"/>
                    <a:pt x="38320" y="4698"/>
                  </a:cubicBezTo>
                  <a:cubicBezTo>
                    <a:pt x="55603" y="11744"/>
                    <a:pt x="55603" y="42279"/>
                    <a:pt x="61364" y="58722"/>
                  </a:cubicBezTo>
                  <a:cubicBezTo>
                    <a:pt x="81525" y="65768"/>
                    <a:pt x="98808" y="70465"/>
                    <a:pt x="116089" y="77513"/>
                  </a:cubicBezTo>
                  <a:cubicBezTo>
                    <a:pt x="113210" y="68117"/>
                    <a:pt x="113210" y="63420"/>
                    <a:pt x="113210" y="51675"/>
                  </a:cubicBezTo>
                  <a:cubicBezTo>
                    <a:pt x="133370" y="51675"/>
                    <a:pt x="147772" y="61070"/>
                    <a:pt x="162174" y="70465"/>
                  </a:cubicBezTo>
                  <a:cubicBezTo>
                    <a:pt x="159295" y="84559"/>
                    <a:pt x="156414" y="115094"/>
                    <a:pt x="142012" y="122141"/>
                  </a:cubicBezTo>
                  <a:cubicBezTo>
                    <a:pt x="133370" y="124489"/>
                    <a:pt x="124730" y="122141"/>
                    <a:pt x="113210" y="124489"/>
                  </a:cubicBezTo>
                  <a:cubicBezTo>
                    <a:pt x="104568" y="124489"/>
                    <a:pt x="93047" y="126839"/>
                    <a:pt x="84406" y="126839"/>
                  </a:cubicBezTo>
                  <a:cubicBezTo>
                    <a:pt x="64244" y="124489"/>
                    <a:pt x="46962" y="122141"/>
                    <a:pt x="29680" y="119792"/>
                  </a:cubicBezTo>
                  <a:lnTo>
                    <a:pt x="0" y="130160"/>
                  </a:lnTo>
                  <a:lnTo>
                    <a:pt x="0" y="84494"/>
                  </a:lnTo>
                  <a:lnTo>
                    <a:pt x="877" y="84559"/>
                  </a:lnTo>
                  <a:cubicBezTo>
                    <a:pt x="9518" y="84559"/>
                    <a:pt x="18160" y="82210"/>
                    <a:pt x="26801" y="79861"/>
                  </a:cubicBezTo>
                  <a:cubicBezTo>
                    <a:pt x="28241" y="65768"/>
                    <a:pt x="21760" y="55786"/>
                    <a:pt x="12399" y="48152"/>
                  </a:cubicBezTo>
                  <a:lnTo>
                    <a:pt x="0" y="41258"/>
                  </a:lnTo>
                  <a:lnTo>
                    <a:pt x="0" y="14084"/>
                  </a:lnTo>
                  <a:lnTo>
                    <a:pt x="6638" y="7046"/>
                  </a:lnTo>
                  <a:cubicBezTo>
                    <a:pt x="15279" y="4698"/>
                    <a:pt x="23920" y="2349"/>
                    <a:pt x="2968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0" name="PA-任意多边形 969">
              <a:extLst>
                <a:ext uri="{FF2B5EF4-FFF2-40B4-BE49-F238E27FC236}">
                  <a16:creationId xmlns:a16="http://schemas.microsoft.com/office/drawing/2014/main" id="{07614F9F-FD0D-499D-B413-C58394589F33}"/>
                </a:ext>
              </a:extLst>
            </p:cNvPr>
            <p:cNvSpPr/>
            <p:nvPr>
              <p:custDataLst>
                <p:tags r:id="rId426"/>
              </p:custDataLst>
            </p:nvPr>
          </p:nvSpPr>
          <p:spPr>
            <a:xfrm>
              <a:off x="2079825" y="1051619"/>
              <a:ext cx="20295" cy="23661"/>
            </a:xfrm>
            <a:custGeom>
              <a:avLst/>
              <a:gdLst>
                <a:gd name="connsiteX0" fmla="*/ 20295 w 20295"/>
                <a:gd name="connsiteY0" fmla="*/ 0 h 23661"/>
                <a:gd name="connsiteX1" fmla="*/ 20295 w 20295"/>
                <a:gd name="connsiteY1" fmla="*/ 22412 h 23661"/>
                <a:gd name="connsiteX2" fmla="*/ 14422 w 20295"/>
                <a:gd name="connsiteY2" fmla="*/ 23661 h 23661"/>
                <a:gd name="connsiteX3" fmla="*/ 0 w 20295"/>
                <a:gd name="connsiteY3" fmla="*/ 16575 h 23661"/>
                <a:gd name="connsiteX4" fmla="*/ 0 w 20295"/>
                <a:gd name="connsiteY4" fmla="*/ 4766 h 23661"/>
                <a:gd name="connsiteX5" fmla="*/ 18027 w 20295"/>
                <a:gd name="connsiteY5" fmla="*/ 929 h 23661"/>
                <a:gd name="connsiteX6" fmla="*/ 20295 w 20295"/>
                <a:gd name="connsiteY6" fmla="*/ 0 h 2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95" h="23661">
                  <a:moveTo>
                    <a:pt x="20295" y="0"/>
                  </a:moveTo>
                  <a:lnTo>
                    <a:pt x="20295" y="22412"/>
                  </a:lnTo>
                  <a:lnTo>
                    <a:pt x="14422" y="23661"/>
                  </a:lnTo>
                  <a:cubicBezTo>
                    <a:pt x="11536" y="21299"/>
                    <a:pt x="5768" y="18937"/>
                    <a:pt x="0" y="16575"/>
                  </a:cubicBezTo>
                  <a:cubicBezTo>
                    <a:pt x="0" y="11851"/>
                    <a:pt x="0" y="7128"/>
                    <a:pt x="0" y="4766"/>
                  </a:cubicBezTo>
                  <a:cubicBezTo>
                    <a:pt x="8653" y="4766"/>
                    <a:pt x="13701" y="2995"/>
                    <a:pt x="18027" y="929"/>
                  </a:cubicBezTo>
                  <a:lnTo>
                    <a:pt x="20295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1" name="PA-任意多边形 970">
              <a:extLst>
                <a:ext uri="{FF2B5EF4-FFF2-40B4-BE49-F238E27FC236}">
                  <a16:creationId xmlns:a16="http://schemas.microsoft.com/office/drawing/2014/main" id="{C7C360DC-8607-4866-8AF8-A02AFD31ADF8}"/>
                </a:ext>
              </a:extLst>
            </p:cNvPr>
            <p:cNvSpPr/>
            <p:nvPr>
              <p:custDataLst>
                <p:tags r:id="rId427"/>
              </p:custDataLst>
            </p:nvPr>
          </p:nvSpPr>
          <p:spPr>
            <a:xfrm>
              <a:off x="1872423" y="1227364"/>
              <a:ext cx="28972" cy="5665"/>
            </a:xfrm>
            <a:custGeom>
              <a:avLst/>
              <a:gdLst>
                <a:gd name="connsiteX0" fmla="*/ 443 w 28972"/>
                <a:gd name="connsiteY0" fmla="*/ 0 h 5665"/>
                <a:gd name="connsiteX1" fmla="*/ 28972 w 28972"/>
                <a:gd name="connsiteY1" fmla="*/ 5665 h 5665"/>
                <a:gd name="connsiteX2" fmla="*/ 0 w 28972"/>
                <a:gd name="connsiteY2" fmla="*/ 5665 h 5665"/>
                <a:gd name="connsiteX3" fmla="*/ 443 w 28972"/>
                <a:gd name="connsiteY3" fmla="*/ 0 h 5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72" h="5665">
                  <a:moveTo>
                    <a:pt x="443" y="0"/>
                  </a:moveTo>
                  <a:lnTo>
                    <a:pt x="28972" y="5665"/>
                  </a:lnTo>
                  <a:lnTo>
                    <a:pt x="0" y="5665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72" name="PA-组合 971">
            <a:extLst>
              <a:ext uri="{FF2B5EF4-FFF2-40B4-BE49-F238E27FC236}">
                <a16:creationId xmlns:a16="http://schemas.microsoft.com/office/drawing/2014/main" id="{FE43D686-8867-4F6B-9A62-64A9B0250EC0}"/>
              </a:ext>
            </a:extLst>
          </p:cNvPr>
          <p:cNvGrpSpPr/>
          <p:nvPr>
            <p:custDataLst>
              <p:tags r:id="rId263"/>
            </p:custDataLst>
          </p:nvPr>
        </p:nvGrpSpPr>
        <p:grpSpPr>
          <a:xfrm>
            <a:off x="3252000" y="1305000"/>
            <a:ext cx="288000" cy="288028"/>
            <a:chOff x="3252000" y="1305000"/>
            <a:chExt cx="288000" cy="288028"/>
          </a:xfrm>
        </p:grpSpPr>
        <p:sp>
          <p:nvSpPr>
            <p:cNvPr id="973" name="PA-圆角矩形 972">
              <a:extLst>
                <a:ext uri="{FF2B5EF4-FFF2-40B4-BE49-F238E27FC236}">
                  <a16:creationId xmlns:a16="http://schemas.microsoft.com/office/drawing/2014/main" id="{6B277BB1-9A60-4018-9AD7-D75A51CC8018}"/>
                </a:ext>
              </a:extLst>
            </p:cNvPr>
            <p:cNvSpPr/>
            <p:nvPr>
              <p:custDataLst>
                <p:tags r:id="rId422"/>
              </p:custDataLst>
            </p:nvPr>
          </p:nvSpPr>
          <p:spPr>
            <a:xfrm>
              <a:off x="325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4" name="PA-任意多边形 973">
              <a:extLst>
                <a:ext uri="{FF2B5EF4-FFF2-40B4-BE49-F238E27FC236}">
                  <a16:creationId xmlns:a16="http://schemas.microsoft.com/office/drawing/2014/main" id="{952B6CC1-CACF-4A28-870E-0C20C74236B4}"/>
                </a:ext>
              </a:extLst>
            </p:cNvPr>
            <p:cNvSpPr/>
            <p:nvPr>
              <p:custDataLst>
                <p:tags r:id="rId423"/>
              </p:custDataLst>
            </p:nvPr>
          </p:nvSpPr>
          <p:spPr>
            <a:xfrm>
              <a:off x="3252107" y="1371190"/>
              <a:ext cx="249622" cy="221838"/>
            </a:xfrm>
            <a:custGeom>
              <a:avLst/>
              <a:gdLst>
                <a:gd name="connsiteX0" fmla="*/ 1723 w 249622"/>
                <a:gd name="connsiteY0" fmla="*/ 0 h 221838"/>
                <a:gd name="connsiteX1" fmla="*/ 4605 w 249622"/>
                <a:gd name="connsiteY1" fmla="*/ 18870 h 221838"/>
                <a:gd name="connsiteX2" fmla="*/ 16135 w 249622"/>
                <a:gd name="connsiteY2" fmla="*/ 28305 h 221838"/>
                <a:gd name="connsiteX3" fmla="*/ 82433 w 249622"/>
                <a:gd name="connsiteY3" fmla="*/ 30664 h 221838"/>
                <a:gd name="connsiteX4" fmla="*/ 42078 w 249622"/>
                <a:gd name="connsiteY4" fmla="*/ 54250 h 221838"/>
                <a:gd name="connsiteX5" fmla="*/ 39194 w 249622"/>
                <a:gd name="connsiteY5" fmla="*/ 61326 h 221838"/>
                <a:gd name="connsiteX6" fmla="*/ 47844 w 249622"/>
                <a:gd name="connsiteY6" fmla="*/ 66044 h 221838"/>
                <a:gd name="connsiteX7" fmla="*/ 68022 w 249622"/>
                <a:gd name="connsiteY7" fmla="*/ 58968 h 221838"/>
                <a:gd name="connsiteX8" fmla="*/ 88199 w 249622"/>
                <a:gd name="connsiteY8" fmla="*/ 56609 h 221838"/>
                <a:gd name="connsiteX9" fmla="*/ 99730 w 249622"/>
                <a:gd name="connsiteY9" fmla="*/ 47174 h 221838"/>
                <a:gd name="connsiteX10" fmla="*/ 134320 w 249622"/>
                <a:gd name="connsiteY10" fmla="*/ 77837 h 221838"/>
                <a:gd name="connsiteX11" fmla="*/ 93965 w 249622"/>
                <a:gd name="connsiteY11" fmla="*/ 80196 h 221838"/>
                <a:gd name="connsiteX12" fmla="*/ 93965 w 249622"/>
                <a:gd name="connsiteY12" fmla="*/ 84913 h 221838"/>
                <a:gd name="connsiteX13" fmla="*/ 137204 w 249622"/>
                <a:gd name="connsiteY13" fmla="*/ 99065 h 221838"/>
                <a:gd name="connsiteX14" fmla="*/ 151616 w 249622"/>
                <a:gd name="connsiteY14" fmla="*/ 113217 h 221838"/>
                <a:gd name="connsiteX15" fmla="*/ 148733 w 249622"/>
                <a:gd name="connsiteY15" fmla="*/ 113217 h 221838"/>
                <a:gd name="connsiteX16" fmla="*/ 117025 w 249622"/>
                <a:gd name="connsiteY16" fmla="*/ 113217 h 221838"/>
                <a:gd name="connsiteX17" fmla="*/ 85317 w 249622"/>
                <a:gd name="connsiteY17" fmla="*/ 106141 h 221838"/>
                <a:gd name="connsiteX18" fmla="*/ 82433 w 249622"/>
                <a:gd name="connsiteY18" fmla="*/ 110858 h 221838"/>
                <a:gd name="connsiteX19" fmla="*/ 99730 w 249622"/>
                <a:gd name="connsiteY19" fmla="*/ 125010 h 221838"/>
                <a:gd name="connsiteX20" fmla="*/ 99730 w 249622"/>
                <a:gd name="connsiteY20" fmla="*/ 129728 h 221838"/>
                <a:gd name="connsiteX21" fmla="*/ 73787 w 249622"/>
                <a:gd name="connsiteY21" fmla="*/ 134445 h 221838"/>
                <a:gd name="connsiteX22" fmla="*/ 137204 w 249622"/>
                <a:gd name="connsiteY22" fmla="*/ 165108 h 221838"/>
                <a:gd name="connsiteX23" fmla="*/ 148733 w 249622"/>
                <a:gd name="connsiteY23" fmla="*/ 186337 h 221838"/>
                <a:gd name="connsiteX24" fmla="*/ 189089 w 249622"/>
                <a:gd name="connsiteY24" fmla="*/ 188695 h 221838"/>
                <a:gd name="connsiteX25" fmla="*/ 217914 w 249622"/>
                <a:gd name="connsiteY25" fmla="*/ 186337 h 221838"/>
                <a:gd name="connsiteX26" fmla="*/ 249622 w 249622"/>
                <a:gd name="connsiteY26" fmla="*/ 216999 h 221838"/>
                <a:gd name="connsiteX27" fmla="*/ 226561 w 249622"/>
                <a:gd name="connsiteY27" fmla="*/ 221717 h 221838"/>
                <a:gd name="connsiteX28" fmla="*/ 226561 w 249622"/>
                <a:gd name="connsiteY28" fmla="*/ 221838 h 221838"/>
                <a:gd name="connsiteX29" fmla="*/ 48001 w 249622"/>
                <a:gd name="connsiteY29" fmla="*/ 221838 h 221838"/>
                <a:gd name="connsiteX30" fmla="*/ 0 w 249622"/>
                <a:gd name="connsiteY30" fmla="*/ 173836 h 221838"/>
                <a:gd name="connsiteX31" fmla="*/ 0 w 249622"/>
                <a:gd name="connsiteY31" fmla="*/ 376 h 221838"/>
                <a:gd name="connsiteX32" fmla="*/ 1723 w 249622"/>
                <a:gd name="connsiteY32" fmla="*/ 0 h 221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49622" h="221838">
                  <a:moveTo>
                    <a:pt x="1723" y="0"/>
                  </a:moveTo>
                  <a:cubicBezTo>
                    <a:pt x="1723" y="7076"/>
                    <a:pt x="4605" y="11794"/>
                    <a:pt x="4605" y="18870"/>
                  </a:cubicBezTo>
                  <a:cubicBezTo>
                    <a:pt x="7487" y="21229"/>
                    <a:pt x="13253" y="23587"/>
                    <a:pt x="16135" y="28305"/>
                  </a:cubicBezTo>
                  <a:cubicBezTo>
                    <a:pt x="42078" y="23587"/>
                    <a:pt x="62255" y="7076"/>
                    <a:pt x="82433" y="30664"/>
                  </a:cubicBezTo>
                  <a:cubicBezTo>
                    <a:pt x="76669" y="47174"/>
                    <a:pt x="53608" y="42457"/>
                    <a:pt x="42078" y="54250"/>
                  </a:cubicBezTo>
                  <a:cubicBezTo>
                    <a:pt x="42078" y="56609"/>
                    <a:pt x="39194" y="58968"/>
                    <a:pt x="39194" y="61326"/>
                  </a:cubicBezTo>
                  <a:cubicBezTo>
                    <a:pt x="42078" y="63684"/>
                    <a:pt x="44961" y="66044"/>
                    <a:pt x="47844" y="66044"/>
                  </a:cubicBezTo>
                  <a:cubicBezTo>
                    <a:pt x="56492" y="66044"/>
                    <a:pt x="62255" y="61326"/>
                    <a:pt x="68022" y="58968"/>
                  </a:cubicBezTo>
                  <a:cubicBezTo>
                    <a:pt x="76669" y="58968"/>
                    <a:pt x="82433" y="58968"/>
                    <a:pt x="88199" y="56609"/>
                  </a:cubicBezTo>
                  <a:cubicBezTo>
                    <a:pt x="91081" y="56609"/>
                    <a:pt x="93965" y="49533"/>
                    <a:pt x="99730" y="47174"/>
                  </a:cubicBezTo>
                  <a:cubicBezTo>
                    <a:pt x="117025" y="49533"/>
                    <a:pt x="131437" y="63684"/>
                    <a:pt x="134320" y="77837"/>
                  </a:cubicBezTo>
                  <a:cubicBezTo>
                    <a:pt x="119908" y="77837"/>
                    <a:pt x="105494" y="77837"/>
                    <a:pt x="93965" y="80196"/>
                  </a:cubicBezTo>
                  <a:cubicBezTo>
                    <a:pt x="93965" y="82554"/>
                    <a:pt x="93965" y="84913"/>
                    <a:pt x="93965" y="84913"/>
                  </a:cubicBezTo>
                  <a:cubicBezTo>
                    <a:pt x="96848" y="96707"/>
                    <a:pt x="125673" y="94348"/>
                    <a:pt x="137204" y="99065"/>
                  </a:cubicBezTo>
                  <a:cubicBezTo>
                    <a:pt x="142967" y="101424"/>
                    <a:pt x="145850" y="106141"/>
                    <a:pt x="151616" y="113217"/>
                  </a:cubicBezTo>
                  <a:cubicBezTo>
                    <a:pt x="151616" y="113217"/>
                    <a:pt x="148733" y="113217"/>
                    <a:pt x="148733" y="113217"/>
                  </a:cubicBezTo>
                  <a:cubicBezTo>
                    <a:pt x="140084" y="113217"/>
                    <a:pt x="128555" y="115575"/>
                    <a:pt x="117025" y="113217"/>
                  </a:cubicBezTo>
                  <a:cubicBezTo>
                    <a:pt x="108376" y="110858"/>
                    <a:pt x="96848" y="101424"/>
                    <a:pt x="85317" y="106141"/>
                  </a:cubicBezTo>
                  <a:cubicBezTo>
                    <a:pt x="85317" y="106141"/>
                    <a:pt x="82433" y="108500"/>
                    <a:pt x="82433" y="110858"/>
                  </a:cubicBezTo>
                  <a:cubicBezTo>
                    <a:pt x="88199" y="115575"/>
                    <a:pt x="93965" y="120293"/>
                    <a:pt x="99730" y="125010"/>
                  </a:cubicBezTo>
                  <a:cubicBezTo>
                    <a:pt x="99730" y="127369"/>
                    <a:pt x="99730" y="129728"/>
                    <a:pt x="99730" y="129728"/>
                  </a:cubicBezTo>
                  <a:cubicBezTo>
                    <a:pt x="91081" y="132086"/>
                    <a:pt x="82433" y="132086"/>
                    <a:pt x="73787" y="134445"/>
                  </a:cubicBezTo>
                  <a:cubicBezTo>
                    <a:pt x="82433" y="153314"/>
                    <a:pt x="117025" y="150956"/>
                    <a:pt x="137204" y="165108"/>
                  </a:cubicBezTo>
                  <a:cubicBezTo>
                    <a:pt x="142967" y="167467"/>
                    <a:pt x="142967" y="181619"/>
                    <a:pt x="148733" y="186337"/>
                  </a:cubicBezTo>
                  <a:cubicBezTo>
                    <a:pt x="168910" y="176902"/>
                    <a:pt x="168910" y="186337"/>
                    <a:pt x="189089" y="188695"/>
                  </a:cubicBezTo>
                  <a:cubicBezTo>
                    <a:pt x="200619" y="191054"/>
                    <a:pt x="203500" y="181619"/>
                    <a:pt x="217914" y="186337"/>
                  </a:cubicBezTo>
                  <a:cubicBezTo>
                    <a:pt x="229445" y="191054"/>
                    <a:pt x="243857" y="205206"/>
                    <a:pt x="249622" y="216999"/>
                  </a:cubicBezTo>
                  <a:cubicBezTo>
                    <a:pt x="240975" y="219358"/>
                    <a:pt x="232327" y="219358"/>
                    <a:pt x="226561" y="221717"/>
                  </a:cubicBezTo>
                  <a:lnTo>
                    <a:pt x="226561" y="221838"/>
                  </a:lnTo>
                  <a:lnTo>
                    <a:pt x="48001" y="221838"/>
                  </a:lnTo>
                  <a:cubicBezTo>
                    <a:pt x="21491" y="221838"/>
                    <a:pt x="0" y="200347"/>
                    <a:pt x="0" y="173836"/>
                  </a:cubicBezTo>
                  <a:lnTo>
                    <a:pt x="0" y="376"/>
                  </a:lnTo>
                  <a:lnTo>
                    <a:pt x="172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75" name="PA-组合 974">
            <a:extLst>
              <a:ext uri="{FF2B5EF4-FFF2-40B4-BE49-F238E27FC236}">
                <a16:creationId xmlns:a16="http://schemas.microsoft.com/office/drawing/2014/main" id="{F947BBD2-5D2F-4BF3-9E31-9929164BD07A}"/>
              </a:ext>
            </a:extLst>
          </p:cNvPr>
          <p:cNvGrpSpPr/>
          <p:nvPr>
            <p:custDataLst>
              <p:tags r:id="rId264"/>
            </p:custDataLst>
          </p:nvPr>
        </p:nvGrpSpPr>
        <p:grpSpPr>
          <a:xfrm>
            <a:off x="2532000" y="1305000"/>
            <a:ext cx="288123" cy="288028"/>
            <a:chOff x="2532000" y="1305000"/>
            <a:chExt cx="288123" cy="288028"/>
          </a:xfrm>
        </p:grpSpPr>
        <p:sp>
          <p:nvSpPr>
            <p:cNvPr id="976" name="PA-圆角矩形 975">
              <a:extLst>
                <a:ext uri="{FF2B5EF4-FFF2-40B4-BE49-F238E27FC236}">
                  <a16:creationId xmlns:a16="http://schemas.microsoft.com/office/drawing/2014/main" id="{AD9C581E-5DC8-4A00-B95F-CC632B5C8252}"/>
                </a:ext>
              </a:extLst>
            </p:cNvPr>
            <p:cNvSpPr/>
            <p:nvPr>
              <p:custDataLst>
                <p:tags r:id="rId418"/>
              </p:custDataLst>
            </p:nvPr>
          </p:nvSpPr>
          <p:spPr>
            <a:xfrm>
              <a:off x="253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7" name="PA-任意多边形 976">
              <a:extLst>
                <a:ext uri="{FF2B5EF4-FFF2-40B4-BE49-F238E27FC236}">
                  <a16:creationId xmlns:a16="http://schemas.microsoft.com/office/drawing/2014/main" id="{0189D6BB-D3A2-4B1D-8305-CDB8D1B958D4}"/>
                </a:ext>
              </a:extLst>
            </p:cNvPr>
            <p:cNvSpPr/>
            <p:nvPr>
              <p:custDataLst>
                <p:tags r:id="rId419"/>
              </p:custDataLst>
            </p:nvPr>
          </p:nvSpPr>
          <p:spPr>
            <a:xfrm>
              <a:off x="2541853" y="1305028"/>
              <a:ext cx="278270" cy="136112"/>
            </a:xfrm>
            <a:custGeom>
              <a:avLst/>
              <a:gdLst>
                <a:gd name="connsiteX0" fmla="*/ 38277 w 278270"/>
                <a:gd name="connsiteY0" fmla="*/ 0 h 136112"/>
                <a:gd name="connsiteX1" fmla="*/ 135627 w 278270"/>
                <a:gd name="connsiteY1" fmla="*/ 0 h 136112"/>
                <a:gd name="connsiteX2" fmla="*/ 134895 w 278270"/>
                <a:gd name="connsiteY2" fmla="*/ 2440 h 136112"/>
                <a:gd name="connsiteX3" fmla="*/ 175837 w 278270"/>
                <a:gd name="connsiteY3" fmla="*/ 42575 h 136112"/>
                <a:gd name="connsiteX4" fmla="*/ 172954 w 278270"/>
                <a:gd name="connsiteY4" fmla="*/ 47294 h 136112"/>
                <a:gd name="connsiteX5" fmla="*/ 152777 w 278270"/>
                <a:gd name="connsiteY5" fmla="*/ 54370 h 136112"/>
                <a:gd name="connsiteX6" fmla="*/ 152777 w 278270"/>
                <a:gd name="connsiteY6" fmla="*/ 63804 h 136112"/>
                <a:gd name="connsiteX7" fmla="*/ 193131 w 278270"/>
                <a:gd name="connsiteY7" fmla="*/ 66162 h 136112"/>
                <a:gd name="connsiteX8" fmla="*/ 201779 w 278270"/>
                <a:gd name="connsiteY8" fmla="*/ 37858 h 136112"/>
                <a:gd name="connsiteX9" fmla="*/ 178720 w 278270"/>
                <a:gd name="connsiteY9" fmla="*/ 23706 h 136112"/>
                <a:gd name="connsiteX10" fmla="*/ 164306 w 278270"/>
                <a:gd name="connsiteY10" fmla="*/ 7195 h 136112"/>
                <a:gd name="connsiteX11" fmla="*/ 173098 w 278270"/>
                <a:gd name="connsiteY11" fmla="*/ 0 h 136112"/>
                <a:gd name="connsiteX12" fmla="*/ 230269 w 278270"/>
                <a:gd name="connsiteY12" fmla="*/ 0 h 136112"/>
                <a:gd name="connsiteX13" fmla="*/ 278270 w 278270"/>
                <a:gd name="connsiteY13" fmla="*/ 48000 h 136112"/>
                <a:gd name="connsiteX14" fmla="*/ 278270 w 278270"/>
                <a:gd name="connsiteY14" fmla="*/ 136112 h 136112"/>
                <a:gd name="connsiteX15" fmla="*/ 273481 w 278270"/>
                <a:gd name="connsiteY15" fmla="*/ 133975 h 136112"/>
                <a:gd name="connsiteX16" fmla="*/ 259428 w 278270"/>
                <a:gd name="connsiteY16" fmla="*/ 132206 h 136112"/>
                <a:gd name="connsiteX17" fmla="*/ 245015 w 278270"/>
                <a:gd name="connsiteY17" fmla="*/ 134565 h 136112"/>
                <a:gd name="connsiteX18" fmla="*/ 196012 w 278270"/>
                <a:gd name="connsiteY18" fmla="*/ 125130 h 136112"/>
                <a:gd name="connsiteX19" fmla="*/ 149895 w 278270"/>
                <a:gd name="connsiteY19" fmla="*/ 125130 h 136112"/>
                <a:gd name="connsiteX20" fmla="*/ 135481 w 278270"/>
                <a:gd name="connsiteY20" fmla="*/ 120412 h 136112"/>
                <a:gd name="connsiteX21" fmla="*/ 132599 w 278270"/>
                <a:gd name="connsiteY21" fmla="*/ 101543 h 136112"/>
                <a:gd name="connsiteX22" fmla="*/ 112421 w 278270"/>
                <a:gd name="connsiteY22" fmla="*/ 96826 h 136112"/>
                <a:gd name="connsiteX23" fmla="*/ 106655 w 278270"/>
                <a:gd name="connsiteY23" fmla="*/ 108619 h 136112"/>
                <a:gd name="connsiteX24" fmla="*/ 31708 w 278270"/>
                <a:gd name="connsiteY24" fmla="*/ 73238 h 136112"/>
                <a:gd name="connsiteX25" fmla="*/ 106655 w 278270"/>
                <a:gd name="connsiteY25" fmla="*/ 70880 h 136112"/>
                <a:gd name="connsiteX26" fmla="*/ 0 w 278270"/>
                <a:gd name="connsiteY26" fmla="*/ 37858 h 136112"/>
                <a:gd name="connsiteX27" fmla="*/ 25945 w 278270"/>
                <a:gd name="connsiteY27" fmla="*/ 4837 h 136112"/>
                <a:gd name="connsiteX28" fmla="*/ 25061 w 278270"/>
                <a:gd name="connsiteY28" fmla="*/ 2668 h 136112"/>
                <a:gd name="connsiteX29" fmla="*/ 38277 w 278270"/>
                <a:gd name="connsiteY29" fmla="*/ 0 h 13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78270" h="136112">
                  <a:moveTo>
                    <a:pt x="38277" y="0"/>
                  </a:moveTo>
                  <a:lnTo>
                    <a:pt x="135627" y="0"/>
                  </a:lnTo>
                  <a:lnTo>
                    <a:pt x="134895" y="2440"/>
                  </a:lnTo>
                  <a:cubicBezTo>
                    <a:pt x="138003" y="20463"/>
                    <a:pt x="165027" y="30192"/>
                    <a:pt x="175837" y="42575"/>
                  </a:cubicBezTo>
                  <a:cubicBezTo>
                    <a:pt x="175837" y="44934"/>
                    <a:pt x="175837" y="44934"/>
                    <a:pt x="172954" y="47294"/>
                  </a:cubicBezTo>
                  <a:cubicBezTo>
                    <a:pt x="167188" y="49651"/>
                    <a:pt x="161424" y="52010"/>
                    <a:pt x="152777" y="54370"/>
                  </a:cubicBezTo>
                  <a:cubicBezTo>
                    <a:pt x="152777" y="56728"/>
                    <a:pt x="152777" y="61446"/>
                    <a:pt x="152777" y="63804"/>
                  </a:cubicBezTo>
                  <a:cubicBezTo>
                    <a:pt x="167188" y="63804"/>
                    <a:pt x="181601" y="66162"/>
                    <a:pt x="193131" y="66162"/>
                  </a:cubicBezTo>
                  <a:cubicBezTo>
                    <a:pt x="198897" y="59086"/>
                    <a:pt x="207544" y="49651"/>
                    <a:pt x="201779" y="37858"/>
                  </a:cubicBezTo>
                  <a:cubicBezTo>
                    <a:pt x="198897" y="28424"/>
                    <a:pt x="187366" y="30782"/>
                    <a:pt x="178720" y="23706"/>
                  </a:cubicBezTo>
                  <a:cubicBezTo>
                    <a:pt x="172954" y="18989"/>
                    <a:pt x="167188" y="14271"/>
                    <a:pt x="164306" y="7195"/>
                  </a:cubicBezTo>
                  <a:lnTo>
                    <a:pt x="173098" y="0"/>
                  </a:lnTo>
                  <a:lnTo>
                    <a:pt x="230269" y="0"/>
                  </a:lnTo>
                  <a:cubicBezTo>
                    <a:pt x="256778" y="0"/>
                    <a:pt x="278270" y="21491"/>
                    <a:pt x="278270" y="48000"/>
                  </a:cubicBezTo>
                  <a:lnTo>
                    <a:pt x="278270" y="136112"/>
                  </a:lnTo>
                  <a:lnTo>
                    <a:pt x="273481" y="133975"/>
                  </a:lnTo>
                  <a:cubicBezTo>
                    <a:pt x="268797" y="132205"/>
                    <a:pt x="263752" y="131026"/>
                    <a:pt x="259428" y="132206"/>
                  </a:cubicBezTo>
                  <a:cubicBezTo>
                    <a:pt x="253663" y="132206"/>
                    <a:pt x="250781" y="132206"/>
                    <a:pt x="245015" y="134565"/>
                  </a:cubicBezTo>
                  <a:cubicBezTo>
                    <a:pt x="227722" y="132206"/>
                    <a:pt x="210426" y="127488"/>
                    <a:pt x="196012" y="125130"/>
                  </a:cubicBezTo>
                  <a:cubicBezTo>
                    <a:pt x="178720" y="125130"/>
                    <a:pt x="164306" y="125130"/>
                    <a:pt x="149895" y="125130"/>
                  </a:cubicBezTo>
                  <a:cubicBezTo>
                    <a:pt x="144129" y="122771"/>
                    <a:pt x="138363" y="122771"/>
                    <a:pt x="135481" y="120412"/>
                  </a:cubicBezTo>
                  <a:cubicBezTo>
                    <a:pt x="135481" y="113336"/>
                    <a:pt x="135481" y="106260"/>
                    <a:pt x="132599" y="101543"/>
                  </a:cubicBezTo>
                  <a:cubicBezTo>
                    <a:pt x="126833" y="99184"/>
                    <a:pt x="121068" y="99184"/>
                    <a:pt x="112421" y="96826"/>
                  </a:cubicBezTo>
                  <a:cubicBezTo>
                    <a:pt x="112421" y="101543"/>
                    <a:pt x="109537" y="103901"/>
                    <a:pt x="106655" y="108619"/>
                  </a:cubicBezTo>
                  <a:cubicBezTo>
                    <a:pt x="77830" y="110978"/>
                    <a:pt x="25945" y="101543"/>
                    <a:pt x="31708" y="73238"/>
                  </a:cubicBezTo>
                  <a:cubicBezTo>
                    <a:pt x="46122" y="73238"/>
                    <a:pt x="98007" y="77956"/>
                    <a:pt x="106655" y="70880"/>
                  </a:cubicBezTo>
                  <a:cubicBezTo>
                    <a:pt x="80711" y="40217"/>
                    <a:pt x="43239" y="47294"/>
                    <a:pt x="0" y="37858"/>
                  </a:cubicBezTo>
                  <a:cubicBezTo>
                    <a:pt x="2883" y="16630"/>
                    <a:pt x="5766" y="9554"/>
                    <a:pt x="25945" y="4837"/>
                  </a:cubicBezTo>
                  <a:lnTo>
                    <a:pt x="25061" y="2668"/>
                  </a:lnTo>
                  <a:lnTo>
                    <a:pt x="38277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8" name="PA-任意多边形 977">
              <a:extLst>
                <a:ext uri="{FF2B5EF4-FFF2-40B4-BE49-F238E27FC236}">
                  <a16:creationId xmlns:a16="http://schemas.microsoft.com/office/drawing/2014/main" id="{ABC8F94B-EBC2-48B8-9B21-091A414B0D6F}"/>
                </a:ext>
              </a:extLst>
            </p:cNvPr>
            <p:cNvSpPr/>
            <p:nvPr>
              <p:custDataLst>
                <p:tags r:id="rId420"/>
              </p:custDataLst>
            </p:nvPr>
          </p:nvSpPr>
          <p:spPr>
            <a:xfrm>
              <a:off x="2657303" y="1446080"/>
              <a:ext cx="162820" cy="146948"/>
            </a:xfrm>
            <a:custGeom>
              <a:avLst/>
              <a:gdLst>
                <a:gd name="connsiteX0" fmla="*/ 65936 w 162820"/>
                <a:gd name="connsiteY0" fmla="*/ 0 h 146948"/>
                <a:gd name="connsiteX1" fmla="*/ 129332 w 162820"/>
                <a:gd name="connsiteY1" fmla="*/ 9447 h 146948"/>
                <a:gd name="connsiteX2" fmla="*/ 152384 w 162820"/>
                <a:gd name="connsiteY2" fmla="*/ 16532 h 146948"/>
                <a:gd name="connsiteX3" fmla="*/ 162820 w 162820"/>
                <a:gd name="connsiteY3" fmla="*/ 25086 h 146948"/>
                <a:gd name="connsiteX4" fmla="*/ 162820 w 162820"/>
                <a:gd name="connsiteY4" fmla="*/ 63033 h 146948"/>
                <a:gd name="connsiteX5" fmla="*/ 155265 w 162820"/>
                <a:gd name="connsiteY5" fmla="*/ 66129 h 146948"/>
                <a:gd name="connsiteX6" fmla="*/ 161749 w 162820"/>
                <a:gd name="connsiteY6" fmla="*/ 89157 h 146948"/>
                <a:gd name="connsiteX7" fmla="*/ 162820 w 162820"/>
                <a:gd name="connsiteY7" fmla="*/ 90620 h 146948"/>
                <a:gd name="connsiteX8" fmla="*/ 162820 w 162820"/>
                <a:gd name="connsiteY8" fmla="*/ 98946 h 146948"/>
                <a:gd name="connsiteX9" fmla="*/ 114819 w 162820"/>
                <a:gd name="connsiteY9" fmla="*/ 146948 h 146948"/>
                <a:gd name="connsiteX10" fmla="*/ 0 w 162820"/>
                <a:gd name="connsiteY10" fmla="*/ 146948 h 146948"/>
                <a:gd name="connsiteX11" fmla="*/ 14067 w 162820"/>
                <a:gd name="connsiteY11" fmla="*/ 141707 h 146948"/>
                <a:gd name="connsiteX12" fmla="*/ 42885 w 162820"/>
                <a:gd name="connsiteY12" fmla="*/ 103918 h 146948"/>
                <a:gd name="connsiteX13" fmla="*/ 54410 w 162820"/>
                <a:gd name="connsiteY13" fmla="*/ 63767 h 146948"/>
                <a:gd name="connsiteX14" fmla="*/ 83226 w 162820"/>
                <a:gd name="connsiteY14" fmla="*/ 61405 h 146948"/>
                <a:gd name="connsiteX15" fmla="*/ 86109 w 162820"/>
                <a:gd name="connsiteY15" fmla="*/ 49597 h 146948"/>
                <a:gd name="connsiteX16" fmla="*/ 54410 w 162820"/>
                <a:gd name="connsiteY16" fmla="*/ 30702 h 146948"/>
                <a:gd name="connsiteX17" fmla="*/ 57292 w 162820"/>
                <a:gd name="connsiteY17" fmla="*/ 7085 h 146948"/>
                <a:gd name="connsiteX18" fmla="*/ 65936 w 162820"/>
                <a:gd name="connsiteY18" fmla="*/ 0 h 146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820" h="146948">
                  <a:moveTo>
                    <a:pt x="65936" y="0"/>
                  </a:moveTo>
                  <a:cubicBezTo>
                    <a:pt x="94753" y="0"/>
                    <a:pt x="106279" y="4724"/>
                    <a:pt x="129332" y="9447"/>
                  </a:cubicBezTo>
                  <a:cubicBezTo>
                    <a:pt x="137977" y="11809"/>
                    <a:pt x="146621" y="14170"/>
                    <a:pt x="152384" y="16532"/>
                  </a:cubicBezTo>
                  <a:lnTo>
                    <a:pt x="162820" y="25086"/>
                  </a:lnTo>
                  <a:lnTo>
                    <a:pt x="162820" y="63033"/>
                  </a:lnTo>
                  <a:lnTo>
                    <a:pt x="155265" y="66129"/>
                  </a:lnTo>
                  <a:cubicBezTo>
                    <a:pt x="155986" y="74986"/>
                    <a:pt x="158327" y="82514"/>
                    <a:pt x="161749" y="89157"/>
                  </a:cubicBezTo>
                  <a:lnTo>
                    <a:pt x="162820" y="90620"/>
                  </a:lnTo>
                  <a:lnTo>
                    <a:pt x="162820" y="98946"/>
                  </a:lnTo>
                  <a:cubicBezTo>
                    <a:pt x="162820" y="125457"/>
                    <a:pt x="141328" y="146948"/>
                    <a:pt x="114819" y="146948"/>
                  </a:cubicBezTo>
                  <a:lnTo>
                    <a:pt x="0" y="146948"/>
                  </a:lnTo>
                  <a:lnTo>
                    <a:pt x="14067" y="141707"/>
                  </a:lnTo>
                  <a:cubicBezTo>
                    <a:pt x="16948" y="120451"/>
                    <a:pt x="34240" y="120451"/>
                    <a:pt x="42885" y="103918"/>
                  </a:cubicBezTo>
                  <a:cubicBezTo>
                    <a:pt x="48647" y="92108"/>
                    <a:pt x="45766" y="73215"/>
                    <a:pt x="54410" y="63767"/>
                  </a:cubicBezTo>
                  <a:cubicBezTo>
                    <a:pt x="65936" y="63767"/>
                    <a:pt x="77463" y="66129"/>
                    <a:pt x="83226" y="61405"/>
                  </a:cubicBezTo>
                  <a:cubicBezTo>
                    <a:pt x="83226" y="59043"/>
                    <a:pt x="86109" y="54320"/>
                    <a:pt x="86109" y="49597"/>
                  </a:cubicBezTo>
                  <a:cubicBezTo>
                    <a:pt x="74581" y="44872"/>
                    <a:pt x="63055" y="37787"/>
                    <a:pt x="54410" y="30702"/>
                  </a:cubicBezTo>
                  <a:cubicBezTo>
                    <a:pt x="54410" y="23617"/>
                    <a:pt x="54410" y="16532"/>
                    <a:pt x="57292" y="7085"/>
                  </a:cubicBezTo>
                  <a:cubicBezTo>
                    <a:pt x="60174" y="4724"/>
                    <a:pt x="63055" y="2362"/>
                    <a:pt x="6593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9" name="PA-任意多边形 978">
              <a:extLst>
                <a:ext uri="{FF2B5EF4-FFF2-40B4-BE49-F238E27FC236}">
                  <a16:creationId xmlns:a16="http://schemas.microsoft.com/office/drawing/2014/main" id="{3DEC5E4F-F4BF-4BB3-9498-B86C54E04CF0}"/>
                </a:ext>
              </a:extLst>
            </p:cNvPr>
            <p:cNvSpPr/>
            <p:nvPr>
              <p:custDataLst>
                <p:tags r:id="rId421"/>
              </p:custDataLst>
            </p:nvPr>
          </p:nvSpPr>
          <p:spPr>
            <a:xfrm>
              <a:off x="2532131" y="1481506"/>
              <a:ext cx="101465" cy="111522"/>
            </a:xfrm>
            <a:custGeom>
              <a:avLst/>
              <a:gdLst>
                <a:gd name="connsiteX0" fmla="*/ 44145 w 101465"/>
                <a:gd name="connsiteY0" fmla="*/ 0 h 111522"/>
                <a:gd name="connsiteX1" fmla="*/ 90251 w 101465"/>
                <a:gd name="connsiteY1" fmla="*/ 54321 h 111522"/>
                <a:gd name="connsiteX2" fmla="*/ 70080 w 101465"/>
                <a:gd name="connsiteY2" fmla="*/ 54321 h 111522"/>
                <a:gd name="connsiteX3" fmla="*/ 67198 w 101465"/>
                <a:gd name="connsiteY3" fmla="*/ 73215 h 111522"/>
                <a:gd name="connsiteX4" fmla="*/ 99211 w 101465"/>
                <a:gd name="connsiteY4" fmla="*/ 109086 h 111522"/>
                <a:gd name="connsiteX5" fmla="*/ 101465 w 101465"/>
                <a:gd name="connsiteY5" fmla="*/ 111522 h 111522"/>
                <a:gd name="connsiteX6" fmla="*/ 47999 w 101465"/>
                <a:gd name="connsiteY6" fmla="*/ 111522 h 111522"/>
                <a:gd name="connsiteX7" fmla="*/ 0 w 101465"/>
                <a:gd name="connsiteY7" fmla="*/ 63520 h 111522"/>
                <a:gd name="connsiteX8" fmla="*/ 0 w 101465"/>
                <a:gd name="connsiteY8" fmla="*/ 53273 h 111522"/>
                <a:gd name="connsiteX9" fmla="*/ 15778 w 101465"/>
                <a:gd name="connsiteY9" fmla="*/ 44837 h 111522"/>
                <a:gd name="connsiteX10" fmla="*/ 44145 w 101465"/>
                <a:gd name="connsiteY10" fmla="*/ 0 h 11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465" h="111522">
                  <a:moveTo>
                    <a:pt x="44145" y="0"/>
                  </a:moveTo>
                  <a:cubicBezTo>
                    <a:pt x="67198" y="0"/>
                    <a:pt x="96015" y="30703"/>
                    <a:pt x="90251" y="54321"/>
                  </a:cubicBezTo>
                  <a:cubicBezTo>
                    <a:pt x="84488" y="54321"/>
                    <a:pt x="75842" y="54321"/>
                    <a:pt x="70080" y="54321"/>
                  </a:cubicBezTo>
                  <a:cubicBezTo>
                    <a:pt x="70080" y="59045"/>
                    <a:pt x="64317" y="66130"/>
                    <a:pt x="67198" y="73215"/>
                  </a:cubicBezTo>
                  <a:cubicBezTo>
                    <a:pt x="69360" y="78530"/>
                    <a:pt x="87729" y="97129"/>
                    <a:pt x="99211" y="109086"/>
                  </a:cubicBezTo>
                  <a:lnTo>
                    <a:pt x="101465" y="111522"/>
                  </a:lnTo>
                  <a:lnTo>
                    <a:pt x="47999" y="111522"/>
                  </a:lnTo>
                  <a:cubicBezTo>
                    <a:pt x="21489" y="111522"/>
                    <a:pt x="0" y="90031"/>
                    <a:pt x="0" y="63520"/>
                  </a:cubicBezTo>
                  <a:lnTo>
                    <a:pt x="0" y="53273"/>
                  </a:lnTo>
                  <a:lnTo>
                    <a:pt x="15778" y="44837"/>
                  </a:lnTo>
                  <a:cubicBezTo>
                    <a:pt x="28475" y="31884"/>
                    <a:pt x="29016" y="10628"/>
                    <a:pt x="4414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80" name="PA-组合 979">
            <a:extLst>
              <a:ext uri="{FF2B5EF4-FFF2-40B4-BE49-F238E27FC236}">
                <a16:creationId xmlns:a16="http://schemas.microsoft.com/office/drawing/2014/main" id="{2B6FBE45-5CC2-4C8C-BF57-9664FAA933EC}"/>
              </a:ext>
            </a:extLst>
          </p:cNvPr>
          <p:cNvGrpSpPr/>
          <p:nvPr>
            <p:custDataLst>
              <p:tags r:id="rId265"/>
            </p:custDataLst>
          </p:nvPr>
        </p:nvGrpSpPr>
        <p:grpSpPr>
          <a:xfrm>
            <a:off x="1812000" y="1305000"/>
            <a:ext cx="288113" cy="288029"/>
            <a:chOff x="1812000" y="1305000"/>
            <a:chExt cx="288113" cy="288029"/>
          </a:xfrm>
        </p:grpSpPr>
        <p:sp>
          <p:nvSpPr>
            <p:cNvPr id="981" name="PA-圆角矩形 980">
              <a:extLst>
                <a:ext uri="{FF2B5EF4-FFF2-40B4-BE49-F238E27FC236}">
                  <a16:creationId xmlns:a16="http://schemas.microsoft.com/office/drawing/2014/main" id="{F441B3A5-89D0-4674-AEF6-9C275C303BAE}"/>
                </a:ext>
              </a:extLst>
            </p:cNvPr>
            <p:cNvSpPr/>
            <p:nvPr>
              <p:custDataLst>
                <p:tags r:id="rId414"/>
              </p:custDataLst>
            </p:nvPr>
          </p:nvSpPr>
          <p:spPr>
            <a:xfrm>
              <a:off x="181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2" name="PA-任意多边形 981">
              <a:extLst>
                <a:ext uri="{FF2B5EF4-FFF2-40B4-BE49-F238E27FC236}">
                  <a16:creationId xmlns:a16="http://schemas.microsoft.com/office/drawing/2014/main" id="{84653B54-6E05-4601-BB84-31E6B0535B2E}"/>
                </a:ext>
              </a:extLst>
            </p:cNvPr>
            <p:cNvSpPr/>
            <p:nvPr>
              <p:custDataLst>
                <p:tags r:id="rId415"/>
              </p:custDataLst>
            </p:nvPr>
          </p:nvSpPr>
          <p:spPr>
            <a:xfrm>
              <a:off x="1812088" y="1305028"/>
              <a:ext cx="288025" cy="207954"/>
            </a:xfrm>
            <a:custGeom>
              <a:avLst/>
              <a:gdLst>
                <a:gd name="connsiteX0" fmla="*/ 79913 w 288025"/>
                <a:gd name="connsiteY0" fmla="*/ 0 h 207954"/>
                <a:gd name="connsiteX1" fmla="*/ 176746 w 288025"/>
                <a:gd name="connsiteY1" fmla="*/ 0 h 207954"/>
                <a:gd name="connsiteX2" fmla="*/ 198854 w 288025"/>
                <a:gd name="connsiteY2" fmla="*/ 30814 h 207954"/>
                <a:gd name="connsiteX3" fmla="*/ 193102 w 288025"/>
                <a:gd name="connsiteY3" fmla="*/ 68545 h 207954"/>
                <a:gd name="connsiteX4" fmla="*/ 230497 w 288025"/>
                <a:gd name="connsiteY4" fmla="*/ 94484 h 207954"/>
                <a:gd name="connsiteX5" fmla="*/ 288025 w 288025"/>
                <a:gd name="connsiteY5" fmla="*/ 110113 h 207954"/>
                <a:gd name="connsiteX6" fmla="*/ 288025 w 288025"/>
                <a:gd name="connsiteY6" fmla="*/ 143246 h 207954"/>
                <a:gd name="connsiteX7" fmla="*/ 279400 w 288025"/>
                <a:gd name="connsiteY7" fmla="*/ 139291 h 207954"/>
                <a:gd name="connsiteX8" fmla="*/ 242004 w 288025"/>
                <a:gd name="connsiteY8" fmla="*/ 151082 h 207954"/>
                <a:gd name="connsiteX9" fmla="*/ 239127 w 288025"/>
                <a:gd name="connsiteY9" fmla="*/ 153440 h 207954"/>
                <a:gd name="connsiteX10" fmla="*/ 242004 w 288025"/>
                <a:gd name="connsiteY10" fmla="*/ 172304 h 207954"/>
                <a:gd name="connsiteX11" fmla="*/ 285153 w 288025"/>
                <a:gd name="connsiteY11" fmla="*/ 162872 h 207954"/>
                <a:gd name="connsiteX12" fmla="*/ 288025 w 288025"/>
                <a:gd name="connsiteY12" fmla="*/ 166837 h 207954"/>
                <a:gd name="connsiteX13" fmla="*/ 288025 w 288025"/>
                <a:gd name="connsiteY13" fmla="*/ 186902 h 207954"/>
                <a:gd name="connsiteX14" fmla="*/ 283355 w 288025"/>
                <a:gd name="connsiteY14" fmla="*/ 189695 h 207954"/>
                <a:gd name="connsiteX15" fmla="*/ 267892 w 288025"/>
                <a:gd name="connsiteY15" fmla="*/ 195885 h 207954"/>
                <a:gd name="connsiteX16" fmla="*/ 144199 w 288025"/>
                <a:gd name="connsiteY16" fmla="*/ 177020 h 207954"/>
                <a:gd name="connsiteX17" fmla="*/ 126939 w 288025"/>
                <a:gd name="connsiteY17" fmla="*/ 162872 h 207954"/>
                <a:gd name="connsiteX18" fmla="*/ 109681 w 288025"/>
                <a:gd name="connsiteY18" fmla="*/ 165230 h 207954"/>
                <a:gd name="connsiteX19" fmla="*/ 66531 w 288025"/>
                <a:gd name="connsiteY19" fmla="*/ 188811 h 207954"/>
                <a:gd name="connsiteX20" fmla="*/ 43517 w 288025"/>
                <a:gd name="connsiteY20" fmla="*/ 191169 h 207954"/>
                <a:gd name="connsiteX21" fmla="*/ 23382 w 288025"/>
                <a:gd name="connsiteY21" fmla="*/ 202960 h 207954"/>
                <a:gd name="connsiteX22" fmla="*/ 0 w 288025"/>
                <a:gd name="connsiteY22" fmla="*/ 207954 h 207954"/>
                <a:gd name="connsiteX23" fmla="*/ 0 w 288025"/>
                <a:gd name="connsiteY23" fmla="*/ 48000 h 207954"/>
                <a:gd name="connsiteX24" fmla="*/ 29317 w 288025"/>
                <a:gd name="connsiteY24" fmla="*/ 3772 h 207954"/>
                <a:gd name="connsiteX25" fmla="*/ 47664 w 288025"/>
                <a:gd name="connsiteY25" fmla="*/ 68 h 207954"/>
                <a:gd name="connsiteX26" fmla="*/ 50350 w 288025"/>
                <a:gd name="connsiteY26" fmla="*/ 6346 h 207954"/>
                <a:gd name="connsiteX27" fmla="*/ 66531 w 288025"/>
                <a:gd name="connsiteY27" fmla="*/ 23739 h 207954"/>
                <a:gd name="connsiteX28" fmla="*/ 83790 w 288025"/>
                <a:gd name="connsiteY28" fmla="*/ 14306 h 207954"/>
                <a:gd name="connsiteX29" fmla="*/ 79913 w 288025"/>
                <a:gd name="connsiteY29" fmla="*/ 0 h 207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88025" h="207954">
                  <a:moveTo>
                    <a:pt x="79913" y="0"/>
                  </a:moveTo>
                  <a:lnTo>
                    <a:pt x="176746" y="0"/>
                  </a:lnTo>
                  <a:lnTo>
                    <a:pt x="198854" y="30814"/>
                  </a:lnTo>
                  <a:cubicBezTo>
                    <a:pt x="198854" y="44962"/>
                    <a:pt x="190224" y="54396"/>
                    <a:pt x="193102" y="68545"/>
                  </a:cubicBezTo>
                  <a:cubicBezTo>
                    <a:pt x="207484" y="75619"/>
                    <a:pt x="216113" y="87410"/>
                    <a:pt x="230497" y="94484"/>
                  </a:cubicBezTo>
                  <a:lnTo>
                    <a:pt x="288025" y="110113"/>
                  </a:lnTo>
                  <a:lnTo>
                    <a:pt x="288025" y="143246"/>
                  </a:lnTo>
                  <a:lnTo>
                    <a:pt x="279400" y="139291"/>
                  </a:lnTo>
                  <a:cubicBezTo>
                    <a:pt x="267892" y="144007"/>
                    <a:pt x="259262" y="148723"/>
                    <a:pt x="242004" y="151082"/>
                  </a:cubicBezTo>
                  <a:cubicBezTo>
                    <a:pt x="239127" y="151082"/>
                    <a:pt x="239127" y="153440"/>
                    <a:pt x="239127" y="153440"/>
                  </a:cubicBezTo>
                  <a:cubicBezTo>
                    <a:pt x="239127" y="160514"/>
                    <a:pt x="242004" y="165230"/>
                    <a:pt x="242004" y="172304"/>
                  </a:cubicBezTo>
                  <a:cubicBezTo>
                    <a:pt x="256385" y="169946"/>
                    <a:pt x="276523" y="160514"/>
                    <a:pt x="285153" y="162872"/>
                  </a:cubicBezTo>
                  <a:lnTo>
                    <a:pt x="288025" y="166837"/>
                  </a:lnTo>
                  <a:lnTo>
                    <a:pt x="288025" y="186902"/>
                  </a:lnTo>
                  <a:lnTo>
                    <a:pt x="283355" y="189695"/>
                  </a:lnTo>
                  <a:cubicBezTo>
                    <a:pt x="279400" y="192348"/>
                    <a:pt x="275084" y="194706"/>
                    <a:pt x="267892" y="195885"/>
                  </a:cubicBezTo>
                  <a:cubicBezTo>
                    <a:pt x="224743" y="205319"/>
                    <a:pt x="175840" y="193527"/>
                    <a:pt x="144199" y="177020"/>
                  </a:cubicBezTo>
                  <a:cubicBezTo>
                    <a:pt x="135567" y="174663"/>
                    <a:pt x="132693" y="165230"/>
                    <a:pt x="126939" y="162872"/>
                  </a:cubicBezTo>
                  <a:cubicBezTo>
                    <a:pt x="121186" y="160514"/>
                    <a:pt x="115433" y="162872"/>
                    <a:pt x="109681" y="165230"/>
                  </a:cubicBezTo>
                  <a:cubicBezTo>
                    <a:pt x="103926" y="181737"/>
                    <a:pt x="89544" y="186454"/>
                    <a:pt x="66531" y="188811"/>
                  </a:cubicBezTo>
                  <a:cubicBezTo>
                    <a:pt x="57901" y="188811"/>
                    <a:pt x="49272" y="191169"/>
                    <a:pt x="43517" y="191169"/>
                  </a:cubicBezTo>
                  <a:cubicBezTo>
                    <a:pt x="37765" y="193527"/>
                    <a:pt x="32012" y="198244"/>
                    <a:pt x="23382" y="202960"/>
                  </a:cubicBezTo>
                  <a:lnTo>
                    <a:pt x="0" y="207954"/>
                  </a:lnTo>
                  <a:lnTo>
                    <a:pt x="0" y="48000"/>
                  </a:lnTo>
                  <a:cubicBezTo>
                    <a:pt x="0" y="28118"/>
                    <a:pt x="12089" y="11059"/>
                    <a:pt x="29317" y="3772"/>
                  </a:cubicBezTo>
                  <a:lnTo>
                    <a:pt x="47664" y="68"/>
                  </a:lnTo>
                  <a:lnTo>
                    <a:pt x="50350" y="6346"/>
                  </a:lnTo>
                  <a:cubicBezTo>
                    <a:pt x="55024" y="13716"/>
                    <a:pt x="60778" y="20202"/>
                    <a:pt x="66531" y="23739"/>
                  </a:cubicBezTo>
                  <a:cubicBezTo>
                    <a:pt x="72284" y="21381"/>
                    <a:pt x="78038" y="19023"/>
                    <a:pt x="83790" y="14306"/>
                  </a:cubicBezTo>
                  <a:lnTo>
                    <a:pt x="79913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83" name="PA-任意多边形 982">
              <a:extLst>
                <a:ext uri="{FF2B5EF4-FFF2-40B4-BE49-F238E27FC236}">
                  <a16:creationId xmlns:a16="http://schemas.microsoft.com/office/drawing/2014/main" id="{57D9D913-B633-4422-AB4E-F445631079C8}"/>
                </a:ext>
              </a:extLst>
            </p:cNvPr>
            <p:cNvSpPr/>
            <p:nvPr>
              <p:custDataLst>
                <p:tags r:id="rId416"/>
              </p:custDataLst>
            </p:nvPr>
          </p:nvSpPr>
          <p:spPr>
            <a:xfrm>
              <a:off x="1890412" y="1533282"/>
              <a:ext cx="200124" cy="59747"/>
            </a:xfrm>
            <a:custGeom>
              <a:avLst/>
              <a:gdLst>
                <a:gd name="connsiteX0" fmla="*/ 66315 w 200124"/>
                <a:gd name="connsiteY0" fmla="*/ 184 h 59747"/>
                <a:gd name="connsiteX1" fmla="*/ 152764 w 200124"/>
                <a:gd name="connsiteY1" fmla="*/ 14355 h 59747"/>
                <a:gd name="connsiteX2" fmla="*/ 186623 w 200124"/>
                <a:gd name="connsiteY2" fmla="*/ 32069 h 59747"/>
                <a:gd name="connsiteX3" fmla="*/ 200124 w 200124"/>
                <a:gd name="connsiteY3" fmla="*/ 34846 h 59747"/>
                <a:gd name="connsiteX4" fmla="*/ 195629 w 200124"/>
                <a:gd name="connsiteY4" fmla="*/ 45688 h 59747"/>
                <a:gd name="connsiteX5" fmla="*/ 161673 w 200124"/>
                <a:gd name="connsiteY5" fmla="*/ 59747 h 59747"/>
                <a:gd name="connsiteX6" fmla="*/ 8839 w 200124"/>
                <a:gd name="connsiteY6" fmla="*/ 59747 h 59747"/>
                <a:gd name="connsiteX7" fmla="*/ 6522 w 200124"/>
                <a:gd name="connsiteY7" fmla="*/ 57163 h 59747"/>
                <a:gd name="connsiteX8" fmla="*/ 2920 w 200124"/>
                <a:gd name="connsiteY8" fmla="*/ 21440 h 59747"/>
                <a:gd name="connsiteX9" fmla="*/ 57671 w 200124"/>
                <a:gd name="connsiteY9" fmla="*/ 11993 h 59747"/>
                <a:gd name="connsiteX10" fmla="*/ 66315 w 200124"/>
                <a:gd name="connsiteY10" fmla="*/ 184 h 59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0124" h="59747">
                  <a:moveTo>
                    <a:pt x="66315" y="184"/>
                  </a:moveTo>
                  <a:cubicBezTo>
                    <a:pt x="100893" y="-2177"/>
                    <a:pt x="112421" y="19079"/>
                    <a:pt x="152764" y="14355"/>
                  </a:cubicBezTo>
                  <a:cubicBezTo>
                    <a:pt x="158527" y="20260"/>
                    <a:pt x="171495" y="27345"/>
                    <a:pt x="186623" y="32069"/>
                  </a:cubicBezTo>
                  <a:lnTo>
                    <a:pt x="200124" y="34846"/>
                  </a:lnTo>
                  <a:lnTo>
                    <a:pt x="195629" y="45688"/>
                  </a:lnTo>
                  <a:cubicBezTo>
                    <a:pt x="186936" y="54374"/>
                    <a:pt x="174929" y="59747"/>
                    <a:pt x="161673" y="59747"/>
                  </a:cubicBezTo>
                  <a:lnTo>
                    <a:pt x="8839" y="59747"/>
                  </a:lnTo>
                  <a:lnTo>
                    <a:pt x="6522" y="57163"/>
                  </a:lnTo>
                  <a:cubicBezTo>
                    <a:pt x="759" y="49782"/>
                    <a:pt x="-2843" y="40335"/>
                    <a:pt x="2920" y="21440"/>
                  </a:cubicBezTo>
                  <a:cubicBezTo>
                    <a:pt x="20210" y="21440"/>
                    <a:pt x="43263" y="19079"/>
                    <a:pt x="57671" y="11993"/>
                  </a:cubicBezTo>
                  <a:cubicBezTo>
                    <a:pt x="57671" y="4907"/>
                    <a:pt x="63434" y="4907"/>
                    <a:pt x="66315" y="184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84" name="PA-任意多边形 983">
              <a:extLst>
                <a:ext uri="{FF2B5EF4-FFF2-40B4-BE49-F238E27FC236}">
                  <a16:creationId xmlns:a16="http://schemas.microsoft.com/office/drawing/2014/main" id="{B3D58892-304E-474D-B435-A8088829790C}"/>
                </a:ext>
              </a:extLst>
            </p:cNvPr>
            <p:cNvSpPr/>
            <p:nvPr>
              <p:custDataLst>
                <p:tags r:id="rId417"/>
              </p:custDataLst>
            </p:nvPr>
          </p:nvSpPr>
          <p:spPr>
            <a:xfrm>
              <a:off x="1821668" y="1568156"/>
              <a:ext cx="57256" cy="24873"/>
            </a:xfrm>
            <a:custGeom>
              <a:avLst/>
              <a:gdLst>
                <a:gd name="connsiteX0" fmla="*/ 0 w 57256"/>
                <a:gd name="connsiteY0" fmla="*/ 0 h 24873"/>
                <a:gd name="connsiteX1" fmla="*/ 5387 w 57256"/>
                <a:gd name="connsiteY1" fmla="*/ 3100 h 24873"/>
                <a:gd name="connsiteX2" fmla="*/ 57256 w 57256"/>
                <a:gd name="connsiteY2" fmla="*/ 21994 h 24873"/>
                <a:gd name="connsiteX3" fmla="*/ 56378 w 57256"/>
                <a:gd name="connsiteY3" fmla="*/ 24873 h 24873"/>
                <a:gd name="connsiteX4" fmla="*/ 38421 w 57256"/>
                <a:gd name="connsiteY4" fmla="*/ 24873 h 24873"/>
                <a:gd name="connsiteX5" fmla="*/ 4479 w 57256"/>
                <a:gd name="connsiteY5" fmla="*/ 10814 h 24873"/>
                <a:gd name="connsiteX6" fmla="*/ 0 w 57256"/>
                <a:gd name="connsiteY6" fmla="*/ 0 h 24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256" h="24873">
                  <a:moveTo>
                    <a:pt x="0" y="0"/>
                  </a:moveTo>
                  <a:lnTo>
                    <a:pt x="5387" y="3100"/>
                  </a:lnTo>
                  <a:cubicBezTo>
                    <a:pt x="25558" y="10186"/>
                    <a:pt x="42847" y="10186"/>
                    <a:pt x="57256" y="21994"/>
                  </a:cubicBezTo>
                  <a:lnTo>
                    <a:pt x="56378" y="24873"/>
                  </a:lnTo>
                  <a:lnTo>
                    <a:pt x="38421" y="24873"/>
                  </a:lnTo>
                  <a:cubicBezTo>
                    <a:pt x="25166" y="24873"/>
                    <a:pt x="13166" y="19500"/>
                    <a:pt x="4479" y="108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85" name="PA-组合 984">
            <a:extLst>
              <a:ext uri="{FF2B5EF4-FFF2-40B4-BE49-F238E27FC236}">
                <a16:creationId xmlns:a16="http://schemas.microsoft.com/office/drawing/2014/main" id="{00B46C73-6EB4-4852-9731-DBFB451E4B0B}"/>
              </a:ext>
            </a:extLst>
          </p:cNvPr>
          <p:cNvGrpSpPr/>
          <p:nvPr>
            <p:custDataLst>
              <p:tags r:id="rId266"/>
            </p:custDataLst>
          </p:nvPr>
        </p:nvGrpSpPr>
        <p:grpSpPr>
          <a:xfrm>
            <a:off x="1812000" y="1665000"/>
            <a:ext cx="288105" cy="288024"/>
            <a:chOff x="1812000" y="1665000"/>
            <a:chExt cx="288105" cy="288024"/>
          </a:xfrm>
        </p:grpSpPr>
        <p:sp>
          <p:nvSpPr>
            <p:cNvPr id="986" name="PA-圆角矩形 985">
              <a:extLst>
                <a:ext uri="{FF2B5EF4-FFF2-40B4-BE49-F238E27FC236}">
                  <a16:creationId xmlns:a16="http://schemas.microsoft.com/office/drawing/2014/main" id="{350EB326-A7CE-45E1-A0E4-9AF49EBBE167}"/>
                </a:ext>
              </a:extLst>
            </p:cNvPr>
            <p:cNvSpPr/>
            <p:nvPr>
              <p:custDataLst>
                <p:tags r:id="rId412"/>
              </p:custDataLst>
            </p:nvPr>
          </p:nvSpPr>
          <p:spPr>
            <a:xfrm>
              <a:off x="181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7" name="PA-任意多边形 986">
              <a:extLst>
                <a:ext uri="{FF2B5EF4-FFF2-40B4-BE49-F238E27FC236}">
                  <a16:creationId xmlns:a16="http://schemas.microsoft.com/office/drawing/2014/main" id="{B245DA49-8423-484B-B7BD-A6194EA84E17}"/>
                </a:ext>
              </a:extLst>
            </p:cNvPr>
            <p:cNvSpPr/>
            <p:nvPr>
              <p:custDataLst>
                <p:tags r:id="rId413"/>
              </p:custDataLst>
            </p:nvPr>
          </p:nvSpPr>
          <p:spPr>
            <a:xfrm>
              <a:off x="1812082" y="1665028"/>
              <a:ext cx="288023" cy="287996"/>
            </a:xfrm>
            <a:custGeom>
              <a:avLst/>
              <a:gdLst>
                <a:gd name="connsiteX0" fmla="*/ 48001 w 288023"/>
                <a:gd name="connsiteY0" fmla="*/ 0 h 287996"/>
                <a:gd name="connsiteX1" fmla="*/ 239997 w 288023"/>
                <a:gd name="connsiteY1" fmla="*/ 0 h 287996"/>
                <a:gd name="connsiteX2" fmla="*/ 288023 w 288023"/>
                <a:gd name="connsiteY2" fmla="*/ 48001 h 287996"/>
                <a:gd name="connsiteX3" fmla="*/ 288023 w 288023"/>
                <a:gd name="connsiteY3" fmla="*/ 239996 h 287996"/>
                <a:gd name="connsiteX4" fmla="*/ 239997 w 288023"/>
                <a:gd name="connsiteY4" fmla="*/ 287996 h 287996"/>
                <a:gd name="connsiteX5" fmla="*/ 48001 w 288023"/>
                <a:gd name="connsiteY5" fmla="*/ 287996 h 287996"/>
                <a:gd name="connsiteX6" fmla="*/ 0 w 288023"/>
                <a:gd name="connsiteY6" fmla="*/ 239996 h 287996"/>
                <a:gd name="connsiteX7" fmla="*/ 0 w 288023"/>
                <a:gd name="connsiteY7" fmla="*/ 48001 h 287996"/>
                <a:gd name="connsiteX8" fmla="*/ 48001 w 288023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23" h="287996">
                  <a:moveTo>
                    <a:pt x="48001" y="0"/>
                  </a:moveTo>
                  <a:lnTo>
                    <a:pt x="239997" y="0"/>
                  </a:lnTo>
                  <a:cubicBezTo>
                    <a:pt x="266508" y="0"/>
                    <a:pt x="288023" y="21491"/>
                    <a:pt x="288023" y="48001"/>
                  </a:cubicBezTo>
                  <a:lnTo>
                    <a:pt x="288023" y="239996"/>
                  </a:lnTo>
                  <a:cubicBezTo>
                    <a:pt x="288023" y="266506"/>
                    <a:pt x="266508" y="287996"/>
                    <a:pt x="239997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88" name="PA-组合 987">
            <a:extLst>
              <a:ext uri="{FF2B5EF4-FFF2-40B4-BE49-F238E27FC236}">
                <a16:creationId xmlns:a16="http://schemas.microsoft.com/office/drawing/2014/main" id="{67C8B6AF-AA14-49B3-913E-032E618CC9DC}"/>
              </a:ext>
            </a:extLst>
          </p:cNvPr>
          <p:cNvGrpSpPr/>
          <p:nvPr>
            <p:custDataLst>
              <p:tags r:id="rId267"/>
            </p:custDataLst>
          </p:nvPr>
        </p:nvGrpSpPr>
        <p:grpSpPr>
          <a:xfrm>
            <a:off x="2532000" y="1665000"/>
            <a:ext cx="288114" cy="288000"/>
            <a:chOff x="2532000" y="1665000"/>
            <a:chExt cx="288114" cy="288000"/>
          </a:xfrm>
        </p:grpSpPr>
        <p:sp>
          <p:nvSpPr>
            <p:cNvPr id="989" name="PA-圆角矩形 988">
              <a:extLst>
                <a:ext uri="{FF2B5EF4-FFF2-40B4-BE49-F238E27FC236}">
                  <a16:creationId xmlns:a16="http://schemas.microsoft.com/office/drawing/2014/main" id="{EF6FBE9E-A9F7-437C-B002-A1B134C5249B}"/>
                </a:ext>
              </a:extLst>
            </p:cNvPr>
            <p:cNvSpPr/>
            <p:nvPr>
              <p:custDataLst>
                <p:tags r:id="rId408"/>
              </p:custDataLst>
            </p:nvPr>
          </p:nvSpPr>
          <p:spPr>
            <a:xfrm>
              <a:off x="253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0" name="PA-任意多边形 989">
              <a:extLst>
                <a:ext uri="{FF2B5EF4-FFF2-40B4-BE49-F238E27FC236}">
                  <a16:creationId xmlns:a16="http://schemas.microsoft.com/office/drawing/2014/main" id="{A481628A-C858-4834-92AC-8C9363C41FD4}"/>
                </a:ext>
              </a:extLst>
            </p:cNvPr>
            <p:cNvSpPr/>
            <p:nvPr>
              <p:custDataLst>
                <p:tags r:id="rId409"/>
              </p:custDataLst>
            </p:nvPr>
          </p:nvSpPr>
          <p:spPr>
            <a:xfrm>
              <a:off x="2558693" y="1665029"/>
              <a:ext cx="124742" cy="36509"/>
            </a:xfrm>
            <a:custGeom>
              <a:avLst/>
              <a:gdLst>
                <a:gd name="connsiteX0" fmla="*/ 21428 w 124742"/>
                <a:gd name="connsiteY0" fmla="*/ 0 h 36509"/>
                <a:gd name="connsiteX1" fmla="*/ 124742 w 124742"/>
                <a:gd name="connsiteY1" fmla="*/ 0 h 36509"/>
                <a:gd name="connsiteX2" fmla="*/ 122043 w 124742"/>
                <a:gd name="connsiteY2" fmla="*/ 2912 h 36509"/>
                <a:gd name="connsiteX3" fmla="*/ 63689 w 124742"/>
                <a:gd name="connsiteY3" fmla="*/ 36125 h 36509"/>
                <a:gd name="connsiteX4" fmla="*/ 37755 w 124742"/>
                <a:gd name="connsiteY4" fmla="*/ 19592 h 36509"/>
                <a:gd name="connsiteX5" fmla="*/ 14702 w 124742"/>
                <a:gd name="connsiteY5" fmla="*/ 12507 h 36509"/>
                <a:gd name="connsiteX6" fmla="*/ 0 w 124742"/>
                <a:gd name="connsiteY6" fmla="*/ 5623 h 36509"/>
                <a:gd name="connsiteX7" fmla="*/ 2745 w 124742"/>
                <a:gd name="connsiteY7" fmla="*/ 3772 h 36509"/>
                <a:gd name="connsiteX8" fmla="*/ 21428 w 124742"/>
                <a:gd name="connsiteY8" fmla="*/ 0 h 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742" h="36509">
                  <a:moveTo>
                    <a:pt x="21428" y="0"/>
                  </a:moveTo>
                  <a:lnTo>
                    <a:pt x="124742" y="0"/>
                  </a:lnTo>
                  <a:lnTo>
                    <a:pt x="122043" y="2912"/>
                  </a:lnTo>
                  <a:cubicBezTo>
                    <a:pt x="105834" y="17969"/>
                    <a:pt x="76656" y="39668"/>
                    <a:pt x="63689" y="36125"/>
                  </a:cubicBezTo>
                  <a:cubicBezTo>
                    <a:pt x="52162" y="33763"/>
                    <a:pt x="46398" y="24316"/>
                    <a:pt x="37755" y="19592"/>
                  </a:cubicBezTo>
                  <a:cubicBezTo>
                    <a:pt x="29110" y="17231"/>
                    <a:pt x="20464" y="14869"/>
                    <a:pt x="14702" y="12507"/>
                  </a:cubicBezTo>
                  <a:lnTo>
                    <a:pt x="0" y="5623"/>
                  </a:lnTo>
                  <a:lnTo>
                    <a:pt x="2745" y="3772"/>
                  </a:lnTo>
                  <a:cubicBezTo>
                    <a:pt x="8487" y="1343"/>
                    <a:pt x="14801" y="0"/>
                    <a:pt x="2142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1" name="PA-任意多边形 990">
              <a:extLst>
                <a:ext uri="{FF2B5EF4-FFF2-40B4-BE49-F238E27FC236}">
                  <a16:creationId xmlns:a16="http://schemas.microsoft.com/office/drawing/2014/main" id="{4EB14D45-9419-46EF-8700-D63EF71CACDF}"/>
                </a:ext>
              </a:extLst>
            </p:cNvPr>
            <p:cNvSpPr/>
            <p:nvPr>
              <p:custDataLst>
                <p:tags r:id="rId410"/>
              </p:custDataLst>
            </p:nvPr>
          </p:nvSpPr>
          <p:spPr>
            <a:xfrm>
              <a:off x="2650875" y="1672813"/>
              <a:ext cx="169239" cy="147376"/>
            </a:xfrm>
            <a:custGeom>
              <a:avLst/>
              <a:gdLst>
                <a:gd name="connsiteX0" fmla="*/ 54923 w 169239"/>
                <a:gd name="connsiteY0" fmla="*/ 0 h 147376"/>
                <a:gd name="connsiteX1" fmla="*/ 75158 w 169239"/>
                <a:gd name="connsiteY1" fmla="*/ 14262 h 147376"/>
                <a:gd name="connsiteX2" fmla="*/ 69376 w 169239"/>
                <a:gd name="connsiteY2" fmla="*/ 28524 h 147376"/>
                <a:gd name="connsiteX3" fmla="*/ 89611 w 169239"/>
                <a:gd name="connsiteY3" fmla="*/ 38033 h 147376"/>
                <a:gd name="connsiteX4" fmla="*/ 98283 w 169239"/>
                <a:gd name="connsiteY4" fmla="*/ 26147 h 147376"/>
                <a:gd name="connsiteX5" fmla="*/ 147423 w 169239"/>
                <a:gd name="connsiteY5" fmla="*/ 54672 h 147376"/>
                <a:gd name="connsiteX6" fmla="*/ 167205 w 169239"/>
                <a:gd name="connsiteY6" fmla="*/ 63140 h 147376"/>
                <a:gd name="connsiteX7" fmla="*/ 169239 w 169239"/>
                <a:gd name="connsiteY7" fmla="*/ 63930 h 147376"/>
                <a:gd name="connsiteX8" fmla="*/ 169239 w 169239"/>
                <a:gd name="connsiteY8" fmla="*/ 110468 h 147376"/>
                <a:gd name="connsiteX9" fmla="*/ 162960 w 169239"/>
                <a:gd name="connsiteY9" fmla="*/ 103698 h 147376"/>
                <a:gd name="connsiteX10" fmla="*/ 135860 w 169239"/>
                <a:gd name="connsiteY10" fmla="*/ 95081 h 147376"/>
                <a:gd name="connsiteX11" fmla="*/ 130080 w 169239"/>
                <a:gd name="connsiteY11" fmla="*/ 99835 h 147376"/>
                <a:gd name="connsiteX12" fmla="*/ 132970 w 169239"/>
                <a:gd name="connsiteY12" fmla="*/ 116475 h 147376"/>
                <a:gd name="connsiteX13" fmla="*/ 130080 w 169239"/>
                <a:gd name="connsiteY13" fmla="*/ 116475 h 147376"/>
                <a:gd name="connsiteX14" fmla="*/ 57813 w 169239"/>
                <a:gd name="connsiteY14" fmla="*/ 147376 h 147376"/>
                <a:gd name="connsiteX15" fmla="*/ 54923 w 169239"/>
                <a:gd name="connsiteY15" fmla="*/ 116475 h 147376"/>
                <a:gd name="connsiteX16" fmla="*/ 0 w 169239"/>
                <a:gd name="connsiteY16" fmla="*/ 125983 h 147376"/>
                <a:gd name="connsiteX17" fmla="*/ 0 w 169239"/>
                <a:gd name="connsiteY17" fmla="*/ 123605 h 147376"/>
                <a:gd name="connsiteX18" fmla="*/ 37580 w 169239"/>
                <a:gd name="connsiteY18" fmla="*/ 95081 h 147376"/>
                <a:gd name="connsiteX19" fmla="*/ 54923 w 169239"/>
                <a:gd name="connsiteY19" fmla="*/ 0 h 14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9239" h="147376">
                  <a:moveTo>
                    <a:pt x="54923" y="0"/>
                  </a:moveTo>
                  <a:cubicBezTo>
                    <a:pt x="60706" y="4754"/>
                    <a:pt x="66487" y="9508"/>
                    <a:pt x="75158" y="14262"/>
                  </a:cubicBezTo>
                  <a:cubicBezTo>
                    <a:pt x="72267" y="19016"/>
                    <a:pt x="72267" y="23770"/>
                    <a:pt x="69376" y="28524"/>
                  </a:cubicBezTo>
                  <a:cubicBezTo>
                    <a:pt x="75158" y="33279"/>
                    <a:pt x="80940" y="38033"/>
                    <a:pt x="89611" y="38033"/>
                  </a:cubicBezTo>
                  <a:cubicBezTo>
                    <a:pt x="92502" y="35655"/>
                    <a:pt x="95392" y="30902"/>
                    <a:pt x="98283" y="26147"/>
                  </a:cubicBezTo>
                  <a:cubicBezTo>
                    <a:pt x="118517" y="33279"/>
                    <a:pt x="130080" y="47541"/>
                    <a:pt x="147423" y="54672"/>
                  </a:cubicBezTo>
                  <a:cubicBezTo>
                    <a:pt x="154649" y="58832"/>
                    <a:pt x="161334" y="61209"/>
                    <a:pt x="167205" y="63140"/>
                  </a:cubicBezTo>
                  <a:lnTo>
                    <a:pt x="169239" y="63930"/>
                  </a:lnTo>
                  <a:lnTo>
                    <a:pt x="169239" y="110468"/>
                  </a:lnTo>
                  <a:lnTo>
                    <a:pt x="162960" y="103698"/>
                  </a:lnTo>
                  <a:cubicBezTo>
                    <a:pt x="158263" y="98647"/>
                    <a:pt x="151759" y="95081"/>
                    <a:pt x="135860" y="95081"/>
                  </a:cubicBezTo>
                  <a:cubicBezTo>
                    <a:pt x="132970" y="97458"/>
                    <a:pt x="132970" y="97458"/>
                    <a:pt x="130080" y="99835"/>
                  </a:cubicBezTo>
                  <a:cubicBezTo>
                    <a:pt x="130080" y="104590"/>
                    <a:pt x="132970" y="109344"/>
                    <a:pt x="132970" y="116475"/>
                  </a:cubicBezTo>
                  <a:cubicBezTo>
                    <a:pt x="132970" y="116475"/>
                    <a:pt x="132970" y="116475"/>
                    <a:pt x="130080" y="116475"/>
                  </a:cubicBezTo>
                  <a:cubicBezTo>
                    <a:pt x="98283" y="118851"/>
                    <a:pt x="95392" y="147376"/>
                    <a:pt x="57813" y="147376"/>
                  </a:cubicBezTo>
                  <a:cubicBezTo>
                    <a:pt x="57813" y="133114"/>
                    <a:pt x="57813" y="125983"/>
                    <a:pt x="54923" y="116475"/>
                  </a:cubicBezTo>
                  <a:cubicBezTo>
                    <a:pt x="37580" y="121228"/>
                    <a:pt x="17344" y="123605"/>
                    <a:pt x="0" y="125983"/>
                  </a:cubicBezTo>
                  <a:cubicBezTo>
                    <a:pt x="0" y="125983"/>
                    <a:pt x="0" y="125983"/>
                    <a:pt x="0" y="123605"/>
                  </a:cubicBezTo>
                  <a:cubicBezTo>
                    <a:pt x="2891" y="106967"/>
                    <a:pt x="20235" y="102212"/>
                    <a:pt x="37580" y="95081"/>
                  </a:cubicBezTo>
                  <a:cubicBezTo>
                    <a:pt x="20235" y="64179"/>
                    <a:pt x="46251" y="28524"/>
                    <a:pt x="5492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2" name="PA-任意多边形 991">
              <a:extLst>
                <a:ext uri="{FF2B5EF4-FFF2-40B4-BE49-F238E27FC236}">
                  <a16:creationId xmlns:a16="http://schemas.microsoft.com/office/drawing/2014/main" id="{22F39FDC-3006-4B01-8D14-9EAA8CA07322}"/>
                </a:ext>
              </a:extLst>
            </p:cNvPr>
            <p:cNvSpPr/>
            <p:nvPr>
              <p:custDataLst>
                <p:tags r:id="rId411"/>
              </p:custDataLst>
            </p:nvPr>
          </p:nvSpPr>
          <p:spPr>
            <a:xfrm>
              <a:off x="2532122" y="1682185"/>
              <a:ext cx="116195" cy="115803"/>
            </a:xfrm>
            <a:custGeom>
              <a:avLst/>
              <a:gdLst>
                <a:gd name="connsiteX0" fmla="*/ 12776 w 116195"/>
                <a:gd name="connsiteY0" fmla="*/ 0 h 115803"/>
                <a:gd name="connsiteX1" fmla="*/ 21099 w 116195"/>
                <a:gd name="connsiteY1" fmla="*/ 2436 h 115803"/>
                <a:gd name="connsiteX2" fmla="*/ 49918 w 116195"/>
                <a:gd name="connsiteY2" fmla="*/ 21331 h 115803"/>
                <a:gd name="connsiteX3" fmla="*/ 116195 w 116195"/>
                <a:gd name="connsiteY3" fmla="*/ 35501 h 115803"/>
                <a:gd name="connsiteX4" fmla="*/ 104668 w 116195"/>
                <a:gd name="connsiteY4" fmla="*/ 61481 h 115803"/>
                <a:gd name="connsiteX5" fmla="*/ 44154 w 116195"/>
                <a:gd name="connsiteY5" fmla="*/ 94546 h 115803"/>
                <a:gd name="connsiteX6" fmla="*/ 12456 w 116195"/>
                <a:gd name="connsiteY6" fmla="*/ 82738 h 115803"/>
                <a:gd name="connsiteX7" fmla="*/ 15337 w 116195"/>
                <a:gd name="connsiteY7" fmla="*/ 115803 h 115803"/>
                <a:gd name="connsiteX8" fmla="*/ 0 w 116195"/>
                <a:gd name="connsiteY8" fmla="*/ 114377 h 115803"/>
                <a:gd name="connsiteX9" fmla="*/ 0 w 116195"/>
                <a:gd name="connsiteY9" fmla="*/ 30845 h 115803"/>
                <a:gd name="connsiteX10" fmla="*/ 12776 w 116195"/>
                <a:gd name="connsiteY10" fmla="*/ 0 h 11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195" h="115803">
                  <a:moveTo>
                    <a:pt x="12776" y="0"/>
                  </a:moveTo>
                  <a:lnTo>
                    <a:pt x="21099" y="2436"/>
                  </a:lnTo>
                  <a:cubicBezTo>
                    <a:pt x="32628" y="9522"/>
                    <a:pt x="41273" y="14245"/>
                    <a:pt x="49918" y="21331"/>
                  </a:cubicBezTo>
                  <a:cubicBezTo>
                    <a:pt x="67207" y="30778"/>
                    <a:pt x="90260" y="35501"/>
                    <a:pt x="116195" y="35501"/>
                  </a:cubicBezTo>
                  <a:cubicBezTo>
                    <a:pt x="113314" y="44949"/>
                    <a:pt x="110431" y="54396"/>
                    <a:pt x="104668" y="61481"/>
                  </a:cubicBezTo>
                  <a:cubicBezTo>
                    <a:pt x="98904" y="73291"/>
                    <a:pt x="64326" y="96908"/>
                    <a:pt x="44154" y="94546"/>
                  </a:cubicBezTo>
                  <a:cubicBezTo>
                    <a:pt x="29745" y="92184"/>
                    <a:pt x="23982" y="87461"/>
                    <a:pt x="12456" y="82738"/>
                  </a:cubicBezTo>
                  <a:cubicBezTo>
                    <a:pt x="12456" y="96908"/>
                    <a:pt x="18220" y="106355"/>
                    <a:pt x="15337" y="115803"/>
                  </a:cubicBezTo>
                  <a:lnTo>
                    <a:pt x="0" y="114377"/>
                  </a:lnTo>
                  <a:lnTo>
                    <a:pt x="0" y="30845"/>
                  </a:lnTo>
                  <a:lnTo>
                    <a:pt x="12776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93" name="PA-组合 992">
            <a:extLst>
              <a:ext uri="{FF2B5EF4-FFF2-40B4-BE49-F238E27FC236}">
                <a16:creationId xmlns:a16="http://schemas.microsoft.com/office/drawing/2014/main" id="{7FC0555D-A175-4EB1-802B-351F297DACE8}"/>
              </a:ext>
            </a:extLst>
          </p:cNvPr>
          <p:cNvGrpSpPr/>
          <p:nvPr>
            <p:custDataLst>
              <p:tags r:id="rId268"/>
            </p:custDataLst>
          </p:nvPr>
        </p:nvGrpSpPr>
        <p:grpSpPr>
          <a:xfrm>
            <a:off x="3252000" y="1665000"/>
            <a:ext cx="288000" cy="288000"/>
            <a:chOff x="3252000" y="1665000"/>
            <a:chExt cx="288000" cy="288000"/>
          </a:xfrm>
        </p:grpSpPr>
        <p:sp>
          <p:nvSpPr>
            <p:cNvPr id="994" name="PA-圆角矩形 993">
              <a:extLst>
                <a:ext uri="{FF2B5EF4-FFF2-40B4-BE49-F238E27FC236}">
                  <a16:creationId xmlns:a16="http://schemas.microsoft.com/office/drawing/2014/main" id="{D2039C4D-CF02-45DC-9DBF-2A65CD9D67DD}"/>
                </a:ext>
              </a:extLst>
            </p:cNvPr>
            <p:cNvSpPr/>
            <p:nvPr>
              <p:custDataLst>
                <p:tags r:id="rId403"/>
              </p:custDataLst>
            </p:nvPr>
          </p:nvSpPr>
          <p:spPr>
            <a:xfrm>
              <a:off x="325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5" name="PA-任意多边形 994">
              <a:extLst>
                <a:ext uri="{FF2B5EF4-FFF2-40B4-BE49-F238E27FC236}">
                  <a16:creationId xmlns:a16="http://schemas.microsoft.com/office/drawing/2014/main" id="{A4D5299D-AB26-484B-BF3E-804AD193C9B6}"/>
                </a:ext>
              </a:extLst>
            </p:cNvPr>
            <p:cNvSpPr/>
            <p:nvPr>
              <p:custDataLst>
                <p:tags r:id="rId404"/>
              </p:custDataLst>
            </p:nvPr>
          </p:nvSpPr>
          <p:spPr>
            <a:xfrm>
              <a:off x="3252099" y="1665028"/>
              <a:ext cx="233086" cy="227432"/>
            </a:xfrm>
            <a:custGeom>
              <a:avLst/>
              <a:gdLst>
                <a:gd name="connsiteX0" fmla="*/ 48002 w 233086"/>
                <a:gd name="connsiteY0" fmla="*/ 0 h 227432"/>
                <a:gd name="connsiteX1" fmla="*/ 94638 w 233086"/>
                <a:gd name="connsiteY1" fmla="*/ 0 h 227432"/>
                <a:gd name="connsiteX2" fmla="*/ 105502 w 233086"/>
                <a:gd name="connsiteY2" fmla="*/ 22225 h 227432"/>
                <a:gd name="connsiteX3" fmla="*/ 125681 w 233086"/>
                <a:gd name="connsiteY3" fmla="*/ 24585 h 227432"/>
                <a:gd name="connsiteX4" fmla="*/ 151624 w 233086"/>
                <a:gd name="connsiteY4" fmla="*/ 69400 h 227432"/>
                <a:gd name="connsiteX5" fmla="*/ 154506 w 233086"/>
                <a:gd name="connsiteY5" fmla="*/ 67041 h 227432"/>
                <a:gd name="connsiteX6" fmla="*/ 163154 w 233086"/>
                <a:gd name="connsiteY6" fmla="*/ 62323 h 227432"/>
                <a:gd name="connsiteX7" fmla="*/ 186213 w 233086"/>
                <a:gd name="connsiteY7" fmla="*/ 78834 h 227432"/>
                <a:gd name="connsiteX8" fmla="*/ 209274 w 233086"/>
                <a:gd name="connsiteY8" fmla="*/ 88270 h 227432"/>
                <a:gd name="connsiteX9" fmla="*/ 197744 w 233086"/>
                <a:gd name="connsiteY9" fmla="*/ 90628 h 227432"/>
                <a:gd name="connsiteX10" fmla="*/ 194862 w 233086"/>
                <a:gd name="connsiteY10" fmla="*/ 95346 h 227432"/>
                <a:gd name="connsiteX11" fmla="*/ 232335 w 233086"/>
                <a:gd name="connsiteY11" fmla="*/ 149595 h 227432"/>
                <a:gd name="connsiteX12" fmla="*/ 229453 w 233086"/>
                <a:gd name="connsiteY12" fmla="*/ 147237 h 227432"/>
                <a:gd name="connsiteX13" fmla="*/ 203508 w 233086"/>
                <a:gd name="connsiteY13" fmla="*/ 116574 h 227432"/>
                <a:gd name="connsiteX14" fmla="*/ 220804 w 233086"/>
                <a:gd name="connsiteY14" fmla="*/ 166107 h 227432"/>
                <a:gd name="connsiteX15" fmla="*/ 206392 w 233086"/>
                <a:gd name="connsiteY15" fmla="*/ 163747 h 227432"/>
                <a:gd name="connsiteX16" fmla="*/ 220804 w 233086"/>
                <a:gd name="connsiteY16" fmla="*/ 192052 h 227432"/>
                <a:gd name="connsiteX17" fmla="*/ 186213 w 233086"/>
                <a:gd name="connsiteY17" fmla="*/ 163747 h 227432"/>
                <a:gd name="connsiteX18" fmla="*/ 108384 w 233086"/>
                <a:gd name="connsiteY18" fmla="*/ 123650 h 227432"/>
                <a:gd name="connsiteX19" fmla="*/ 111267 w 233086"/>
                <a:gd name="connsiteY19" fmla="*/ 140161 h 227432"/>
                <a:gd name="connsiteX20" fmla="*/ 68030 w 233086"/>
                <a:gd name="connsiteY20" fmla="*/ 126009 h 227432"/>
                <a:gd name="connsiteX21" fmla="*/ 128563 w 233086"/>
                <a:gd name="connsiteY21" fmla="*/ 170823 h 227432"/>
                <a:gd name="connsiteX22" fmla="*/ 177567 w 233086"/>
                <a:gd name="connsiteY22" fmla="*/ 227432 h 227432"/>
                <a:gd name="connsiteX23" fmla="*/ 99738 w 233086"/>
                <a:gd name="connsiteY23" fmla="*/ 201487 h 227432"/>
                <a:gd name="connsiteX24" fmla="*/ 59381 w 233086"/>
                <a:gd name="connsiteY24" fmla="*/ 194411 h 227432"/>
                <a:gd name="connsiteX25" fmla="*/ 42086 w 233086"/>
                <a:gd name="connsiteY25" fmla="*/ 177900 h 227432"/>
                <a:gd name="connsiteX26" fmla="*/ 24792 w 233086"/>
                <a:gd name="connsiteY26" fmla="*/ 175541 h 227432"/>
                <a:gd name="connsiteX27" fmla="*/ 13261 w 233086"/>
                <a:gd name="connsiteY27" fmla="*/ 170823 h 227432"/>
                <a:gd name="connsiteX28" fmla="*/ 1731 w 233086"/>
                <a:gd name="connsiteY28" fmla="*/ 168465 h 227432"/>
                <a:gd name="connsiteX29" fmla="*/ 0 w 233086"/>
                <a:gd name="connsiteY29" fmla="*/ 167693 h 227432"/>
                <a:gd name="connsiteX30" fmla="*/ 0 w 233086"/>
                <a:gd name="connsiteY30" fmla="*/ 48001 h 227432"/>
                <a:gd name="connsiteX31" fmla="*/ 48002 w 233086"/>
                <a:gd name="connsiteY31" fmla="*/ 0 h 22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3086" h="227432">
                  <a:moveTo>
                    <a:pt x="48002" y="0"/>
                  </a:moveTo>
                  <a:lnTo>
                    <a:pt x="94638" y="0"/>
                  </a:lnTo>
                  <a:lnTo>
                    <a:pt x="105502" y="22225"/>
                  </a:lnTo>
                  <a:cubicBezTo>
                    <a:pt x="111267" y="22225"/>
                    <a:pt x="119916" y="24585"/>
                    <a:pt x="125681" y="24585"/>
                  </a:cubicBezTo>
                  <a:cubicBezTo>
                    <a:pt x="134328" y="41096"/>
                    <a:pt x="142975" y="55247"/>
                    <a:pt x="151624" y="69400"/>
                  </a:cubicBezTo>
                  <a:cubicBezTo>
                    <a:pt x="151624" y="69400"/>
                    <a:pt x="154506" y="67041"/>
                    <a:pt x="154506" y="67041"/>
                  </a:cubicBezTo>
                  <a:cubicBezTo>
                    <a:pt x="157389" y="64682"/>
                    <a:pt x="160271" y="62323"/>
                    <a:pt x="163154" y="62323"/>
                  </a:cubicBezTo>
                  <a:cubicBezTo>
                    <a:pt x="171802" y="64682"/>
                    <a:pt x="177567" y="74117"/>
                    <a:pt x="186213" y="78834"/>
                  </a:cubicBezTo>
                  <a:cubicBezTo>
                    <a:pt x="194862" y="81193"/>
                    <a:pt x="200627" y="85910"/>
                    <a:pt x="209274" y="88270"/>
                  </a:cubicBezTo>
                  <a:cubicBezTo>
                    <a:pt x="203508" y="90628"/>
                    <a:pt x="200627" y="90628"/>
                    <a:pt x="197744" y="90628"/>
                  </a:cubicBezTo>
                  <a:cubicBezTo>
                    <a:pt x="197744" y="92986"/>
                    <a:pt x="197744" y="92986"/>
                    <a:pt x="194862" y="95346"/>
                  </a:cubicBezTo>
                  <a:cubicBezTo>
                    <a:pt x="209274" y="116574"/>
                    <a:pt x="238100" y="111856"/>
                    <a:pt x="232335" y="149595"/>
                  </a:cubicBezTo>
                  <a:cubicBezTo>
                    <a:pt x="232335" y="149595"/>
                    <a:pt x="229453" y="149595"/>
                    <a:pt x="229453" y="147237"/>
                  </a:cubicBezTo>
                  <a:cubicBezTo>
                    <a:pt x="223687" y="137802"/>
                    <a:pt x="212158" y="123650"/>
                    <a:pt x="203508" y="116574"/>
                  </a:cubicBezTo>
                  <a:cubicBezTo>
                    <a:pt x="200627" y="137802"/>
                    <a:pt x="220804" y="144878"/>
                    <a:pt x="220804" y="166107"/>
                  </a:cubicBezTo>
                  <a:cubicBezTo>
                    <a:pt x="215040" y="166107"/>
                    <a:pt x="209274" y="166107"/>
                    <a:pt x="206392" y="163747"/>
                  </a:cubicBezTo>
                  <a:cubicBezTo>
                    <a:pt x="209274" y="173183"/>
                    <a:pt x="215040" y="182618"/>
                    <a:pt x="220804" y="192052"/>
                  </a:cubicBezTo>
                  <a:cubicBezTo>
                    <a:pt x="203508" y="184976"/>
                    <a:pt x="194862" y="175541"/>
                    <a:pt x="186213" y="163747"/>
                  </a:cubicBezTo>
                  <a:cubicBezTo>
                    <a:pt x="142975" y="166107"/>
                    <a:pt x="134328" y="140161"/>
                    <a:pt x="108384" y="123650"/>
                  </a:cubicBezTo>
                  <a:cubicBezTo>
                    <a:pt x="111267" y="128367"/>
                    <a:pt x="111267" y="133084"/>
                    <a:pt x="111267" y="140161"/>
                  </a:cubicBezTo>
                  <a:cubicBezTo>
                    <a:pt x="96856" y="135443"/>
                    <a:pt x="93973" y="126009"/>
                    <a:pt x="68030" y="126009"/>
                  </a:cubicBezTo>
                  <a:cubicBezTo>
                    <a:pt x="73795" y="149595"/>
                    <a:pt x="108384" y="159030"/>
                    <a:pt x="128563" y="170823"/>
                  </a:cubicBezTo>
                  <a:cubicBezTo>
                    <a:pt x="148741" y="184976"/>
                    <a:pt x="168918" y="201487"/>
                    <a:pt x="177567" y="227432"/>
                  </a:cubicBezTo>
                  <a:cubicBezTo>
                    <a:pt x="151624" y="217998"/>
                    <a:pt x="125681" y="210921"/>
                    <a:pt x="99738" y="201487"/>
                  </a:cubicBezTo>
                  <a:cubicBezTo>
                    <a:pt x="82441" y="199128"/>
                    <a:pt x="70913" y="201487"/>
                    <a:pt x="59381" y="194411"/>
                  </a:cubicBezTo>
                  <a:cubicBezTo>
                    <a:pt x="53616" y="189693"/>
                    <a:pt x="47852" y="184976"/>
                    <a:pt x="42086" y="177900"/>
                  </a:cubicBezTo>
                  <a:cubicBezTo>
                    <a:pt x="36321" y="177900"/>
                    <a:pt x="30556" y="177900"/>
                    <a:pt x="24792" y="175541"/>
                  </a:cubicBezTo>
                  <a:cubicBezTo>
                    <a:pt x="21909" y="175541"/>
                    <a:pt x="16143" y="173183"/>
                    <a:pt x="13261" y="170823"/>
                  </a:cubicBezTo>
                  <a:cubicBezTo>
                    <a:pt x="10378" y="168465"/>
                    <a:pt x="1731" y="168465"/>
                    <a:pt x="1731" y="168465"/>
                  </a:cubicBezTo>
                  <a:lnTo>
                    <a:pt x="0" y="167693"/>
                  </a:lnTo>
                  <a:lnTo>
                    <a:pt x="0" y="48001"/>
                  </a:lnTo>
                  <a:cubicBezTo>
                    <a:pt x="0" y="21491"/>
                    <a:pt x="21492" y="0"/>
                    <a:pt x="4800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6" name="PA-任意多边形 995">
              <a:extLst>
                <a:ext uri="{FF2B5EF4-FFF2-40B4-BE49-F238E27FC236}">
                  <a16:creationId xmlns:a16="http://schemas.microsoft.com/office/drawing/2014/main" id="{F763C748-A64C-40DB-9B91-426DD3662D57}"/>
                </a:ext>
              </a:extLst>
            </p:cNvPr>
            <p:cNvSpPr/>
            <p:nvPr>
              <p:custDataLst>
                <p:tags r:id="rId405"/>
              </p:custDataLst>
            </p:nvPr>
          </p:nvSpPr>
          <p:spPr>
            <a:xfrm>
              <a:off x="3358393" y="1665029"/>
              <a:ext cx="25151" cy="5715"/>
            </a:xfrm>
            <a:custGeom>
              <a:avLst/>
              <a:gdLst>
                <a:gd name="connsiteX0" fmla="*/ 0 w 25151"/>
                <a:gd name="connsiteY0" fmla="*/ 0 h 5715"/>
                <a:gd name="connsiteX1" fmla="*/ 21961 w 25151"/>
                <a:gd name="connsiteY1" fmla="*/ 0 h 5715"/>
                <a:gd name="connsiteX2" fmla="*/ 25151 w 25151"/>
                <a:gd name="connsiteY2" fmla="*/ 3356 h 5715"/>
                <a:gd name="connsiteX3" fmla="*/ 22269 w 25151"/>
                <a:gd name="connsiteY3" fmla="*/ 5715 h 5715"/>
                <a:gd name="connsiteX4" fmla="*/ 7857 w 25151"/>
                <a:gd name="connsiteY4" fmla="*/ 5715 h 5715"/>
                <a:gd name="connsiteX5" fmla="*/ 0 w 25151"/>
                <a:gd name="connsiteY5" fmla="*/ 0 h 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151" h="5715">
                  <a:moveTo>
                    <a:pt x="0" y="0"/>
                  </a:moveTo>
                  <a:lnTo>
                    <a:pt x="21961" y="0"/>
                  </a:lnTo>
                  <a:lnTo>
                    <a:pt x="25151" y="3356"/>
                  </a:lnTo>
                  <a:cubicBezTo>
                    <a:pt x="25151" y="3356"/>
                    <a:pt x="22269" y="3356"/>
                    <a:pt x="22269" y="5715"/>
                  </a:cubicBezTo>
                  <a:cubicBezTo>
                    <a:pt x="16505" y="5715"/>
                    <a:pt x="13622" y="5715"/>
                    <a:pt x="7857" y="571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7" name="PA-任意多边形 996">
              <a:extLst>
                <a:ext uri="{FF2B5EF4-FFF2-40B4-BE49-F238E27FC236}">
                  <a16:creationId xmlns:a16="http://schemas.microsoft.com/office/drawing/2014/main" id="{B9C8DDB6-CDF0-4A31-9A8F-496161D7BE5A}"/>
                </a:ext>
              </a:extLst>
            </p:cNvPr>
            <p:cNvSpPr/>
            <p:nvPr>
              <p:custDataLst>
                <p:tags r:id="rId406"/>
              </p:custDataLst>
            </p:nvPr>
          </p:nvSpPr>
          <p:spPr>
            <a:xfrm>
              <a:off x="3441328" y="1665029"/>
              <a:ext cx="83462" cy="55619"/>
            </a:xfrm>
            <a:custGeom>
              <a:avLst/>
              <a:gdLst>
                <a:gd name="connsiteX0" fmla="*/ 0 w 83462"/>
                <a:gd name="connsiteY0" fmla="*/ 0 h 55619"/>
                <a:gd name="connsiteX1" fmla="*/ 50768 w 83462"/>
                <a:gd name="connsiteY1" fmla="*/ 0 h 55619"/>
                <a:gd name="connsiteX2" fmla="*/ 69451 w 83462"/>
                <a:gd name="connsiteY2" fmla="*/ 3772 h 55619"/>
                <a:gd name="connsiteX3" fmla="*/ 80249 w 83462"/>
                <a:gd name="connsiteY3" fmla="*/ 11052 h 55619"/>
                <a:gd name="connsiteX4" fmla="*/ 77696 w 83462"/>
                <a:gd name="connsiteY4" fmla="*/ 34019 h 55619"/>
                <a:gd name="connsiteX5" fmla="*/ 83462 w 83462"/>
                <a:gd name="connsiteY5" fmla="*/ 55247 h 55619"/>
                <a:gd name="connsiteX6" fmla="*/ 80580 w 83462"/>
                <a:gd name="connsiteY6" fmla="*/ 55247 h 55619"/>
                <a:gd name="connsiteX7" fmla="*/ 48871 w 83462"/>
                <a:gd name="connsiteY7" fmla="*/ 43454 h 55619"/>
                <a:gd name="connsiteX8" fmla="*/ 43106 w 83462"/>
                <a:gd name="connsiteY8" fmla="*/ 29302 h 55619"/>
                <a:gd name="connsiteX9" fmla="*/ 25811 w 83462"/>
                <a:gd name="connsiteY9" fmla="*/ 36378 h 55619"/>
                <a:gd name="connsiteX10" fmla="*/ 14279 w 83462"/>
                <a:gd name="connsiteY10" fmla="*/ 17509 h 55619"/>
                <a:gd name="connsiteX11" fmla="*/ 20045 w 83462"/>
                <a:gd name="connsiteY11" fmla="*/ 3356 h 55619"/>
                <a:gd name="connsiteX12" fmla="*/ 8155 w 83462"/>
                <a:gd name="connsiteY12" fmla="*/ 1882 h 55619"/>
                <a:gd name="connsiteX13" fmla="*/ 0 w 83462"/>
                <a:gd name="connsiteY13" fmla="*/ 0 h 5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3462" h="55619">
                  <a:moveTo>
                    <a:pt x="0" y="0"/>
                  </a:moveTo>
                  <a:lnTo>
                    <a:pt x="50768" y="0"/>
                  </a:lnTo>
                  <a:cubicBezTo>
                    <a:pt x="57395" y="0"/>
                    <a:pt x="63709" y="1343"/>
                    <a:pt x="69451" y="3772"/>
                  </a:cubicBezTo>
                  <a:lnTo>
                    <a:pt x="80249" y="11052"/>
                  </a:lnTo>
                  <a:lnTo>
                    <a:pt x="77696" y="34019"/>
                  </a:lnTo>
                  <a:cubicBezTo>
                    <a:pt x="77696" y="41096"/>
                    <a:pt x="80580" y="48172"/>
                    <a:pt x="83462" y="55247"/>
                  </a:cubicBezTo>
                  <a:cubicBezTo>
                    <a:pt x="80580" y="55247"/>
                    <a:pt x="80580" y="55247"/>
                    <a:pt x="80580" y="55247"/>
                  </a:cubicBezTo>
                  <a:cubicBezTo>
                    <a:pt x="74814" y="57606"/>
                    <a:pt x="51754" y="48172"/>
                    <a:pt x="48871" y="43454"/>
                  </a:cubicBezTo>
                  <a:cubicBezTo>
                    <a:pt x="45989" y="38737"/>
                    <a:pt x="45989" y="34019"/>
                    <a:pt x="43106" y="29302"/>
                  </a:cubicBezTo>
                  <a:cubicBezTo>
                    <a:pt x="37340" y="31661"/>
                    <a:pt x="31575" y="34019"/>
                    <a:pt x="25811" y="36378"/>
                  </a:cubicBezTo>
                  <a:cubicBezTo>
                    <a:pt x="22929" y="29302"/>
                    <a:pt x="17163" y="26944"/>
                    <a:pt x="14279" y="17509"/>
                  </a:cubicBezTo>
                  <a:cubicBezTo>
                    <a:pt x="17163" y="12791"/>
                    <a:pt x="20045" y="8073"/>
                    <a:pt x="20045" y="3356"/>
                  </a:cubicBezTo>
                  <a:cubicBezTo>
                    <a:pt x="17162" y="2177"/>
                    <a:pt x="12839" y="2177"/>
                    <a:pt x="8155" y="188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8" name="PA-任意多边形 997">
              <a:extLst>
                <a:ext uri="{FF2B5EF4-FFF2-40B4-BE49-F238E27FC236}">
                  <a16:creationId xmlns:a16="http://schemas.microsoft.com/office/drawing/2014/main" id="{D1909DD7-6DC7-412C-A78B-43CFAAFED306}"/>
                </a:ext>
              </a:extLst>
            </p:cNvPr>
            <p:cNvSpPr/>
            <p:nvPr>
              <p:custDataLst>
                <p:tags r:id="rId407"/>
              </p:custDataLst>
            </p:nvPr>
          </p:nvSpPr>
          <p:spPr>
            <a:xfrm>
              <a:off x="3263883" y="1932611"/>
              <a:ext cx="38554" cy="20137"/>
            </a:xfrm>
            <a:custGeom>
              <a:avLst/>
              <a:gdLst>
                <a:gd name="connsiteX0" fmla="*/ 32791 w 38554"/>
                <a:gd name="connsiteY0" fmla="*/ 0 h 20137"/>
                <a:gd name="connsiteX1" fmla="*/ 38554 w 38554"/>
                <a:gd name="connsiteY1" fmla="*/ 7085 h 20137"/>
                <a:gd name="connsiteX2" fmla="*/ 35673 w 38554"/>
                <a:gd name="connsiteY2" fmla="*/ 18894 h 20137"/>
                <a:gd name="connsiteX3" fmla="*/ 34847 w 38554"/>
                <a:gd name="connsiteY3" fmla="*/ 20137 h 20137"/>
                <a:gd name="connsiteX4" fmla="*/ 17534 w 38554"/>
                <a:gd name="connsiteY4" fmla="*/ 16642 h 20137"/>
                <a:gd name="connsiteX5" fmla="*/ 2276 w 38554"/>
                <a:gd name="connsiteY5" fmla="*/ 6355 h 20137"/>
                <a:gd name="connsiteX6" fmla="*/ 0 w 38554"/>
                <a:gd name="connsiteY6" fmla="*/ 860 h 20137"/>
                <a:gd name="connsiteX7" fmla="*/ 12620 w 38554"/>
                <a:gd name="connsiteY7" fmla="*/ 4723 h 20137"/>
                <a:gd name="connsiteX8" fmla="*/ 32791 w 38554"/>
                <a:gd name="connsiteY8" fmla="*/ 0 h 20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554" h="20137">
                  <a:moveTo>
                    <a:pt x="32791" y="0"/>
                  </a:moveTo>
                  <a:cubicBezTo>
                    <a:pt x="35673" y="2362"/>
                    <a:pt x="35673" y="4723"/>
                    <a:pt x="38554" y="7085"/>
                  </a:cubicBezTo>
                  <a:cubicBezTo>
                    <a:pt x="38554" y="11808"/>
                    <a:pt x="38554" y="14170"/>
                    <a:pt x="35673" y="18894"/>
                  </a:cubicBezTo>
                  <a:lnTo>
                    <a:pt x="34847" y="20137"/>
                  </a:lnTo>
                  <a:lnTo>
                    <a:pt x="17534" y="16642"/>
                  </a:lnTo>
                  <a:cubicBezTo>
                    <a:pt x="11791" y="14213"/>
                    <a:pt x="6619" y="10699"/>
                    <a:pt x="2276" y="6355"/>
                  </a:cubicBezTo>
                  <a:lnTo>
                    <a:pt x="0" y="860"/>
                  </a:lnTo>
                  <a:lnTo>
                    <a:pt x="12620" y="4723"/>
                  </a:lnTo>
                  <a:cubicBezTo>
                    <a:pt x="24146" y="7085"/>
                    <a:pt x="29910" y="0"/>
                    <a:pt x="3279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99" name="PA-组合 998">
            <a:extLst>
              <a:ext uri="{FF2B5EF4-FFF2-40B4-BE49-F238E27FC236}">
                <a16:creationId xmlns:a16="http://schemas.microsoft.com/office/drawing/2014/main" id="{616348B7-7457-4FC4-B7A7-DBC17AD633C2}"/>
              </a:ext>
            </a:extLst>
          </p:cNvPr>
          <p:cNvGrpSpPr/>
          <p:nvPr>
            <p:custDataLst>
              <p:tags r:id="rId269"/>
            </p:custDataLst>
          </p:nvPr>
        </p:nvGrpSpPr>
        <p:grpSpPr>
          <a:xfrm>
            <a:off x="1812000" y="2025000"/>
            <a:ext cx="288098" cy="288004"/>
            <a:chOff x="1812000" y="2025000"/>
            <a:chExt cx="288098" cy="288004"/>
          </a:xfrm>
        </p:grpSpPr>
        <p:sp>
          <p:nvSpPr>
            <p:cNvPr id="1000" name="PA-圆角矩形 999">
              <a:extLst>
                <a:ext uri="{FF2B5EF4-FFF2-40B4-BE49-F238E27FC236}">
                  <a16:creationId xmlns:a16="http://schemas.microsoft.com/office/drawing/2014/main" id="{59B44E9E-4857-4B9A-97A7-DF0B749216EF}"/>
                </a:ext>
              </a:extLst>
            </p:cNvPr>
            <p:cNvSpPr/>
            <p:nvPr>
              <p:custDataLst>
                <p:tags r:id="rId401"/>
              </p:custDataLst>
            </p:nvPr>
          </p:nvSpPr>
          <p:spPr>
            <a:xfrm>
              <a:off x="181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PA-任意多边形 1000">
              <a:extLst>
                <a:ext uri="{FF2B5EF4-FFF2-40B4-BE49-F238E27FC236}">
                  <a16:creationId xmlns:a16="http://schemas.microsoft.com/office/drawing/2014/main" id="{22BEA1ED-4DE2-475C-BEDE-8F9A0505CB80}"/>
                </a:ext>
              </a:extLst>
            </p:cNvPr>
            <p:cNvSpPr/>
            <p:nvPr>
              <p:custDataLst>
                <p:tags r:id="rId402"/>
              </p:custDataLst>
            </p:nvPr>
          </p:nvSpPr>
          <p:spPr>
            <a:xfrm>
              <a:off x="1812076" y="2025024"/>
              <a:ext cx="288022" cy="287980"/>
            </a:xfrm>
            <a:custGeom>
              <a:avLst/>
              <a:gdLst>
                <a:gd name="connsiteX0" fmla="*/ 48001 w 288022"/>
                <a:gd name="connsiteY0" fmla="*/ 0 h 287980"/>
                <a:gd name="connsiteX1" fmla="*/ 239998 w 288022"/>
                <a:gd name="connsiteY1" fmla="*/ 0 h 287980"/>
                <a:gd name="connsiteX2" fmla="*/ 288022 w 288022"/>
                <a:gd name="connsiteY2" fmla="*/ 48002 h 287980"/>
                <a:gd name="connsiteX3" fmla="*/ 288022 w 288022"/>
                <a:gd name="connsiteY3" fmla="*/ 239978 h 287980"/>
                <a:gd name="connsiteX4" fmla="*/ 239998 w 288022"/>
                <a:gd name="connsiteY4" fmla="*/ 287980 h 287980"/>
                <a:gd name="connsiteX5" fmla="*/ 48001 w 288022"/>
                <a:gd name="connsiteY5" fmla="*/ 287980 h 287980"/>
                <a:gd name="connsiteX6" fmla="*/ 0 w 288022"/>
                <a:gd name="connsiteY6" fmla="*/ 239978 h 287980"/>
                <a:gd name="connsiteX7" fmla="*/ 0 w 288022"/>
                <a:gd name="connsiteY7" fmla="*/ 48002 h 287980"/>
                <a:gd name="connsiteX8" fmla="*/ 48001 w 288022"/>
                <a:gd name="connsiteY8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22" h="287980">
                  <a:moveTo>
                    <a:pt x="48001" y="0"/>
                  </a:moveTo>
                  <a:lnTo>
                    <a:pt x="239998" y="0"/>
                  </a:lnTo>
                  <a:cubicBezTo>
                    <a:pt x="266508" y="0"/>
                    <a:pt x="288022" y="21491"/>
                    <a:pt x="288022" y="48002"/>
                  </a:cubicBezTo>
                  <a:lnTo>
                    <a:pt x="288022" y="239978"/>
                  </a:lnTo>
                  <a:cubicBezTo>
                    <a:pt x="288022" y="266488"/>
                    <a:pt x="266508" y="287980"/>
                    <a:pt x="239998" y="287980"/>
                  </a:cubicBezTo>
                  <a:lnTo>
                    <a:pt x="48001" y="287980"/>
                  </a:lnTo>
                  <a:cubicBezTo>
                    <a:pt x="21492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2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02" name="PA-组合 1001">
            <a:extLst>
              <a:ext uri="{FF2B5EF4-FFF2-40B4-BE49-F238E27FC236}">
                <a16:creationId xmlns:a16="http://schemas.microsoft.com/office/drawing/2014/main" id="{5C762CD2-29AD-46AE-9D8F-3A3A0D8CB65D}"/>
              </a:ext>
            </a:extLst>
          </p:cNvPr>
          <p:cNvGrpSpPr/>
          <p:nvPr>
            <p:custDataLst>
              <p:tags r:id="rId270"/>
            </p:custDataLst>
          </p:nvPr>
        </p:nvGrpSpPr>
        <p:grpSpPr>
          <a:xfrm>
            <a:off x="3252000" y="2025000"/>
            <a:ext cx="288090" cy="288004"/>
            <a:chOff x="3252000" y="2025000"/>
            <a:chExt cx="288090" cy="288004"/>
          </a:xfrm>
        </p:grpSpPr>
        <p:sp>
          <p:nvSpPr>
            <p:cNvPr id="1003" name="PA-圆角矩形 1002">
              <a:extLst>
                <a:ext uri="{FF2B5EF4-FFF2-40B4-BE49-F238E27FC236}">
                  <a16:creationId xmlns:a16="http://schemas.microsoft.com/office/drawing/2014/main" id="{88FD225B-5D49-45D5-92A5-7A31B22B8413}"/>
                </a:ext>
              </a:extLst>
            </p:cNvPr>
            <p:cNvSpPr/>
            <p:nvPr>
              <p:custDataLst>
                <p:tags r:id="rId399"/>
              </p:custDataLst>
            </p:nvPr>
          </p:nvSpPr>
          <p:spPr>
            <a:xfrm>
              <a:off x="325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PA-任意多边形 1003">
              <a:extLst>
                <a:ext uri="{FF2B5EF4-FFF2-40B4-BE49-F238E27FC236}">
                  <a16:creationId xmlns:a16="http://schemas.microsoft.com/office/drawing/2014/main" id="{14FAEA6C-87CE-4854-9FEB-8E8F0B35E9C8}"/>
                </a:ext>
              </a:extLst>
            </p:cNvPr>
            <p:cNvSpPr/>
            <p:nvPr>
              <p:custDataLst>
                <p:tags r:id="rId400"/>
              </p:custDataLst>
            </p:nvPr>
          </p:nvSpPr>
          <p:spPr>
            <a:xfrm>
              <a:off x="3252092" y="2025024"/>
              <a:ext cx="287998" cy="287980"/>
            </a:xfrm>
            <a:custGeom>
              <a:avLst/>
              <a:gdLst>
                <a:gd name="connsiteX0" fmla="*/ 48001 w 287998"/>
                <a:gd name="connsiteY0" fmla="*/ 0 h 287980"/>
                <a:gd name="connsiteX1" fmla="*/ 48428 w 287998"/>
                <a:gd name="connsiteY1" fmla="*/ 0 h 287980"/>
                <a:gd name="connsiteX2" fmla="*/ 47464 w 287998"/>
                <a:gd name="connsiteY2" fmla="*/ 9143 h 287980"/>
                <a:gd name="connsiteX3" fmla="*/ 33055 w 287998"/>
                <a:gd name="connsiteY3" fmla="*/ 6781 h 287980"/>
                <a:gd name="connsiteX4" fmla="*/ 35937 w 287998"/>
                <a:gd name="connsiteY4" fmla="*/ 28038 h 287980"/>
                <a:gd name="connsiteX5" fmla="*/ 96452 w 287998"/>
                <a:gd name="connsiteY5" fmla="*/ 32761 h 287980"/>
                <a:gd name="connsiteX6" fmla="*/ 96452 w 287998"/>
                <a:gd name="connsiteY6" fmla="*/ 42208 h 287980"/>
                <a:gd name="connsiteX7" fmla="*/ 99333 w 287998"/>
                <a:gd name="connsiteY7" fmla="*/ 46931 h 287980"/>
                <a:gd name="connsiteX8" fmla="*/ 145440 w 287998"/>
                <a:gd name="connsiteY8" fmla="*/ 37484 h 287980"/>
                <a:gd name="connsiteX9" fmla="*/ 156967 w 287998"/>
                <a:gd name="connsiteY9" fmla="*/ 16228 h 287980"/>
                <a:gd name="connsiteX10" fmla="*/ 177138 w 287998"/>
                <a:gd name="connsiteY10" fmla="*/ 35122 h 287980"/>
                <a:gd name="connsiteX11" fmla="*/ 184343 w 287998"/>
                <a:gd name="connsiteY11" fmla="*/ 8257 h 287980"/>
                <a:gd name="connsiteX12" fmla="*/ 191609 w 287998"/>
                <a:gd name="connsiteY12" fmla="*/ 0 h 287980"/>
                <a:gd name="connsiteX13" fmla="*/ 239997 w 287998"/>
                <a:gd name="connsiteY13" fmla="*/ 0 h 287980"/>
                <a:gd name="connsiteX14" fmla="*/ 287998 w 287998"/>
                <a:gd name="connsiteY14" fmla="*/ 48002 h 287980"/>
                <a:gd name="connsiteX15" fmla="*/ 287998 w 287998"/>
                <a:gd name="connsiteY15" fmla="*/ 239978 h 287980"/>
                <a:gd name="connsiteX16" fmla="*/ 239997 w 287998"/>
                <a:gd name="connsiteY16" fmla="*/ 287980 h 287980"/>
                <a:gd name="connsiteX17" fmla="*/ 48001 w 287998"/>
                <a:gd name="connsiteY17" fmla="*/ 287980 h 287980"/>
                <a:gd name="connsiteX18" fmla="*/ 0 w 287998"/>
                <a:gd name="connsiteY18" fmla="*/ 239978 h 287980"/>
                <a:gd name="connsiteX19" fmla="*/ 0 w 287998"/>
                <a:gd name="connsiteY19" fmla="*/ 48002 h 287980"/>
                <a:gd name="connsiteX20" fmla="*/ 48001 w 287998"/>
                <a:gd name="connsiteY20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7998" h="287980">
                  <a:moveTo>
                    <a:pt x="48001" y="0"/>
                  </a:moveTo>
                  <a:lnTo>
                    <a:pt x="48428" y="0"/>
                  </a:lnTo>
                  <a:lnTo>
                    <a:pt x="47464" y="9143"/>
                  </a:lnTo>
                  <a:cubicBezTo>
                    <a:pt x="41701" y="9143"/>
                    <a:pt x="38820" y="9143"/>
                    <a:pt x="33055" y="6781"/>
                  </a:cubicBezTo>
                  <a:cubicBezTo>
                    <a:pt x="30174" y="18590"/>
                    <a:pt x="30174" y="20952"/>
                    <a:pt x="35937" y="28038"/>
                  </a:cubicBezTo>
                  <a:cubicBezTo>
                    <a:pt x="61872" y="20952"/>
                    <a:pt x="79162" y="6781"/>
                    <a:pt x="96452" y="32761"/>
                  </a:cubicBezTo>
                  <a:cubicBezTo>
                    <a:pt x="96452" y="37484"/>
                    <a:pt x="96452" y="39846"/>
                    <a:pt x="96452" y="42208"/>
                  </a:cubicBezTo>
                  <a:cubicBezTo>
                    <a:pt x="96452" y="44569"/>
                    <a:pt x="99333" y="46931"/>
                    <a:pt x="99333" y="46931"/>
                  </a:cubicBezTo>
                  <a:cubicBezTo>
                    <a:pt x="110860" y="44569"/>
                    <a:pt x="133913" y="44569"/>
                    <a:pt x="145440" y="37484"/>
                  </a:cubicBezTo>
                  <a:cubicBezTo>
                    <a:pt x="148323" y="30399"/>
                    <a:pt x="154086" y="23314"/>
                    <a:pt x="156967" y="16228"/>
                  </a:cubicBezTo>
                  <a:cubicBezTo>
                    <a:pt x="168494" y="16228"/>
                    <a:pt x="168494" y="28038"/>
                    <a:pt x="177138" y="35122"/>
                  </a:cubicBezTo>
                  <a:cubicBezTo>
                    <a:pt x="177138" y="22133"/>
                    <a:pt x="180020" y="14457"/>
                    <a:pt x="184343" y="8257"/>
                  </a:cubicBezTo>
                  <a:lnTo>
                    <a:pt x="191609" y="0"/>
                  </a:lnTo>
                  <a:lnTo>
                    <a:pt x="239997" y="0"/>
                  </a:lnTo>
                  <a:cubicBezTo>
                    <a:pt x="266504" y="0"/>
                    <a:pt x="287998" y="21491"/>
                    <a:pt x="287998" y="48002"/>
                  </a:cubicBezTo>
                  <a:lnTo>
                    <a:pt x="287998" y="239978"/>
                  </a:lnTo>
                  <a:cubicBezTo>
                    <a:pt x="287998" y="266488"/>
                    <a:pt x="266504" y="287980"/>
                    <a:pt x="239997" y="287980"/>
                  </a:cubicBezTo>
                  <a:lnTo>
                    <a:pt x="48001" y="287980"/>
                  </a:lnTo>
                  <a:cubicBezTo>
                    <a:pt x="21491" y="287980"/>
                    <a:pt x="0" y="266488"/>
                    <a:pt x="0" y="239978"/>
                  </a:cubicBez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05" name="PA-组合 1004">
            <a:extLst>
              <a:ext uri="{FF2B5EF4-FFF2-40B4-BE49-F238E27FC236}">
                <a16:creationId xmlns:a16="http://schemas.microsoft.com/office/drawing/2014/main" id="{9A33DB0E-4157-44B9-A9F5-2F85BAE4BA65}"/>
              </a:ext>
            </a:extLst>
          </p:cNvPr>
          <p:cNvGrpSpPr/>
          <p:nvPr>
            <p:custDataLst>
              <p:tags r:id="rId271"/>
            </p:custDataLst>
          </p:nvPr>
        </p:nvGrpSpPr>
        <p:grpSpPr>
          <a:xfrm>
            <a:off x="2532000" y="2025000"/>
            <a:ext cx="288106" cy="288005"/>
            <a:chOff x="2532000" y="2025000"/>
            <a:chExt cx="288106" cy="288005"/>
          </a:xfrm>
        </p:grpSpPr>
        <p:sp>
          <p:nvSpPr>
            <p:cNvPr id="1006" name="PA-圆角矩形 1005">
              <a:extLst>
                <a:ext uri="{FF2B5EF4-FFF2-40B4-BE49-F238E27FC236}">
                  <a16:creationId xmlns:a16="http://schemas.microsoft.com/office/drawing/2014/main" id="{3D947901-C7F9-488B-8D64-10431CA56B42}"/>
                </a:ext>
              </a:extLst>
            </p:cNvPr>
            <p:cNvSpPr/>
            <p:nvPr>
              <p:custDataLst>
                <p:tags r:id="rId397"/>
              </p:custDataLst>
            </p:nvPr>
          </p:nvSpPr>
          <p:spPr>
            <a:xfrm>
              <a:off x="253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7" name="PA-任意多边形 1006">
              <a:extLst>
                <a:ext uri="{FF2B5EF4-FFF2-40B4-BE49-F238E27FC236}">
                  <a16:creationId xmlns:a16="http://schemas.microsoft.com/office/drawing/2014/main" id="{687282B2-1012-4D5D-91F7-CC7899DB02E2}"/>
                </a:ext>
              </a:extLst>
            </p:cNvPr>
            <p:cNvSpPr/>
            <p:nvPr>
              <p:custDataLst>
                <p:tags r:id="rId398"/>
              </p:custDataLst>
            </p:nvPr>
          </p:nvSpPr>
          <p:spPr>
            <a:xfrm>
              <a:off x="2532113" y="2125850"/>
              <a:ext cx="287993" cy="187155"/>
            </a:xfrm>
            <a:custGeom>
              <a:avLst/>
              <a:gdLst>
                <a:gd name="connsiteX0" fmla="*/ 0 w 287993"/>
                <a:gd name="connsiteY0" fmla="*/ 0 h 187155"/>
                <a:gd name="connsiteX1" fmla="*/ 39841 w 287993"/>
                <a:gd name="connsiteY1" fmla="*/ 10465 h 187155"/>
                <a:gd name="connsiteX2" fmla="*/ 87388 w 287993"/>
                <a:gd name="connsiteY2" fmla="*/ 35854 h 187155"/>
                <a:gd name="connsiteX3" fmla="*/ 104677 w 287993"/>
                <a:gd name="connsiteY3" fmla="*/ 54749 h 187155"/>
                <a:gd name="connsiteX4" fmla="*/ 159430 w 287993"/>
                <a:gd name="connsiteY4" fmla="*/ 68919 h 187155"/>
                <a:gd name="connsiteX5" fmla="*/ 191126 w 287993"/>
                <a:gd name="connsiteY5" fmla="*/ 83090 h 187155"/>
                <a:gd name="connsiteX6" fmla="*/ 277033 w 287993"/>
                <a:gd name="connsiteY6" fmla="*/ 90397 h 187155"/>
                <a:gd name="connsiteX7" fmla="*/ 287993 w 287993"/>
                <a:gd name="connsiteY7" fmla="*/ 95279 h 187155"/>
                <a:gd name="connsiteX8" fmla="*/ 287993 w 287993"/>
                <a:gd name="connsiteY8" fmla="*/ 139153 h 187155"/>
                <a:gd name="connsiteX9" fmla="*/ 239992 w 287993"/>
                <a:gd name="connsiteY9" fmla="*/ 187155 h 187155"/>
                <a:gd name="connsiteX10" fmla="*/ 47999 w 287993"/>
                <a:gd name="connsiteY10" fmla="*/ 187155 h 187155"/>
                <a:gd name="connsiteX11" fmla="*/ 0 w 287993"/>
                <a:gd name="connsiteY11" fmla="*/ 139153 h 187155"/>
                <a:gd name="connsiteX12" fmla="*/ 0 w 287993"/>
                <a:gd name="connsiteY12" fmla="*/ 0 h 18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7993" h="187155">
                  <a:moveTo>
                    <a:pt x="0" y="0"/>
                  </a:moveTo>
                  <a:lnTo>
                    <a:pt x="39841" y="10465"/>
                  </a:lnTo>
                  <a:cubicBezTo>
                    <a:pt x="58572" y="17550"/>
                    <a:pt x="75862" y="26407"/>
                    <a:pt x="87388" y="35854"/>
                  </a:cubicBezTo>
                  <a:cubicBezTo>
                    <a:pt x="93151" y="40578"/>
                    <a:pt x="98913" y="47664"/>
                    <a:pt x="104677" y="54749"/>
                  </a:cubicBezTo>
                  <a:cubicBezTo>
                    <a:pt x="121967" y="59473"/>
                    <a:pt x="142138" y="64195"/>
                    <a:pt x="159430" y="68919"/>
                  </a:cubicBezTo>
                  <a:cubicBezTo>
                    <a:pt x="170956" y="71281"/>
                    <a:pt x="179600" y="80728"/>
                    <a:pt x="191126" y="83090"/>
                  </a:cubicBezTo>
                  <a:cubicBezTo>
                    <a:pt x="208416" y="90175"/>
                    <a:pt x="250019" y="85304"/>
                    <a:pt x="277033" y="90397"/>
                  </a:cubicBezTo>
                  <a:lnTo>
                    <a:pt x="287993" y="95279"/>
                  </a:lnTo>
                  <a:lnTo>
                    <a:pt x="287993" y="139153"/>
                  </a:lnTo>
                  <a:cubicBezTo>
                    <a:pt x="287993" y="165663"/>
                    <a:pt x="266502" y="187155"/>
                    <a:pt x="239992" y="187155"/>
                  </a:cubicBezTo>
                  <a:lnTo>
                    <a:pt x="47999" y="187155"/>
                  </a:lnTo>
                  <a:cubicBezTo>
                    <a:pt x="21489" y="187155"/>
                    <a:pt x="0" y="165663"/>
                    <a:pt x="0" y="1391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08" name="PA-组合 1007">
            <a:extLst>
              <a:ext uri="{FF2B5EF4-FFF2-40B4-BE49-F238E27FC236}">
                <a16:creationId xmlns:a16="http://schemas.microsoft.com/office/drawing/2014/main" id="{29DC6B56-366B-4724-9F66-13F380E2E123}"/>
              </a:ext>
            </a:extLst>
          </p:cNvPr>
          <p:cNvGrpSpPr/>
          <p:nvPr>
            <p:custDataLst>
              <p:tags r:id="rId272"/>
            </p:custDataLst>
          </p:nvPr>
        </p:nvGrpSpPr>
        <p:grpSpPr>
          <a:xfrm>
            <a:off x="1812000" y="2385000"/>
            <a:ext cx="288090" cy="288008"/>
            <a:chOff x="1812000" y="2385000"/>
            <a:chExt cx="288090" cy="288008"/>
          </a:xfrm>
        </p:grpSpPr>
        <p:sp>
          <p:nvSpPr>
            <p:cNvPr id="1009" name="PA-圆角矩形 1008">
              <a:extLst>
                <a:ext uri="{FF2B5EF4-FFF2-40B4-BE49-F238E27FC236}">
                  <a16:creationId xmlns:a16="http://schemas.microsoft.com/office/drawing/2014/main" id="{3C2FFE8E-038F-4578-8964-8A6757D0F15A}"/>
                </a:ext>
              </a:extLst>
            </p:cNvPr>
            <p:cNvSpPr/>
            <p:nvPr>
              <p:custDataLst>
                <p:tags r:id="rId395"/>
              </p:custDataLst>
            </p:nvPr>
          </p:nvSpPr>
          <p:spPr>
            <a:xfrm>
              <a:off x="181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0" name="PA-任意多边形 1009">
              <a:extLst>
                <a:ext uri="{FF2B5EF4-FFF2-40B4-BE49-F238E27FC236}">
                  <a16:creationId xmlns:a16="http://schemas.microsoft.com/office/drawing/2014/main" id="{69EFCAB6-D4E4-4C7C-80C1-BA578F3E8D66}"/>
                </a:ext>
              </a:extLst>
            </p:cNvPr>
            <p:cNvSpPr/>
            <p:nvPr>
              <p:custDataLst>
                <p:tags r:id="rId396"/>
              </p:custDataLst>
            </p:nvPr>
          </p:nvSpPr>
          <p:spPr>
            <a:xfrm>
              <a:off x="1812070" y="2385006"/>
              <a:ext cx="288020" cy="288002"/>
            </a:xfrm>
            <a:custGeom>
              <a:avLst/>
              <a:gdLst>
                <a:gd name="connsiteX0" fmla="*/ 48001 w 288020"/>
                <a:gd name="connsiteY0" fmla="*/ 0 h 288002"/>
                <a:gd name="connsiteX1" fmla="*/ 239998 w 288020"/>
                <a:gd name="connsiteY1" fmla="*/ 0 h 288002"/>
                <a:gd name="connsiteX2" fmla="*/ 288020 w 288020"/>
                <a:gd name="connsiteY2" fmla="*/ 48003 h 288002"/>
                <a:gd name="connsiteX3" fmla="*/ 288020 w 288020"/>
                <a:gd name="connsiteY3" fmla="*/ 240000 h 288002"/>
                <a:gd name="connsiteX4" fmla="*/ 239998 w 288020"/>
                <a:gd name="connsiteY4" fmla="*/ 288002 h 288002"/>
                <a:gd name="connsiteX5" fmla="*/ 48001 w 288020"/>
                <a:gd name="connsiteY5" fmla="*/ 288002 h 288002"/>
                <a:gd name="connsiteX6" fmla="*/ 0 w 288020"/>
                <a:gd name="connsiteY6" fmla="*/ 240000 h 288002"/>
                <a:gd name="connsiteX7" fmla="*/ 0 w 288020"/>
                <a:gd name="connsiteY7" fmla="*/ 48003 h 288002"/>
                <a:gd name="connsiteX8" fmla="*/ 48001 w 288020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20" h="288002">
                  <a:moveTo>
                    <a:pt x="48001" y="0"/>
                  </a:moveTo>
                  <a:lnTo>
                    <a:pt x="239998" y="0"/>
                  </a:lnTo>
                  <a:cubicBezTo>
                    <a:pt x="266508" y="0"/>
                    <a:pt x="288020" y="21492"/>
                    <a:pt x="288020" y="48003"/>
                  </a:cubicBezTo>
                  <a:lnTo>
                    <a:pt x="288020" y="240000"/>
                  </a:lnTo>
                  <a:cubicBezTo>
                    <a:pt x="288020" y="266513"/>
                    <a:pt x="266508" y="288002"/>
                    <a:pt x="239998" y="288002"/>
                  </a:cubicBezTo>
                  <a:lnTo>
                    <a:pt x="48001" y="288002"/>
                  </a:lnTo>
                  <a:cubicBezTo>
                    <a:pt x="21492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92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11" name="PA-组合 1010">
            <a:extLst>
              <a:ext uri="{FF2B5EF4-FFF2-40B4-BE49-F238E27FC236}">
                <a16:creationId xmlns:a16="http://schemas.microsoft.com/office/drawing/2014/main" id="{3E22E911-282A-4715-B910-75EEB27FDB06}"/>
              </a:ext>
            </a:extLst>
          </p:cNvPr>
          <p:cNvGrpSpPr/>
          <p:nvPr>
            <p:custDataLst>
              <p:tags r:id="rId273"/>
            </p:custDataLst>
          </p:nvPr>
        </p:nvGrpSpPr>
        <p:grpSpPr>
          <a:xfrm>
            <a:off x="2532000" y="2385000"/>
            <a:ext cx="288098" cy="288008"/>
            <a:chOff x="2532000" y="2385000"/>
            <a:chExt cx="288098" cy="288008"/>
          </a:xfrm>
        </p:grpSpPr>
        <p:sp>
          <p:nvSpPr>
            <p:cNvPr id="1012" name="PA-圆角矩形 1011">
              <a:extLst>
                <a:ext uri="{FF2B5EF4-FFF2-40B4-BE49-F238E27FC236}">
                  <a16:creationId xmlns:a16="http://schemas.microsoft.com/office/drawing/2014/main" id="{B765A377-469F-4C4D-983C-394C97FF603B}"/>
                </a:ext>
              </a:extLst>
            </p:cNvPr>
            <p:cNvSpPr/>
            <p:nvPr>
              <p:custDataLst>
                <p:tags r:id="rId393"/>
              </p:custDataLst>
            </p:nvPr>
          </p:nvSpPr>
          <p:spPr>
            <a:xfrm>
              <a:off x="253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PA-任意多边形 1012">
              <a:extLst>
                <a:ext uri="{FF2B5EF4-FFF2-40B4-BE49-F238E27FC236}">
                  <a16:creationId xmlns:a16="http://schemas.microsoft.com/office/drawing/2014/main" id="{8064B013-3683-44C6-95AE-8366032F3503}"/>
                </a:ext>
              </a:extLst>
            </p:cNvPr>
            <p:cNvSpPr/>
            <p:nvPr>
              <p:custDataLst>
                <p:tags r:id="rId394"/>
              </p:custDataLst>
            </p:nvPr>
          </p:nvSpPr>
          <p:spPr>
            <a:xfrm>
              <a:off x="2532104" y="2385006"/>
              <a:ext cx="287994" cy="288002"/>
            </a:xfrm>
            <a:custGeom>
              <a:avLst/>
              <a:gdLst>
                <a:gd name="connsiteX0" fmla="*/ 48000 w 287994"/>
                <a:gd name="connsiteY0" fmla="*/ 0 h 288002"/>
                <a:gd name="connsiteX1" fmla="*/ 239993 w 287994"/>
                <a:gd name="connsiteY1" fmla="*/ 0 h 288002"/>
                <a:gd name="connsiteX2" fmla="*/ 287994 w 287994"/>
                <a:gd name="connsiteY2" fmla="*/ 48003 h 288002"/>
                <a:gd name="connsiteX3" fmla="*/ 287994 w 287994"/>
                <a:gd name="connsiteY3" fmla="*/ 240000 h 288002"/>
                <a:gd name="connsiteX4" fmla="*/ 239993 w 287994"/>
                <a:gd name="connsiteY4" fmla="*/ 288002 h 288002"/>
                <a:gd name="connsiteX5" fmla="*/ 48000 w 287994"/>
                <a:gd name="connsiteY5" fmla="*/ 288002 h 288002"/>
                <a:gd name="connsiteX6" fmla="*/ 0 w 287994"/>
                <a:gd name="connsiteY6" fmla="*/ 240000 h 288002"/>
                <a:gd name="connsiteX7" fmla="*/ 0 w 287994"/>
                <a:gd name="connsiteY7" fmla="*/ 48003 h 288002"/>
                <a:gd name="connsiteX8" fmla="*/ 48000 w 287994"/>
                <a:gd name="connsiteY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4" h="288002">
                  <a:moveTo>
                    <a:pt x="48000" y="0"/>
                  </a:moveTo>
                  <a:lnTo>
                    <a:pt x="239993" y="0"/>
                  </a:lnTo>
                  <a:cubicBezTo>
                    <a:pt x="266502" y="0"/>
                    <a:pt x="287994" y="21492"/>
                    <a:pt x="287994" y="48003"/>
                  </a:cubicBezTo>
                  <a:lnTo>
                    <a:pt x="287994" y="240000"/>
                  </a:lnTo>
                  <a:cubicBezTo>
                    <a:pt x="287994" y="266513"/>
                    <a:pt x="266502" y="288002"/>
                    <a:pt x="239993" y="288002"/>
                  </a:cubicBezTo>
                  <a:lnTo>
                    <a:pt x="48000" y="288002"/>
                  </a:lnTo>
                  <a:cubicBezTo>
                    <a:pt x="21489" y="288002"/>
                    <a:pt x="0" y="266513"/>
                    <a:pt x="0" y="240000"/>
                  </a:cubicBezTo>
                  <a:lnTo>
                    <a:pt x="0" y="48003"/>
                  </a:lnTo>
                  <a:cubicBezTo>
                    <a:pt x="0" y="21492"/>
                    <a:pt x="21489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14" name="PA-组合 1013">
            <a:extLst>
              <a:ext uri="{FF2B5EF4-FFF2-40B4-BE49-F238E27FC236}">
                <a16:creationId xmlns:a16="http://schemas.microsoft.com/office/drawing/2014/main" id="{E6592C80-75D0-4246-87D8-8B6F6B23C681}"/>
              </a:ext>
            </a:extLst>
          </p:cNvPr>
          <p:cNvGrpSpPr/>
          <p:nvPr>
            <p:custDataLst>
              <p:tags r:id="rId274"/>
            </p:custDataLst>
          </p:nvPr>
        </p:nvGrpSpPr>
        <p:grpSpPr>
          <a:xfrm>
            <a:off x="3252000" y="2385000"/>
            <a:ext cx="288083" cy="288008"/>
            <a:chOff x="3252000" y="2385000"/>
            <a:chExt cx="288083" cy="288008"/>
          </a:xfrm>
        </p:grpSpPr>
        <p:sp>
          <p:nvSpPr>
            <p:cNvPr id="1015" name="PA-圆角矩形 1014">
              <a:extLst>
                <a:ext uri="{FF2B5EF4-FFF2-40B4-BE49-F238E27FC236}">
                  <a16:creationId xmlns:a16="http://schemas.microsoft.com/office/drawing/2014/main" id="{C6FA0DEC-7D1B-4A29-B771-5E32B9255228}"/>
                </a:ext>
              </a:extLst>
            </p:cNvPr>
            <p:cNvSpPr/>
            <p:nvPr>
              <p:custDataLst>
                <p:tags r:id="rId390"/>
              </p:custDataLst>
            </p:nvPr>
          </p:nvSpPr>
          <p:spPr>
            <a:xfrm>
              <a:off x="325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6" name="PA-任意多边形 1015">
              <a:extLst>
                <a:ext uri="{FF2B5EF4-FFF2-40B4-BE49-F238E27FC236}">
                  <a16:creationId xmlns:a16="http://schemas.microsoft.com/office/drawing/2014/main" id="{672A046D-FCB2-4EDB-BB8E-1485129093CE}"/>
                </a:ext>
              </a:extLst>
            </p:cNvPr>
            <p:cNvSpPr/>
            <p:nvPr>
              <p:custDataLst>
                <p:tags r:id="rId391"/>
              </p:custDataLst>
            </p:nvPr>
          </p:nvSpPr>
          <p:spPr>
            <a:xfrm>
              <a:off x="3252085" y="2385006"/>
              <a:ext cx="287998" cy="188196"/>
            </a:xfrm>
            <a:custGeom>
              <a:avLst/>
              <a:gdLst>
                <a:gd name="connsiteX0" fmla="*/ 48001 w 287998"/>
                <a:gd name="connsiteY0" fmla="*/ 0 h 188196"/>
                <a:gd name="connsiteX1" fmla="*/ 239997 w 287998"/>
                <a:gd name="connsiteY1" fmla="*/ 0 h 188196"/>
                <a:gd name="connsiteX2" fmla="*/ 287998 w 287998"/>
                <a:gd name="connsiteY2" fmla="*/ 48003 h 188196"/>
                <a:gd name="connsiteX3" fmla="*/ 287998 w 287998"/>
                <a:gd name="connsiteY3" fmla="*/ 51036 h 188196"/>
                <a:gd name="connsiteX4" fmla="*/ 278003 w 287998"/>
                <a:gd name="connsiteY4" fmla="*/ 50664 h 188196"/>
                <a:gd name="connsiteX5" fmla="*/ 214607 w 287998"/>
                <a:gd name="connsiteY5" fmla="*/ 50664 h 188196"/>
                <a:gd name="connsiteX6" fmla="*/ 159855 w 287998"/>
                <a:gd name="connsiteY6" fmla="*/ 50664 h 188196"/>
                <a:gd name="connsiteX7" fmla="*/ 125275 w 287998"/>
                <a:gd name="connsiteY7" fmla="*/ 90814 h 188196"/>
                <a:gd name="connsiteX8" fmla="*/ 87814 w 287998"/>
                <a:gd name="connsiteY8" fmla="*/ 100261 h 188196"/>
                <a:gd name="connsiteX9" fmla="*/ 32342 w 287998"/>
                <a:gd name="connsiteY9" fmla="*/ 144841 h 188196"/>
                <a:gd name="connsiteX10" fmla="*/ 0 w 287998"/>
                <a:gd name="connsiteY10" fmla="*/ 188196 h 188196"/>
                <a:gd name="connsiteX11" fmla="*/ 0 w 287998"/>
                <a:gd name="connsiteY11" fmla="*/ 48003 h 188196"/>
                <a:gd name="connsiteX12" fmla="*/ 48001 w 287998"/>
                <a:gd name="connsiteY12" fmla="*/ 0 h 188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7998" h="188196">
                  <a:moveTo>
                    <a:pt x="48001" y="0"/>
                  </a:moveTo>
                  <a:lnTo>
                    <a:pt x="239997" y="0"/>
                  </a:lnTo>
                  <a:cubicBezTo>
                    <a:pt x="266504" y="0"/>
                    <a:pt x="287998" y="21492"/>
                    <a:pt x="287998" y="48003"/>
                  </a:cubicBezTo>
                  <a:lnTo>
                    <a:pt x="287998" y="51036"/>
                  </a:lnTo>
                  <a:lnTo>
                    <a:pt x="278003" y="50664"/>
                  </a:lnTo>
                  <a:cubicBezTo>
                    <a:pt x="257831" y="48301"/>
                    <a:pt x="237660" y="53024"/>
                    <a:pt x="214607" y="50664"/>
                  </a:cubicBezTo>
                  <a:cubicBezTo>
                    <a:pt x="197316" y="48301"/>
                    <a:pt x="174263" y="45939"/>
                    <a:pt x="159855" y="50664"/>
                  </a:cubicBezTo>
                  <a:cubicBezTo>
                    <a:pt x="133920" y="60110"/>
                    <a:pt x="139685" y="81367"/>
                    <a:pt x="125275" y="90814"/>
                  </a:cubicBezTo>
                  <a:cubicBezTo>
                    <a:pt x="116630" y="95537"/>
                    <a:pt x="96459" y="95537"/>
                    <a:pt x="87814" y="100261"/>
                  </a:cubicBezTo>
                  <a:cubicBezTo>
                    <a:pt x="69083" y="109708"/>
                    <a:pt x="49632" y="126242"/>
                    <a:pt x="32342" y="144841"/>
                  </a:cubicBezTo>
                  <a:lnTo>
                    <a:pt x="0" y="188196"/>
                  </a:ln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17" name="PA-任意多边形 1016">
              <a:extLst>
                <a:ext uri="{FF2B5EF4-FFF2-40B4-BE49-F238E27FC236}">
                  <a16:creationId xmlns:a16="http://schemas.microsoft.com/office/drawing/2014/main" id="{1F0F1D23-2A57-46A8-A013-5ADF115BA4B6}"/>
                </a:ext>
              </a:extLst>
            </p:cNvPr>
            <p:cNvSpPr/>
            <p:nvPr>
              <p:custDataLst>
                <p:tags r:id="rId392"/>
              </p:custDataLst>
            </p:nvPr>
          </p:nvSpPr>
          <p:spPr>
            <a:xfrm>
              <a:off x="3252085" y="2483296"/>
              <a:ext cx="286492" cy="189712"/>
            </a:xfrm>
            <a:custGeom>
              <a:avLst/>
              <a:gdLst>
                <a:gd name="connsiteX0" fmla="*/ 181783 w 286492"/>
                <a:gd name="connsiteY0" fmla="*/ 679 h 189712"/>
                <a:gd name="connsiteX1" fmla="*/ 240542 w 286492"/>
                <a:gd name="connsiteY1" fmla="*/ 25590 h 189712"/>
                <a:gd name="connsiteX2" fmla="*/ 194435 w 286492"/>
                <a:gd name="connsiteY2" fmla="*/ 49209 h 189712"/>
                <a:gd name="connsiteX3" fmla="*/ 180027 w 286492"/>
                <a:gd name="connsiteY3" fmla="*/ 44485 h 189712"/>
                <a:gd name="connsiteX4" fmla="*/ 156974 w 286492"/>
                <a:gd name="connsiteY4" fmla="*/ 49209 h 189712"/>
                <a:gd name="connsiteX5" fmla="*/ 188672 w 286492"/>
                <a:gd name="connsiteY5" fmla="*/ 68103 h 189712"/>
                <a:gd name="connsiteX6" fmla="*/ 208844 w 286492"/>
                <a:gd name="connsiteY6" fmla="*/ 58655 h 189712"/>
                <a:gd name="connsiteX7" fmla="*/ 208844 w 286492"/>
                <a:gd name="connsiteY7" fmla="*/ 61018 h 189712"/>
                <a:gd name="connsiteX8" fmla="*/ 217489 w 286492"/>
                <a:gd name="connsiteY8" fmla="*/ 58655 h 189712"/>
                <a:gd name="connsiteX9" fmla="*/ 223252 w 286492"/>
                <a:gd name="connsiteY9" fmla="*/ 63379 h 189712"/>
                <a:gd name="connsiteX10" fmla="*/ 214607 w 286492"/>
                <a:gd name="connsiteY10" fmla="*/ 70465 h 189712"/>
                <a:gd name="connsiteX11" fmla="*/ 197316 w 286492"/>
                <a:gd name="connsiteY11" fmla="*/ 91722 h 189712"/>
                <a:gd name="connsiteX12" fmla="*/ 217489 w 286492"/>
                <a:gd name="connsiteY12" fmla="*/ 94083 h 189712"/>
                <a:gd name="connsiteX13" fmla="*/ 217489 w 286492"/>
                <a:gd name="connsiteY13" fmla="*/ 108255 h 189712"/>
                <a:gd name="connsiteX14" fmla="*/ 223252 w 286492"/>
                <a:gd name="connsiteY14" fmla="*/ 110616 h 189712"/>
                <a:gd name="connsiteX15" fmla="*/ 254949 w 286492"/>
                <a:gd name="connsiteY15" fmla="*/ 131872 h 189712"/>
                <a:gd name="connsiteX16" fmla="*/ 243423 w 286492"/>
                <a:gd name="connsiteY16" fmla="*/ 134236 h 189712"/>
                <a:gd name="connsiteX17" fmla="*/ 243423 w 286492"/>
                <a:gd name="connsiteY17" fmla="*/ 136597 h 189712"/>
                <a:gd name="connsiteX18" fmla="*/ 246304 w 286492"/>
                <a:gd name="connsiteY18" fmla="*/ 136597 h 189712"/>
                <a:gd name="connsiteX19" fmla="*/ 254949 w 286492"/>
                <a:gd name="connsiteY19" fmla="*/ 141321 h 189712"/>
                <a:gd name="connsiteX20" fmla="*/ 266477 w 286492"/>
                <a:gd name="connsiteY20" fmla="*/ 141321 h 189712"/>
                <a:gd name="connsiteX21" fmla="*/ 275121 w 286492"/>
                <a:gd name="connsiteY21" fmla="*/ 146044 h 189712"/>
                <a:gd name="connsiteX22" fmla="*/ 284127 w 286492"/>
                <a:gd name="connsiteY22" fmla="*/ 145159 h 189712"/>
                <a:gd name="connsiteX23" fmla="*/ 286492 w 286492"/>
                <a:gd name="connsiteY23" fmla="*/ 145346 h 189712"/>
                <a:gd name="connsiteX24" fmla="*/ 273938 w 286492"/>
                <a:gd name="connsiteY24" fmla="*/ 175654 h 189712"/>
                <a:gd name="connsiteX25" fmla="*/ 239997 w 286492"/>
                <a:gd name="connsiteY25" fmla="*/ 189712 h 189712"/>
                <a:gd name="connsiteX26" fmla="*/ 184932 w 286492"/>
                <a:gd name="connsiteY26" fmla="*/ 189712 h 189712"/>
                <a:gd name="connsiteX27" fmla="*/ 209204 w 286492"/>
                <a:gd name="connsiteY27" fmla="*/ 175270 h 189712"/>
                <a:gd name="connsiteX28" fmla="*/ 237660 w 286492"/>
                <a:gd name="connsiteY28" fmla="*/ 164938 h 189712"/>
                <a:gd name="connsiteX29" fmla="*/ 234778 w 286492"/>
                <a:gd name="connsiteY29" fmla="*/ 172022 h 189712"/>
                <a:gd name="connsiteX30" fmla="*/ 240542 w 286492"/>
                <a:gd name="connsiteY30" fmla="*/ 174384 h 189712"/>
                <a:gd name="connsiteX31" fmla="*/ 240542 w 286492"/>
                <a:gd name="connsiteY31" fmla="*/ 169662 h 189712"/>
                <a:gd name="connsiteX32" fmla="*/ 269359 w 286492"/>
                <a:gd name="connsiteY32" fmla="*/ 164938 h 189712"/>
                <a:gd name="connsiteX33" fmla="*/ 269359 w 286492"/>
                <a:gd name="connsiteY33" fmla="*/ 162576 h 189712"/>
                <a:gd name="connsiteX34" fmla="*/ 214607 w 286492"/>
                <a:gd name="connsiteY34" fmla="*/ 164938 h 189712"/>
                <a:gd name="connsiteX35" fmla="*/ 214607 w 286492"/>
                <a:gd name="connsiteY35" fmla="*/ 160214 h 189712"/>
                <a:gd name="connsiteX36" fmla="*/ 237660 w 286492"/>
                <a:gd name="connsiteY36" fmla="*/ 143682 h 189712"/>
                <a:gd name="connsiteX37" fmla="*/ 229015 w 286492"/>
                <a:gd name="connsiteY37" fmla="*/ 146044 h 189712"/>
                <a:gd name="connsiteX38" fmla="*/ 223252 w 286492"/>
                <a:gd name="connsiteY38" fmla="*/ 136597 h 189712"/>
                <a:gd name="connsiteX39" fmla="*/ 226134 w 286492"/>
                <a:gd name="connsiteY39" fmla="*/ 143682 h 189712"/>
                <a:gd name="connsiteX40" fmla="*/ 220370 w 286492"/>
                <a:gd name="connsiteY40" fmla="*/ 153129 h 189712"/>
                <a:gd name="connsiteX41" fmla="*/ 177145 w 286492"/>
                <a:gd name="connsiteY41" fmla="*/ 169662 h 189712"/>
                <a:gd name="connsiteX42" fmla="*/ 168501 w 286492"/>
                <a:gd name="connsiteY42" fmla="*/ 164938 h 189712"/>
                <a:gd name="connsiteX43" fmla="*/ 171382 w 286492"/>
                <a:gd name="connsiteY43" fmla="*/ 169662 h 189712"/>
                <a:gd name="connsiteX44" fmla="*/ 159855 w 286492"/>
                <a:gd name="connsiteY44" fmla="*/ 174384 h 189712"/>
                <a:gd name="connsiteX45" fmla="*/ 136803 w 286492"/>
                <a:gd name="connsiteY45" fmla="*/ 174384 h 189712"/>
                <a:gd name="connsiteX46" fmla="*/ 131038 w 286492"/>
                <a:gd name="connsiteY46" fmla="*/ 172022 h 189712"/>
                <a:gd name="connsiteX47" fmla="*/ 136803 w 286492"/>
                <a:gd name="connsiteY47" fmla="*/ 179109 h 189712"/>
                <a:gd name="connsiteX48" fmla="*/ 131038 w 286492"/>
                <a:gd name="connsiteY48" fmla="*/ 183832 h 189712"/>
                <a:gd name="connsiteX49" fmla="*/ 139685 w 286492"/>
                <a:gd name="connsiteY49" fmla="*/ 183832 h 189712"/>
                <a:gd name="connsiteX50" fmla="*/ 136803 w 286492"/>
                <a:gd name="connsiteY50" fmla="*/ 188554 h 189712"/>
                <a:gd name="connsiteX51" fmla="*/ 131857 w 286492"/>
                <a:gd name="connsiteY51" fmla="*/ 189712 h 189712"/>
                <a:gd name="connsiteX52" fmla="*/ 48001 w 286492"/>
                <a:gd name="connsiteY52" fmla="*/ 189712 h 189712"/>
                <a:gd name="connsiteX53" fmla="*/ 0 w 286492"/>
                <a:gd name="connsiteY53" fmla="*/ 141710 h 189712"/>
                <a:gd name="connsiteX54" fmla="*/ 0 w 286492"/>
                <a:gd name="connsiteY54" fmla="*/ 94538 h 189712"/>
                <a:gd name="connsiteX55" fmla="*/ 21536 w 286492"/>
                <a:gd name="connsiteY55" fmla="*/ 75484 h 189712"/>
                <a:gd name="connsiteX56" fmla="*/ 53234 w 286492"/>
                <a:gd name="connsiteY56" fmla="*/ 49209 h 189712"/>
                <a:gd name="connsiteX57" fmla="*/ 156974 w 286492"/>
                <a:gd name="connsiteY57" fmla="*/ 6695 h 189712"/>
                <a:gd name="connsiteX58" fmla="*/ 181783 w 286492"/>
                <a:gd name="connsiteY58" fmla="*/ 679 h 189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86492" h="189712">
                  <a:moveTo>
                    <a:pt x="181783" y="679"/>
                  </a:moveTo>
                  <a:cubicBezTo>
                    <a:pt x="207043" y="-2310"/>
                    <a:pt x="231897" y="4333"/>
                    <a:pt x="240542" y="25590"/>
                  </a:cubicBezTo>
                  <a:cubicBezTo>
                    <a:pt x="237660" y="32675"/>
                    <a:pt x="203080" y="49209"/>
                    <a:pt x="194435" y="49209"/>
                  </a:cubicBezTo>
                  <a:cubicBezTo>
                    <a:pt x="188672" y="49209"/>
                    <a:pt x="185790" y="46846"/>
                    <a:pt x="180027" y="44485"/>
                  </a:cubicBezTo>
                  <a:cubicBezTo>
                    <a:pt x="171382" y="42122"/>
                    <a:pt x="162737" y="46846"/>
                    <a:pt x="156974" y="49209"/>
                  </a:cubicBezTo>
                  <a:cubicBezTo>
                    <a:pt x="174263" y="51571"/>
                    <a:pt x="180027" y="56293"/>
                    <a:pt x="188672" y="68103"/>
                  </a:cubicBezTo>
                  <a:cubicBezTo>
                    <a:pt x="197316" y="63379"/>
                    <a:pt x="203080" y="61018"/>
                    <a:pt x="208844" y="58655"/>
                  </a:cubicBezTo>
                  <a:cubicBezTo>
                    <a:pt x="208844" y="58655"/>
                    <a:pt x="208844" y="61018"/>
                    <a:pt x="208844" y="61018"/>
                  </a:cubicBezTo>
                  <a:cubicBezTo>
                    <a:pt x="211725" y="61018"/>
                    <a:pt x="214607" y="61018"/>
                    <a:pt x="217489" y="58655"/>
                  </a:cubicBezTo>
                  <a:cubicBezTo>
                    <a:pt x="217489" y="61018"/>
                    <a:pt x="220370" y="61018"/>
                    <a:pt x="223252" y="63379"/>
                  </a:cubicBezTo>
                  <a:cubicBezTo>
                    <a:pt x="220370" y="65740"/>
                    <a:pt x="217489" y="68103"/>
                    <a:pt x="214607" y="70465"/>
                  </a:cubicBezTo>
                  <a:cubicBezTo>
                    <a:pt x="211725" y="84636"/>
                    <a:pt x="208844" y="79912"/>
                    <a:pt x="197316" y="91722"/>
                  </a:cubicBezTo>
                  <a:cubicBezTo>
                    <a:pt x="205962" y="89361"/>
                    <a:pt x="214607" y="89361"/>
                    <a:pt x="217489" y="94083"/>
                  </a:cubicBezTo>
                  <a:cubicBezTo>
                    <a:pt x="214607" y="98808"/>
                    <a:pt x="214607" y="101169"/>
                    <a:pt x="217489" y="108255"/>
                  </a:cubicBezTo>
                  <a:cubicBezTo>
                    <a:pt x="220370" y="105893"/>
                    <a:pt x="220370" y="105893"/>
                    <a:pt x="223252" y="110616"/>
                  </a:cubicBezTo>
                  <a:cubicBezTo>
                    <a:pt x="217489" y="127149"/>
                    <a:pt x="243423" y="124787"/>
                    <a:pt x="254949" y="131872"/>
                  </a:cubicBezTo>
                  <a:cubicBezTo>
                    <a:pt x="252068" y="134236"/>
                    <a:pt x="246304" y="134236"/>
                    <a:pt x="243423" y="134236"/>
                  </a:cubicBezTo>
                  <a:cubicBezTo>
                    <a:pt x="243423" y="134236"/>
                    <a:pt x="243423" y="136597"/>
                    <a:pt x="243423" y="136597"/>
                  </a:cubicBezTo>
                  <a:cubicBezTo>
                    <a:pt x="243423" y="136597"/>
                    <a:pt x="243423" y="136597"/>
                    <a:pt x="246304" y="136597"/>
                  </a:cubicBezTo>
                  <a:cubicBezTo>
                    <a:pt x="252068" y="136597"/>
                    <a:pt x="252068" y="141321"/>
                    <a:pt x="254949" y="141321"/>
                  </a:cubicBezTo>
                  <a:cubicBezTo>
                    <a:pt x="260714" y="141321"/>
                    <a:pt x="263594" y="141321"/>
                    <a:pt x="266477" y="141321"/>
                  </a:cubicBezTo>
                  <a:cubicBezTo>
                    <a:pt x="269359" y="143682"/>
                    <a:pt x="272240" y="143682"/>
                    <a:pt x="275121" y="146044"/>
                  </a:cubicBezTo>
                  <a:cubicBezTo>
                    <a:pt x="278003" y="147225"/>
                    <a:pt x="280885" y="146045"/>
                    <a:pt x="284127" y="145159"/>
                  </a:cubicBezTo>
                  <a:lnTo>
                    <a:pt x="286492" y="145346"/>
                  </a:lnTo>
                  <a:lnTo>
                    <a:pt x="273938" y="175654"/>
                  </a:lnTo>
                  <a:cubicBezTo>
                    <a:pt x="265251" y="184340"/>
                    <a:pt x="253251" y="189712"/>
                    <a:pt x="239997" y="189712"/>
                  </a:cubicBezTo>
                  <a:lnTo>
                    <a:pt x="184932" y="189712"/>
                  </a:lnTo>
                  <a:lnTo>
                    <a:pt x="209204" y="175270"/>
                  </a:lnTo>
                  <a:cubicBezTo>
                    <a:pt x="220370" y="169661"/>
                    <a:pt x="231897" y="164938"/>
                    <a:pt x="237660" y="164938"/>
                  </a:cubicBezTo>
                  <a:cubicBezTo>
                    <a:pt x="234778" y="167299"/>
                    <a:pt x="234778" y="169662"/>
                    <a:pt x="234778" y="172022"/>
                  </a:cubicBezTo>
                  <a:cubicBezTo>
                    <a:pt x="237660" y="172022"/>
                    <a:pt x="237660" y="174384"/>
                    <a:pt x="240542" y="174384"/>
                  </a:cubicBezTo>
                  <a:cubicBezTo>
                    <a:pt x="240542" y="174384"/>
                    <a:pt x="240542" y="172022"/>
                    <a:pt x="240542" y="169662"/>
                  </a:cubicBezTo>
                  <a:cubicBezTo>
                    <a:pt x="252068" y="167299"/>
                    <a:pt x="257831" y="164938"/>
                    <a:pt x="269359" y="164938"/>
                  </a:cubicBezTo>
                  <a:cubicBezTo>
                    <a:pt x="269359" y="162576"/>
                    <a:pt x="269359" y="162576"/>
                    <a:pt x="269359" y="162576"/>
                  </a:cubicBezTo>
                  <a:cubicBezTo>
                    <a:pt x="252068" y="160214"/>
                    <a:pt x="226134" y="157853"/>
                    <a:pt x="214607" y="164938"/>
                  </a:cubicBezTo>
                  <a:cubicBezTo>
                    <a:pt x="214607" y="162576"/>
                    <a:pt x="214607" y="160214"/>
                    <a:pt x="214607" y="160214"/>
                  </a:cubicBezTo>
                  <a:cubicBezTo>
                    <a:pt x="223252" y="157853"/>
                    <a:pt x="234778" y="150768"/>
                    <a:pt x="237660" y="143682"/>
                  </a:cubicBezTo>
                  <a:cubicBezTo>
                    <a:pt x="234778" y="143682"/>
                    <a:pt x="231897" y="146044"/>
                    <a:pt x="229015" y="146044"/>
                  </a:cubicBezTo>
                  <a:cubicBezTo>
                    <a:pt x="229015" y="141321"/>
                    <a:pt x="226134" y="138959"/>
                    <a:pt x="223252" y="136597"/>
                  </a:cubicBezTo>
                  <a:cubicBezTo>
                    <a:pt x="223252" y="138959"/>
                    <a:pt x="226134" y="141321"/>
                    <a:pt x="226134" y="143682"/>
                  </a:cubicBezTo>
                  <a:cubicBezTo>
                    <a:pt x="223252" y="146044"/>
                    <a:pt x="223252" y="148407"/>
                    <a:pt x="220370" y="153129"/>
                  </a:cubicBezTo>
                  <a:cubicBezTo>
                    <a:pt x="203080" y="153129"/>
                    <a:pt x="194435" y="167299"/>
                    <a:pt x="177145" y="169662"/>
                  </a:cubicBezTo>
                  <a:cubicBezTo>
                    <a:pt x="174263" y="167299"/>
                    <a:pt x="171382" y="164938"/>
                    <a:pt x="168501" y="164938"/>
                  </a:cubicBezTo>
                  <a:cubicBezTo>
                    <a:pt x="168501" y="164938"/>
                    <a:pt x="171382" y="167299"/>
                    <a:pt x="171382" y="169662"/>
                  </a:cubicBezTo>
                  <a:cubicBezTo>
                    <a:pt x="168501" y="172022"/>
                    <a:pt x="162737" y="174384"/>
                    <a:pt x="159855" y="174384"/>
                  </a:cubicBezTo>
                  <a:cubicBezTo>
                    <a:pt x="154093" y="172022"/>
                    <a:pt x="142566" y="169662"/>
                    <a:pt x="136803" y="174384"/>
                  </a:cubicBezTo>
                  <a:cubicBezTo>
                    <a:pt x="133920" y="172022"/>
                    <a:pt x="133920" y="172022"/>
                    <a:pt x="131038" y="172022"/>
                  </a:cubicBezTo>
                  <a:cubicBezTo>
                    <a:pt x="133920" y="174384"/>
                    <a:pt x="133920" y="176746"/>
                    <a:pt x="136803" y="179109"/>
                  </a:cubicBezTo>
                  <a:cubicBezTo>
                    <a:pt x="133920" y="181470"/>
                    <a:pt x="133920" y="181470"/>
                    <a:pt x="131038" y="183832"/>
                  </a:cubicBezTo>
                  <a:cubicBezTo>
                    <a:pt x="133920" y="183832"/>
                    <a:pt x="136803" y="183832"/>
                    <a:pt x="139685" y="183832"/>
                  </a:cubicBezTo>
                  <a:cubicBezTo>
                    <a:pt x="139685" y="186193"/>
                    <a:pt x="139685" y="186193"/>
                    <a:pt x="136803" y="188554"/>
                  </a:cubicBezTo>
                  <a:lnTo>
                    <a:pt x="131857" y="189712"/>
                  </a:lnTo>
                  <a:lnTo>
                    <a:pt x="48001" y="189712"/>
                  </a:lnTo>
                  <a:cubicBezTo>
                    <a:pt x="21491" y="189712"/>
                    <a:pt x="0" y="168223"/>
                    <a:pt x="0" y="141710"/>
                  </a:cubicBezTo>
                  <a:lnTo>
                    <a:pt x="0" y="94538"/>
                  </a:lnTo>
                  <a:lnTo>
                    <a:pt x="21536" y="75484"/>
                  </a:lnTo>
                  <a:cubicBezTo>
                    <a:pt x="31622" y="65741"/>
                    <a:pt x="41707" y="56294"/>
                    <a:pt x="53234" y="49209"/>
                  </a:cubicBezTo>
                  <a:cubicBezTo>
                    <a:pt x="82051" y="27953"/>
                    <a:pt x="119512" y="20866"/>
                    <a:pt x="156974" y="6695"/>
                  </a:cubicBezTo>
                  <a:cubicBezTo>
                    <a:pt x="164898" y="3742"/>
                    <a:pt x="173363" y="1676"/>
                    <a:pt x="181783" y="67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18" name="PA-组合 1017">
            <a:extLst>
              <a:ext uri="{FF2B5EF4-FFF2-40B4-BE49-F238E27FC236}">
                <a16:creationId xmlns:a16="http://schemas.microsoft.com/office/drawing/2014/main" id="{99DD661D-8E1E-4A25-85C3-F0E8B6E28007}"/>
              </a:ext>
            </a:extLst>
          </p:cNvPr>
          <p:cNvGrpSpPr/>
          <p:nvPr>
            <p:custDataLst>
              <p:tags r:id="rId275"/>
            </p:custDataLst>
          </p:nvPr>
        </p:nvGrpSpPr>
        <p:grpSpPr>
          <a:xfrm>
            <a:off x="1812000" y="2745000"/>
            <a:ext cx="288082" cy="288004"/>
            <a:chOff x="1812000" y="2745000"/>
            <a:chExt cx="288082" cy="288004"/>
          </a:xfrm>
        </p:grpSpPr>
        <p:sp>
          <p:nvSpPr>
            <p:cNvPr id="1019" name="PA-圆角矩形 1018">
              <a:extLst>
                <a:ext uri="{FF2B5EF4-FFF2-40B4-BE49-F238E27FC236}">
                  <a16:creationId xmlns:a16="http://schemas.microsoft.com/office/drawing/2014/main" id="{E015EB51-1288-4815-9EB2-6A132233D8C0}"/>
                </a:ext>
              </a:extLst>
            </p:cNvPr>
            <p:cNvSpPr/>
            <p:nvPr>
              <p:custDataLst>
                <p:tags r:id="rId388"/>
              </p:custDataLst>
            </p:nvPr>
          </p:nvSpPr>
          <p:spPr>
            <a:xfrm>
              <a:off x="181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0" name="PA-任意多边形 1019">
              <a:extLst>
                <a:ext uri="{FF2B5EF4-FFF2-40B4-BE49-F238E27FC236}">
                  <a16:creationId xmlns:a16="http://schemas.microsoft.com/office/drawing/2014/main" id="{BE373963-AFF3-4F68-A950-8AADE511216A}"/>
                </a:ext>
              </a:extLst>
            </p:cNvPr>
            <p:cNvSpPr/>
            <p:nvPr>
              <p:custDataLst>
                <p:tags r:id="rId389"/>
              </p:custDataLst>
            </p:nvPr>
          </p:nvSpPr>
          <p:spPr>
            <a:xfrm>
              <a:off x="1812065" y="2745008"/>
              <a:ext cx="288017" cy="287996"/>
            </a:xfrm>
            <a:custGeom>
              <a:avLst/>
              <a:gdLst>
                <a:gd name="connsiteX0" fmla="*/ 48000 w 288017"/>
                <a:gd name="connsiteY0" fmla="*/ 0 h 287996"/>
                <a:gd name="connsiteX1" fmla="*/ 239997 w 288017"/>
                <a:gd name="connsiteY1" fmla="*/ 0 h 287996"/>
                <a:gd name="connsiteX2" fmla="*/ 288017 w 288017"/>
                <a:gd name="connsiteY2" fmla="*/ 48001 h 287996"/>
                <a:gd name="connsiteX3" fmla="*/ 288017 w 288017"/>
                <a:gd name="connsiteY3" fmla="*/ 239996 h 287996"/>
                <a:gd name="connsiteX4" fmla="*/ 239997 w 288017"/>
                <a:gd name="connsiteY4" fmla="*/ 287996 h 287996"/>
                <a:gd name="connsiteX5" fmla="*/ 48000 w 288017"/>
                <a:gd name="connsiteY5" fmla="*/ 287996 h 287996"/>
                <a:gd name="connsiteX6" fmla="*/ 0 w 288017"/>
                <a:gd name="connsiteY6" fmla="*/ 239996 h 287996"/>
                <a:gd name="connsiteX7" fmla="*/ 0 w 288017"/>
                <a:gd name="connsiteY7" fmla="*/ 48001 h 287996"/>
                <a:gd name="connsiteX8" fmla="*/ 48000 w 288017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17" h="287996">
                  <a:moveTo>
                    <a:pt x="48000" y="0"/>
                  </a:moveTo>
                  <a:lnTo>
                    <a:pt x="239997" y="0"/>
                  </a:lnTo>
                  <a:cubicBezTo>
                    <a:pt x="266507" y="0"/>
                    <a:pt x="288017" y="21489"/>
                    <a:pt x="288017" y="48001"/>
                  </a:cubicBezTo>
                  <a:lnTo>
                    <a:pt x="288017" y="239996"/>
                  </a:lnTo>
                  <a:cubicBezTo>
                    <a:pt x="288017" y="266506"/>
                    <a:pt x="266507" y="287996"/>
                    <a:pt x="239997" y="287996"/>
                  </a:cubicBezTo>
                  <a:lnTo>
                    <a:pt x="48000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1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21" name="PA-组合 1020">
            <a:extLst>
              <a:ext uri="{FF2B5EF4-FFF2-40B4-BE49-F238E27FC236}">
                <a16:creationId xmlns:a16="http://schemas.microsoft.com/office/drawing/2014/main" id="{570C9954-EB5C-455D-BFE6-FCAAEA17C7E0}"/>
              </a:ext>
            </a:extLst>
          </p:cNvPr>
          <p:cNvGrpSpPr/>
          <p:nvPr>
            <p:custDataLst>
              <p:tags r:id="rId276"/>
            </p:custDataLst>
          </p:nvPr>
        </p:nvGrpSpPr>
        <p:grpSpPr>
          <a:xfrm>
            <a:off x="2532000" y="2745000"/>
            <a:ext cx="288089" cy="288004"/>
            <a:chOff x="2532000" y="2745000"/>
            <a:chExt cx="288089" cy="288004"/>
          </a:xfrm>
        </p:grpSpPr>
        <p:sp>
          <p:nvSpPr>
            <p:cNvPr id="1022" name="PA-圆角矩形 1021">
              <a:extLst>
                <a:ext uri="{FF2B5EF4-FFF2-40B4-BE49-F238E27FC236}">
                  <a16:creationId xmlns:a16="http://schemas.microsoft.com/office/drawing/2014/main" id="{843ACE10-A756-4882-B843-EB722628D1BF}"/>
                </a:ext>
              </a:extLst>
            </p:cNvPr>
            <p:cNvSpPr/>
            <p:nvPr>
              <p:custDataLst>
                <p:tags r:id="rId386"/>
              </p:custDataLst>
            </p:nvPr>
          </p:nvSpPr>
          <p:spPr>
            <a:xfrm>
              <a:off x="253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3" name="PA-任意多边形 1022">
              <a:extLst>
                <a:ext uri="{FF2B5EF4-FFF2-40B4-BE49-F238E27FC236}">
                  <a16:creationId xmlns:a16="http://schemas.microsoft.com/office/drawing/2014/main" id="{F6495CF4-69EA-4171-9946-BFA9F134E569}"/>
                </a:ext>
              </a:extLst>
            </p:cNvPr>
            <p:cNvSpPr/>
            <p:nvPr>
              <p:custDataLst>
                <p:tags r:id="rId387"/>
              </p:custDataLst>
            </p:nvPr>
          </p:nvSpPr>
          <p:spPr>
            <a:xfrm>
              <a:off x="2532095" y="2745008"/>
              <a:ext cx="287994" cy="287996"/>
            </a:xfrm>
            <a:custGeom>
              <a:avLst/>
              <a:gdLst>
                <a:gd name="connsiteX0" fmla="*/ 48000 w 287994"/>
                <a:gd name="connsiteY0" fmla="*/ 0 h 287996"/>
                <a:gd name="connsiteX1" fmla="*/ 239994 w 287994"/>
                <a:gd name="connsiteY1" fmla="*/ 0 h 287996"/>
                <a:gd name="connsiteX2" fmla="*/ 287994 w 287994"/>
                <a:gd name="connsiteY2" fmla="*/ 48001 h 287996"/>
                <a:gd name="connsiteX3" fmla="*/ 287994 w 287994"/>
                <a:gd name="connsiteY3" fmla="*/ 239996 h 287996"/>
                <a:gd name="connsiteX4" fmla="*/ 239994 w 287994"/>
                <a:gd name="connsiteY4" fmla="*/ 287996 h 287996"/>
                <a:gd name="connsiteX5" fmla="*/ 48000 w 287994"/>
                <a:gd name="connsiteY5" fmla="*/ 287996 h 287996"/>
                <a:gd name="connsiteX6" fmla="*/ 0 w 287994"/>
                <a:gd name="connsiteY6" fmla="*/ 239996 h 287996"/>
                <a:gd name="connsiteX7" fmla="*/ 0 w 287994"/>
                <a:gd name="connsiteY7" fmla="*/ 48001 h 287996"/>
                <a:gd name="connsiteX8" fmla="*/ 48000 w 287994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4" h="287996">
                  <a:moveTo>
                    <a:pt x="48000" y="0"/>
                  </a:moveTo>
                  <a:lnTo>
                    <a:pt x="239994" y="0"/>
                  </a:lnTo>
                  <a:cubicBezTo>
                    <a:pt x="266503" y="0"/>
                    <a:pt x="287994" y="21489"/>
                    <a:pt x="287994" y="48001"/>
                  </a:cubicBezTo>
                  <a:lnTo>
                    <a:pt x="287994" y="239996"/>
                  </a:lnTo>
                  <a:cubicBezTo>
                    <a:pt x="287994" y="266506"/>
                    <a:pt x="266503" y="287996"/>
                    <a:pt x="239994" y="287996"/>
                  </a:cubicBezTo>
                  <a:lnTo>
                    <a:pt x="48000" y="287996"/>
                  </a:lnTo>
                  <a:cubicBezTo>
                    <a:pt x="21490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89"/>
                    <a:pt x="21490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24" name="PA-组合 1023">
            <a:extLst>
              <a:ext uri="{FF2B5EF4-FFF2-40B4-BE49-F238E27FC236}">
                <a16:creationId xmlns:a16="http://schemas.microsoft.com/office/drawing/2014/main" id="{BE7D309C-6F41-46FC-B38C-3C4B565E862F}"/>
              </a:ext>
            </a:extLst>
          </p:cNvPr>
          <p:cNvGrpSpPr/>
          <p:nvPr>
            <p:custDataLst>
              <p:tags r:id="rId277"/>
            </p:custDataLst>
          </p:nvPr>
        </p:nvGrpSpPr>
        <p:grpSpPr>
          <a:xfrm>
            <a:off x="3252000" y="2745000"/>
            <a:ext cx="288000" cy="288000"/>
            <a:chOff x="3252000" y="2745000"/>
            <a:chExt cx="288000" cy="288000"/>
          </a:xfrm>
        </p:grpSpPr>
        <p:sp>
          <p:nvSpPr>
            <p:cNvPr id="1025" name="PA-圆角矩形 1024">
              <a:extLst>
                <a:ext uri="{FF2B5EF4-FFF2-40B4-BE49-F238E27FC236}">
                  <a16:creationId xmlns:a16="http://schemas.microsoft.com/office/drawing/2014/main" id="{B87BAFB9-304C-45B2-AA49-8396578508AE}"/>
                </a:ext>
              </a:extLst>
            </p:cNvPr>
            <p:cNvSpPr/>
            <p:nvPr>
              <p:custDataLst>
                <p:tags r:id="rId384"/>
              </p:custDataLst>
            </p:nvPr>
          </p:nvSpPr>
          <p:spPr>
            <a:xfrm>
              <a:off x="325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6" name="PA-任意多边形 1025">
              <a:extLst>
                <a:ext uri="{FF2B5EF4-FFF2-40B4-BE49-F238E27FC236}">
                  <a16:creationId xmlns:a16="http://schemas.microsoft.com/office/drawing/2014/main" id="{3E77FDBB-8307-4849-939D-5165458F545F}"/>
                </a:ext>
              </a:extLst>
            </p:cNvPr>
            <p:cNvSpPr/>
            <p:nvPr>
              <p:custDataLst>
                <p:tags r:id="rId385"/>
              </p:custDataLst>
            </p:nvPr>
          </p:nvSpPr>
          <p:spPr>
            <a:xfrm>
              <a:off x="3252078" y="2780492"/>
              <a:ext cx="30188" cy="21256"/>
            </a:xfrm>
            <a:custGeom>
              <a:avLst/>
              <a:gdLst>
                <a:gd name="connsiteX0" fmla="*/ 18661 w 30188"/>
                <a:gd name="connsiteY0" fmla="*/ 0 h 21256"/>
                <a:gd name="connsiteX1" fmla="*/ 24425 w 30188"/>
                <a:gd name="connsiteY1" fmla="*/ 0 h 21256"/>
                <a:gd name="connsiteX2" fmla="*/ 30188 w 30188"/>
                <a:gd name="connsiteY2" fmla="*/ 16533 h 21256"/>
                <a:gd name="connsiteX3" fmla="*/ 1371 w 30188"/>
                <a:gd name="connsiteY3" fmla="*/ 21256 h 21256"/>
                <a:gd name="connsiteX4" fmla="*/ 1371 w 30188"/>
                <a:gd name="connsiteY4" fmla="*/ 14172 h 21256"/>
                <a:gd name="connsiteX5" fmla="*/ 0 w 30188"/>
                <a:gd name="connsiteY5" fmla="*/ 14921 h 21256"/>
                <a:gd name="connsiteX6" fmla="*/ 0 w 30188"/>
                <a:gd name="connsiteY6" fmla="*/ 12517 h 21256"/>
                <a:gd name="connsiteX7" fmla="*/ 4783 w 30188"/>
                <a:gd name="connsiteY7" fmla="*/ 972 h 21256"/>
                <a:gd name="connsiteX8" fmla="*/ 10017 w 30188"/>
                <a:gd name="connsiteY8" fmla="*/ 11809 h 21256"/>
                <a:gd name="connsiteX9" fmla="*/ 15780 w 30188"/>
                <a:gd name="connsiteY9" fmla="*/ 14172 h 21256"/>
                <a:gd name="connsiteX10" fmla="*/ 27306 w 30188"/>
                <a:gd name="connsiteY10" fmla="*/ 9448 h 21256"/>
                <a:gd name="connsiteX11" fmla="*/ 27306 w 30188"/>
                <a:gd name="connsiteY11" fmla="*/ 7085 h 21256"/>
                <a:gd name="connsiteX12" fmla="*/ 24425 w 30188"/>
                <a:gd name="connsiteY12" fmla="*/ 7085 h 21256"/>
                <a:gd name="connsiteX13" fmla="*/ 18661 w 30188"/>
                <a:gd name="connsiteY13" fmla="*/ 0 h 2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188" h="21256">
                  <a:moveTo>
                    <a:pt x="18661" y="0"/>
                  </a:moveTo>
                  <a:cubicBezTo>
                    <a:pt x="21543" y="0"/>
                    <a:pt x="21543" y="0"/>
                    <a:pt x="24425" y="0"/>
                  </a:cubicBezTo>
                  <a:cubicBezTo>
                    <a:pt x="27306" y="4723"/>
                    <a:pt x="30188" y="7085"/>
                    <a:pt x="30188" y="16533"/>
                  </a:cubicBezTo>
                  <a:cubicBezTo>
                    <a:pt x="21543" y="18895"/>
                    <a:pt x="12897" y="21256"/>
                    <a:pt x="1371" y="21256"/>
                  </a:cubicBezTo>
                  <a:cubicBezTo>
                    <a:pt x="1371" y="18895"/>
                    <a:pt x="1371" y="16533"/>
                    <a:pt x="1371" y="14172"/>
                  </a:cubicBezTo>
                  <a:lnTo>
                    <a:pt x="0" y="14921"/>
                  </a:lnTo>
                  <a:lnTo>
                    <a:pt x="0" y="12517"/>
                  </a:lnTo>
                  <a:lnTo>
                    <a:pt x="4783" y="972"/>
                  </a:lnTo>
                  <a:lnTo>
                    <a:pt x="10017" y="11809"/>
                  </a:lnTo>
                  <a:cubicBezTo>
                    <a:pt x="12897" y="14172"/>
                    <a:pt x="12897" y="14172"/>
                    <a:pt x="15780" y="14172"/>
                  </a:cubicBezTo>
                  <a:cubicBezTo>
                    <a:pt x="18661" y="14172"/>
                    <a:pt x="24425" y="11809"/>
                    <a:pt x="27306" y="9448"/>
                  </a:cubicBezTo>
                  <a:cubicBezTo>
                    <a:pt x="27306" y="9448"/>
                    <a:pt x="27306" y="7085"/>
                    <a:pt x="27306" y="7085"/>
                  </a:cubicBezTo>
                  <a:cubicBezTo>
                    <a:pt x="27306" y="7085"/>
                    <a:pt x="24425" y="7085"/>
                    <a:pt x="24425" y="7085"/>
                  </a:cubicBezTo>
                  <a:cubicBezTo>
                    <a:pt x="21543" y="4723"/>
                    <a:pt x="18661" y="2362"/>
                    <a:pt x="1866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27" name="PA-组合 1026">
            <a:extLst>
              <a:ext uri="{FF2B5EF4-FFF2-40B4-BE49-F238E27FC236}">
                <a16:creationId xmlns:a16="http://schemas.microsoft.com/office/drawing/2014/main" id="{F5320CF2-E80D-4AE7-A45D-524DFBB91E24}"/>
              </a:ext>
            </a:extLst>
          </p:cNvPr>
          <p:cNvGrpSpPr/>
          <p:nvPr>
            <p:custDataLst>
              <p:tags r:id="rId278"/>
            </p:custDataLst>
          </p:nvPr>
        </p:nvGrpSpPr>
        <p:grpSpPr>
          <a:xfrm>
            <a:off x="1812000" y="3105000"/>
            <a:ext cx="288075" cy="288002"/>
            <a:chOff x="1812000" y="3105000"/>
            <a:chExt cx="288075" cy="288002"/>
          </a:xfrm>
        </p:grpSpPr>
        <p:sp>
          <p:nvSpPr>
            <p:cNvPr id="1028" name="PA-圆角矩形 1027">
              <a:extLst>
                <a:ext uri="{FF2B5EF4-FFF2-40B4-BE49-F238E27FC236}">
                  <a16:creationId xmlns:a16="http://schemas.microsoft.com/office/drawing/2014/main" id="{23D46F6D-FA4B-40DA-8E5A-AB1DAB62DF84}"/>
                </a:ext>
              </a:extLst>
            </p:cNvPr>
            <p:cNvSpPr/>
            <p:nvPr>
              <p:custDataLst>
                <p:tags r:id="rId382"/>
              </p:custDataLst>
            </p:nvPr>
          </p:nvSpPr>
          <p:spPr>
            <a:xfrm>
              <a:off x="181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9" name="PA-任意多边形 1028">
              <a:extLst>
                <a:ext uri="{FF2B5EF4-FFF2-40B4-BE49-F238E27FC236}">
                  <a16:creationId xmlns:a16="http://schemas.microsoft.com/office/drawing/2014/main" id="{75BEAFBB-467D-46CA-B2F6-D1E05A327599}"/>
                </a:ext>
              </a:extLst>
            </p:cNvPr>
            <p:cNvSpPr/>
            <p:nvPr>
              <p:custDataLst>
                <p:tags r:id="rId383"/>
              </p:custDataLst>
            </p:nvPr>
          </p:nvSpPr>
          <p:spPr>
            <a:xfrm>
              <a:off x="1812059" y="3105003"/>
              <a:ext cx="288016" cy="287999"/>
            </a:xfrm>
            <a:custGeom>
              <a:avLst/>
              <a:gdLst>
                <a:gd name="connsiteX0" fmla="*/ 48001 w 288016"/>
                <a:gd name="connsiteY0" fmla="*/ 0 h 287999"/>
                <a:gd name="connsiteX1" fmla="*/ 239997 w 288016"/>
                <a:gd name="connsiteY1" fmla="*/ 0 h 287999"/>
                <a:gd name="connsiteX2" fmla="*/ 288016 w 288016"/>
                <a:gd name="connsiteY2" fmla="*/ 48002 h 287999"/>
                <a:gd name="connsiteX3" fmla="*/ 288016 w 288016"/>
                <a:gd name="connsiteY3" fmla="*/ 239998 h 287999"/>
                <a:gd name="connsiteX4" fmla="*/ 239997 w 288016"/>
                <a:gd name="connsiteY4" fmla="*/ 287999 h 287999"/>
                <a:gd name="connsiteX5" fmla="*/ 48001 w 288016"/>
                <a:gd name="connsiteY5" fmla="*/ 287999 h 287999"/>
                <a:gd name="connsiteX6" fmla="*/ 29317 w 288016"/>
                <a:gd name="connsiteY6" fmla="*/ 284227 h 287999"/>
                <a:gd name="connsiteX7" fmla="*/ 19329 w 288016"/>
                <a:gd name="connsiteY7" fmla="*/ 277493 h 287999"/>
                <a:gd name="connsiteX8" fmla="*/ 20759 w 288016"/>
                <a:gd name="connsiteY8" fmla="*/ 275383 h 287999"/>
                <a:gd name="connsiteX9" fmla="*/ 11394 w 288016"/>
                <a:gd name="connsiteY9" fmla="*/ 264165 h 287999"/>
                <a:gd name="connsiteX10" fmla="*/ 9985 w 288016"/>
                <a:gd name="connsiteY10" fmla="*/ 264104 h 287999"/>
                <a:gd name="connsiteX11" fmla="*/ 0 w 288016"/>
                <a:gd name="connsiteY11" fmla="*/ 239998 h 287999"/>
                <a:gd name="connsiteX12" fmla="*/ 0 w 288016"/>
                <a:gd name="connsiteY12" fmla="*/ 48002 h 287999"/>
                <a:gd name="connsiteX13" fmla="*/ 48001 w 288016"/>
                <a:gd name="connsiteY13" fmla="*/ 0 h 2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8016" h="287999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8016" y="21491"/>
                    <a:pt x="288016" y="48002"/>
                  </a:cubicBezTo>
                  <a:lnTo>
                    <a:pt x="288016" y="239998"/>
                  </a:lnTo>
                  <a:cubicBezTo>
                    <a:pt x="288016" y="266508"/>
                    <a:pt x="266507" y="287999"/>
                    <a:pt x="239997" y="287999"/>
                  </a:cubicBezTo>
                  <a:lnTo>
                    <a:pt x="48001" y="287999"/>
                  </a:lnTo>
                  <a:cubicBezTo>
                    <a:pt x="41374" y="287999"/>
                    <a:pt x="35060" y="286656"/>
                    <a:pt x="29317" y="284227"/>
                  </a:cubicBezTo>
                  <a:lnTo>
                    <a:pt x="19329" y="277493"/>
                  </a:lnTo>
                  <a:lnTo>
                    <a:pt x="20759" y="275383"/>
                  </a:lnTo>
                  <a:cubicBezTo>
                    <a:pt x="17877" y="269478"/>
                    <a:pt x="14996" y="265936"/>
                    <a:pt x="11394" y="264165"/>
                  </a:cubicBezTo>
                  <a:lnTo>
                    <a:pt x="9985" y="264104"/>
                  </a:lnTo>
                  <a:lnTo>
                    <a:pt x="0" y="239998"/>
                  </a:lnTo>
                  <a:lnTo>
                    <a:pt x="0" y="48002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30" name="PA-组合 1029">
            <a:extLst>
              <a:ext uri="{FF2B5EF4-FFF2-40B4-BE49-F238E27FC236}">
                <a16:creationId xmlns:a16="http://schemas.microsoft.com/office/drawing/2014/main" id="{C5560B20-344B-4E5A-96E5-BAC70F41F4BE}"/>
              </a:ext>
            </a:extLst>
          </p:cNvPr>
          <p:cNvGrpSpPr/>
          <p:nvPr>
            <p:custDataLst>
              <p:tags r:id="rId279"/>
            </p:custDataLst>
          </p:nvPr>
        </p:nvGrpSpPr>
        <p:grpSpPr>
          <a:xfrm>
            <a:off x="2532000" y="3105000"/>
            <a:ext cx="288081" cy="288000"/>
            <a:chOff x="2532000" y="3105000"/>
            <a:chExt cx="288081" cy="288000"/>
          </a:xfrm>
        </p:grpSpPr>
        <p:sp>
          <p:nvSpPr>
            <p:cNvPr id="1031" name="PA-圆角矩形 1030">
              <a:extLst>
                <a:ext uri="{FF2B5EF4-FFF2-40B4-BE49-F238E27FC236}">
                  <a16:creationId xmlns:a16="http://schemas.microsoft.com/office/drawing/2014/main" id="{7E6F35B7-FCA9-47F8-880B-8784983D6FC4}"/>
                </a:ext>
              </a:extLst>
            </p:cNvPr>
            <p:cNvSpPr/>
            <p:nvPr>
              <p:custDataLst>
                <p:tags r:id="rId378"/>
              </p:custDataLst>
            </p:nvPr>
          </p:nvSpPr>
          <p:spPr>
            <a:xfrm>
              <a:off x="2532000" y="31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2" name="PA-任意多边形 1031">
              <a:extLst>
                <a:ext uri="{FF2B5EF4-FFF2-40B4-BE49-F238E27FC236}">
                  <a16:creationId xmlns:a16="http://schemas.microsoft.com/office/drawing/2014/main" id="{A7BCB83A-420A-4F62-ABC9-B73B6814943D}"/>
                </a:ext>
              </a:extLst>
            </p:cNvPr>
            <p:cNvSpPr/>
            <p:nvPr>
              <p:custDataLst>
                <p:tags r:id="rId379"/>
              </p:custDataLst>
            </p:nvPr>
          </p:nvSpPr>
          <p:spPr>
            <a:xfrm>
              <a:off x="2532086" y="3105002"/>
              <a:ext cx="287995" cy="221706"/>
            </a:xfrm>
            <a:custGeom>
              <a:avLst/>
              <a:gdLst>
                <a:gd name="connsiteX0" fmla="*/ 48000 w 287995"/>
                <a:gd name="connsiteY0" fmla="*/ 0 h 221706"/>
                <a:gd name="connsiteX1" fmla="*/ 239994 w 287995"/>
                <a:gd name="connsiteY1" fmla="*/ 0 h 221706"/>
                <a:gd name="connsiteX2" fmla="*/ 287995 w 287995"/>
                <a:gd name="connsiteY2" fmla="*/ 48002 h 221706"/>
                <a:gd name="connsiteX3" fmla="*/ 287995 w 287995"/>
                <a:gd name="connsiteY3" fmla="*/ 220642 h 221706"/>
                <a:gd name="connsiteX4" fmla="*/ 286247 w 287995"/>
                <a:gd name="connsiteY4" fmla="*/ 216339 h 221706"/>
                <a:gd name="connsiteX5" fmla="*/ 274719 w 287995"/>
                <a:gd name="connsiteY5" fmla="*/ 221062 h 221706"/>
                <a:gd name="connsiteX6" fmla="*/ 271838 w 287995"/>
                <a:gd name="connsiteY6" fmla="*/ 221062 h 221706"/>
                <a:gd name="connsiteX7" fmla="*/ 280482 w 287995"/>
                <a:gd name="connsiteY7" fmla="*/ 180914 h 221706"/>
                <a:gd name="connsiteX8" fmla="*/ 263194 w 287995"/>
                <a:gd name="connsiteY8" fmla="*/ 169104 h 221706"/>
                <a:gd name="connsiteX9" fmla="*/ 222852 w 287995"/>
                <a:gd name="connsiteY9" fmla="*/ 136038 h 221706"/>
                <a:gd name="connsiteX10" fmla="*/ 205562 w 287995"/>
                <a:gd name="connsiteY10" fmla="*/ 147849 h 221706"/>
                <a:gd name="connsiteX11" fmla="*/ 182509 w 287995"/>
                <a:gd name="connsiteY11" fmla="*/ 152572 h 221706"/>
                <a:gd name="connsiteX12" fmla="*/ 170983 w 287995"/>
                <a:gd name="connsiteY12" fmla="*/ 133677 h 221706"/>
                <a:gd name="connsiteX13" fmla="*/ 145049 w 287995"/>
                <a:gd name="connsiteY13" fmla="*/ 124229 h 221706"/>
                <a:gd name="connsiteX14" fmla="*/ 107586 w 287995"/>
                <a:gd name="connsiteY14" fmla="*/ 124229 h 221706"/>
                <a:gd name="connsiteX15" fmla="*/ 107586 w 287995"/>
                <a:gd name="connsiteY15" fmla="*/ 128954 h 221706"/>
                <a:gd name="connsiteX16" fmla="*/ 93178 w 287995"/>
                <a:gd name="connsiteY16" fmla="*/ 131316 h 221706"/>
                <a:gd name="connsiteX17" fmla="*/ 81650 w 287995"/>
                <a:gd name="connsiteY17" fmla="*/ 117145 h 221706"/>
                <a:gd name="connsiteX18" fmla="*/ 78769 w 287995"/>
                <a:gd name="connsiteY18" fmla="*/ 128954 h 221706"/>
                <a:gd name="connsiteX19" fmla="*/ 38426 w 287995"/>
                <a:gd name="connsiteY19" fmla="*/ 126593 h 221706"/>
                <a:gd name="connsiteX20" fmla="*/ 21135 w 287995"/>
                <a:gd name="connsiteY20" fmla="*/ 133677 h 221706"/>
                <a:gd name="connsiteX21" fmla="*/ 11771 w 287995"/>
                <a:gd name="connsiteY21" fmla="*/ 130429 h 221706"/>
                <a:gd name="connsiteX22" fmla="*/ 0 w 287995"/>
                <a:gd name="connsiteY22" fmla="*/ 129160 h 221706"/>
                <a:gd name="connsiteX23" fmla="*/ 0 w 287995"/>
                <a:gd name="connsiteY23" fmla="*/ 48002 h 221706"/>
                <a:gd name="connsiteX24" fmla="*/ 48000 w 287995"/>
                <a:gd name="connsiteY24" fmla="*/ 0 h 22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7995" h="221706">
                  <a:moveTo>
                    <a:pt x="48000" y="0"/>
                  </a:moveTo>
                  <a:lnTo>
                    <a:pt x="239994" y="0"/>
                  </a:lnTo>
                  <a:cubicBezTo>
                    <a:pt x="266504" y="0"/>
                    <a:pt x="287995" y="21491"/>
                    <a:pt x="287995" y="48002"/>
                  </a:cubicBezTo>
                  <a:lnTo>
                    <a:pt x="287995" y="220642"/>
                  </a:lnTo>
                  <a:lnTo>
                    <a:pt x="286247" y="216339"/>
                  </a:lnTo>
                  <a:cubicBezTo>
                    <a:pt x="283364" y="218701"/>
                    <a:pt x="280482" y="223426"/>
                    <a:pt x="274719" y="221062"/>
                  </a:cubicBezTo>
                  <a:cubicBezTo>
                    <a:pt x="274719" y="221062"/>
                    <a:pt x="274719" y="221062"/>
                    <a:pt x="271838" y="221062"/>
                  </a:cubicBezTo>
                  <a:cubicBezTo>
                    <a:pt x="274719" y="206892"/>
                    <a:pt x="277601" y="192722"/>
                    <a:pt x="280482" y="180914"/>
                  </a:cubicBezTo>
                  <a:cubicBezTo>
                    <a:pt x="280482" y="171467"/>
                    <a:pt x="271838" y="173827"/>
                    <a:pt x="263194" y="169104"/>
                  </a:cubicBezTo>
                  <a:cubicBezTo>
                    <a:pt x="251666" y="162019"/>
                    <a:pt x="240141" y="131316"/>
                    <a:pt x="222852" y="136038"/>
                  </a:cubicBezTo>
                  <a:cubicBezTo>
                    <a:pt x="214207" y="138402"/>
                    <a:pt x="211326" y="145487"/>
                    <a:pt x="205562" y="147849"/>
                  </a:cubicBezTo>
                  <a:cubicBezTo>
                    <a:pt x="196917" y="150211"/>
                    <a:pt x="191153" y="150211"/>
                    <a:pt x="182509" y="152572"/>
                  </a:cubicBezTo>
                  <a:cubicBezTo>
                    <a:pt x="176746" y="147849"/>
                    <a:pt x="176746" y="140763"/>
                    <a:pt x="170983" y="133677"/>
                  </a:cubicBezTo>
                  <a:cubicBezTo>
                    <a:pt x="159457" y="133677"/>
                    <a:pt x="150812" y="131316"/>
                    <a:pt x="145049" y="124229"/>
                  </a:cubicBezTo>
                  <a:cubicBezTo>
                    <a:pt x="130640" y="124229"/>
                    <a:pt x="119113" y="126593"/>
                    <a:pt x="107586" y="124229"/>
                  </a:cubicBezTo>
                  <a:cubicBezTo>
                    <a:pt x="107586" y="126593"/>
                    <a:pt x="107586" y="128954"/>
                    <a:pt x="107586" y="128954"/>
                  </a:cubicBezTo>
                  <a:cubicBezTo>
                    <a:pt x="101822" y="131316"/>
                    <a:pt x="96060" y="131316"/>
                    <a:pt x="93178" y="131316"/>
                  </a:cubicBezTo>
                  <a:cubicBezTo>
                    <a:pt x="90296" y="126593"/>
                    <a:pt x="87415" y="121868"/>
                    <a:pt x="81650" y="117145"/>
                  </a:cubicBezTo>
                  <a:cubicBezTo>
                    <a:pt x="81650" y="121868"/>
                    <a:pt x="78769" y="124229"/>
                    <a:pt x="78769" y="128954"/>
                  </a:cubicBezTo>
                  <a:cubicBezTo>
                    <a:pt x="70125" y="126593"/>
                    <a:pt x="47071" y="124229"/>
                    <a:pt x="38426" y="126593"/>
                  </a:cubicBezTo>
                  <a:cubicBezTo>
                    <a:pt x="32664" y="128954"/>
                    <a:pt x="29781" y="133677"/>
                    <a:pt x="21135" y="133677"/>
                  </a:cubicBezTo>
                  <a:cubicBezTo>
                    <a:pt x="18254" y="134858"/>
                    <a:pt x="15373" y="132496"/>
                    <a:pt x="11771" y="130429"/>
                  </a:cubicBezTo>
                  <a:lnTo>
                    <a:pt x="0" y="129160"/>
                  </a:lnTo>
                  <a:lnTo>
                    <a:pt x="0" y="48002"/>
                  </a:lnTo>
                  <a:cubicBezTo>
                    <a:pt x="0" y="21491"/>
                    <a:pt x="21490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3" name="PA-任意多边形 1032">
              <a:extLst>
                <a:ext uri="{FF2B5EF4-FFF2-40B4-BE49-F238E27FC236}">
                  <a16:creationId xmlns:a16="http://schemas.microsoft.com/office/drawing/2014/main" id="{3E24118E-2EF6-4472-8D8D-8BE61950092D}"/>
                </a:ext>
              </a:extLst>
            </p:cNvPr>
            <p:cNvSpPr/>
            <p:nvPr>
              <p:custDataLst>
                <p:tags r:id="rId380"/>
              </p:custDataLst>
            </p:nvPr>
          </p:nvSpPr>
          <p:spPr>
            <a:xfrm>
              <a:off x="2532086" y="3240849"/>
              <a:ext cx="47071" cy="37980"/>
            </a:xfrm>
            <a:custGeom>
              <a:avLst/>
              <a:gdLst>
                <a:gd name="connsiteX0" fmla="*/ 0 w 47071"/>
                <a:gd name="connsiteY0" fmla="*/ 0 h 37980"/>
                <a:gd name="connsiteX1" fmla="*/ 5648 w 47071"/>
                <a:gd name="connsiteY1" fmla="*/ 2553 h 37980"/>
                <a:gd name="connsiteX2" fmla="*/ 18256 w 47071"/>
                <a:gd name="connsiteY2" fmla="*/ 191 h 37980"/>
                <a:gd name="connsiteX3" fmla="*/ 32664 w 47071"/>
                <a:gd name="connsiteY3" fmla="*/ 9640 h 37980"/>
                <a:gd name="connsiteX4" fmla="*/ 21135 w 47071"/>
                <a:gd name="connsiteY4" fmla="*/ 16725 h 37980"/>
                <a:gd name="connsiteX5" fmla="*/ 47071 w 47071"/>
                <a:gd name="connsiteY5" fmla="*/ 37980 h 37980"/>
                <a:gd name="connsiteX6" fmla="*/ 26900 w 47071"/>
                <a:gd name="connsiteY6" fmla="*/ 37980 h 37980"/>
                <a:gd name="connsiteX7" fmla="*/ 3847 w 47071"/>
                <a:gd name="connsiteY7" fmla="*/ 21449 h 37980"/>
                <a:gd name="connsiteX8" fmla="*/ 965 w 47071"/>
                <a:gd name="connsiteY8" fmla="*/ 26172 h 37980"/>
                <a:gd name="connsiteX9" fmla="*/ 965 w 47071"/>
                <a:gd name="connsiteY9" fmla="*/ 28533 h 37980"/>
                <a:gd name="connsiteX10" fmla="*/ 6728 w 47071"/>
                <a:gd name="connsiteY10" fmla="*/ 33257 h 37980"/>
                <a:gd name="connsiteX11" fmla="*/ 965 w 47071"/>
                <a:gd name="connsiteY11" fmla="*/ 37980 h 37980"/>
                <a:gd name="connsiteX12" fmla="*/ 0 w 47071"/>
                <a:gd name="connsiteY12" fmla="*/ 36794 h 37980"/>
                <a:gd name="connsiteX13" fmla="*/ 0 w 47071"/>
                <a:gd name="connsiteY13" fmla="*/ 0 h 3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071" h="37980">
                  <a:moveTo>
                    <a:pt x="0" y="0"/>
                  </a:moveTo>
                  <a:lnTo>
                    <a:pt x="5648" y="2553"/>
                  </a:lnTo>
                  <a:cubicBezTo>
                    <a:pt x="9610" y="1963"/>
                    <a:pt x="13933" y="191"/>
                    <a:pt x="18256" y="191"/>
                  </a:cubicBezTo>
                  <a:cubicBezTo>
                    <a:pt x="24018" y="2555"/>
                    <a:pt x="29781" y="4916"/>
                    <a:pt x="32664" y="9640"/>
                  </a:cubicBezTo>
                  <a:cubicBezTo>
                    <a:pt x="29781" y="12002"/>
                    <a:pt x="26900" y="14364"/>
                    <a:pt x="21135" y="16725"/>
                  </a:cubicBezTo>
                  <a:cubicBezTo>
                    <a:pt x="24018" y="28533"/>
                    <a:pt x="41309" y="28533"/>
                    <a:pt x="47071" y="37980"/>
                  </a:cubicBezTo>
                  <a:cubicBezTo>
                    <a:pt x="38426" y="37980"/>
                    <a:pt x="35545" y="37980"/>
                    <a:pt x="26900" y="37980"/>
                  </a:cubicBezTo>
                  <a:cubicBezTo>
                    <a:pt x="26900" y="30896"/>
                    <a:pt x="12492" y="23810"/>
                    <a:pt x="3847" y="21449"/>
                  </a:cubicBezTo>
                  <a:cubicBezTo>
                    <a:pt x="965" y="23810"/>
                    <a:pt x="965" y="26172"/>
                    <a:pt x="965" y="26172"/>
                  </a:cubicBezTo>
                  <a:cubicBezTo>
                    <a:pt x="965" y="28533"/>
                    <a:pt x="965" y="28533"/>
                    <a:pt x="965" y="28533"/>
                  </a:cubicBezTo>
                  <a:cubicBezTo>
                    <a:pt x="3847" y="30896"/>
                    <a:pt x="3847" y="30896"/>
                    <a:pt x="6728" y="33257"/>
                  </a:cubicBezTo>
                  <a:cubicBezTo>
                    <a:pt x="3847" y="35620"/>
                    <a:pt x="3847" y="35620"/>
                    <a:pt x="965" y="37980"/>
                  </a:cubicBezTo>
                  <a:lnTo>
                    <a:pt x="0" y="367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4" name="PA-任意多边形 1033">
              <a:extLst>
                <a:ext uri="{FF2B5EF4-FFF2-40B4-BE49-F238E27FC236}">
                  <a16:creationId xmlns:a16="http://schemas.microsoft.com/office/drawing/2014/main" id="{DFF08C46-BF9A-4662-A41F-D9EC259DF7A3}"/>
                </a:ext>
              </a:extLst>
            </p:cNvPr>
            <p:cNvSpPr/>
            <p:nvPr>
              <p:custDataLst>
                <p:tags r:id="rId381"/>
              </p:custDataLst>
            </p:nvPr>
          </p:nvSpPr>
          <p:spPr>
            <a:xfrm>
              <a:off x="2809687" y="3329123"/>
              <a:ext cx="10394" cy="20374"/>
            </a:xfrm>
            <a:custGeom>
              <a:avLst/>
              <a:gdLst>
                <a:gd name="connsiteX0" fmla="*/ 10394 w 10394"/>
                <a:gd name="connsiteY0" fmla="*/ 0 h 20374"/>
                <a:gd name="connsiteX1" fmla="*/ 10394 w 10394"/>
                <a:gd name="connsiteY1" fmla="*/ 15877 h 20374"/>
                <a:gd name="connsiteX2" fmla="*/ 8532 w 10394"/>
                <a:gd name="connsiteY2" fmla="*/ 20374 h 20374"/>
                <a:gd name="connsiteX3" fmla="*/ 0 w 10394"/>
                <a:gd name="connsiteY3" fmla="*/ 6388 h 20374"/>
                <a:gd name="connsiteX4" fmla="*/ 10394 w 10394"/>
                <a:gd name="connsiteY4" fmla="*/ 0 h 20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94" h="20374">
                  <a:moveTo>
                    <a:pt x="10394" y="0"/>
                  </a:moveTo>
                  <a:lnTo>
                    <a:pt x="10394" y="15877"/>
                  </a:lnTo>
                  <a:lnTo>
                    <a:pt x="8532" y="20374"/>
                  </a:lnTo>
                  <a:lnTo>
                    <a:pt x="0" y="6388"/>
                  </a:lnTo>
                  <a:lnTo>
                    <a:pt x="1039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35" name="PA-组合 1034">
            <a:extLst>
              <a:ext uri="{FF2B5EF4-FFF2-40B4-BE49-F238E27FC236}">
                <a16:creationId xmlns:a16="http://schemas.microsoft.com/office/drawing/2014/main" id="{68FABB24-AD3A-46A7-A1DD-6DB7FFD95C35}"/>
              </a:ext>
            </a:extLst>
          </p:cNvPr>
          <p:cNvGrpSpPr/>
          <p:nvPr>
            <p:custDataLst>
              <p:tags r:id="rId280"/>
            </p:custDataLst>
          </p:nvPr>
        </p:nvGrpSpPr>
        <p:grpSpPr>
          <a:xfrm>
            <a:off x="1812000" y="3465000"/>
            <a:ext cx="288067" cy="288000"/>
            <a:chOff x="1812000" y="3465000"/>
            <a:chExt cx="288067" cy="288000"/>
          </a:xfrm>
        </p:grpSpPr>
        <p:sp>
          <p:nvSpPr>
            <p:cNvPr id="1036" name="PA-圆角矩形 1035">
              <a:extLst>
                <a:ext uri="{FF2B5EF4-FFF2-40B4-BE49-F238E27FC236}">
                  <a16:creationId xmlns:a16="http://schemas.microsoft.com/office/drawing/2014/main" id="{DD3BD0F5-67D6-4AD8-8442-CD3803EBF034}"/>
                </a:ext>
              </a:extLst>
            </p:cNvPr>
            <p:cNvSpPr/>
            <p:nvPr>
              <p:custDataLst>
                <p:tags r:id="rId376"/>
              </p:custDataLst>
            </p:nvPr>
          </p:nvSpPr>
          <p:spPr>
            <a:xfrm>
              <a:off x="181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7" name="PA-任意多边形 1036">
              <a:extLst>
                <a:ext uri="{FF2B5EF4-FFF2-40B4-BE49-F238E27FC236}">
                  <a16:creationId xmlns:a16="http://schemas.microsoft.com/office/drawing/2014/main" id="{6A99CED5-5E34-4554-9350-74CD3183F766}"/>
                </a:ext>
              </a:extLst>
            </p:cNvPr>
            <p:cNvSpPr/>
            <p:nvPr>
              <p:custDataLst>
                <p:tags r:id="rId377"/>
              </p:custDataLst>
            </p:nvPr>
          </p:nvSpPr>
          <p:spPr>
            <a:xfrm>
              <a:off x="1907343" y="3465000"/>
              <a:ext cx="192724" cy="213412"/>
            </a:xfrm>
            <a:custGeom>
              <a:avLst/>
              <a:gdLst>
                <a:gd name="connsiteX0" fmla="*/ 0 w 192724"/>
                <a:gd name="connsiteY0" fmla="*/ 0 h 213412"/>
                <a:gd name="connsiteX1" fmla="*/ 144707 w 192724"/>
                <a:gd name="connsiteY1" fmla="*/ 0 h 213412"/>
                <a:gd name="connsiteX2" fmla="*/ 192724 w 192724"/>
                <a:gd name="connsiteY2" fmla="*/ 48001 h 213412"/>
                <a:gd name="connsiteX3" fmla="*/ 192724 w 192724"/>
                <a:gd name="connsiteY3" fmla="*/ 213412 h 213412"/>
                <a:gd name="connsiteX4" fmla="*/ 176176 w 192724"/>
                <a:gd name="connsiteY4" fmla="*/ 208244 h 213412"/>
                <a:gd name="connsiteX5" fmla="*/ 130070 w 192724"/>
                <a:gd name="connsiteY5" fmla="*/ 196435 h 213412"/>
                <a:gd name="connsiteX6" fmla="*/ 107016 w 192724"/>
                <a:gd name="connsiteY6" fmla="*/ 170456 h 213412"/>
                <a:gd name="connsiteX7" fmla="*/ 78200 w 192724"/>
                <a:gd name="connsiteY7" fmla="*/ 158647 h 213412"/>
                <a:gd name="connsiteX8" fmla="*/ 58029 w 192724"/>
                <a:gd name="connsiteY8" fmla="*/ 135029 h 213412"/>
                <a:gd name="connsiteX9" fmla="*/ 52267 w 192724"/>
                <a:gd name="connsiteY9" fmla="*/ 125582 h 213412"/>
                <a:gd name="connsiteX10" fmla="*/ 66674 w 192724"/>
                <a:gd name="connsiteY10" fmla="*/ 116135 h 213412"/>
                <a:gd name="connsiteX11" fmla="*/ 60911 w 192724"/>
                <a:gd name="connsiteY11" fmla="*/ 109049 h 213412"/>
                <a:gd name="connsiteX12" fmla="*/ 52267 w 192724"/>
                <a:gd name="connsiteY12" fmla="*/ 68899 h 213412"/>
                <a:gd name="connsiteX13" fmla="*/ 58029 w 192724"/>
                <a:gd name="connsiteY13" fmla="*/ 59452 h 213412"/>
                <a:gd name="connsiteX14" fmla="*/ 0 w 192724"/>
                <a:gd name="connsiteY14" fmla="*/ 0 h 21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92724" h="213412">
                  <a:moveTo>
                    <a:pt x="0" y="0"/>
                  </a:moveTo>
                  <a:lnTo>
                    <a:pt x="144707" y="0"/>
                  </a:lnTo>
                  <a:cubicBezTo>
                    <a:pt x="171218" y="0"/>
                    <a:pt x="192724" y="21491"/>
                    <a:pt x="192724" y="48001"/>
                  </a:cubicBezTo>
                  <a:lnTo>
                    <a:pt x="192724" y="213412"/>
                  </a:lnTo>
                  <a:lnTo>
                    <a:pt x="176176" y="208244"/>
                  </a:lnTo>
                  <a:cubicBezTo>
                    <a:pt x="161767" y="203521"/>
                    <a:pt x="147359" y="198797"/>
                    <a:pt x="130070" y="196435"/>
                  </a:cubicBezTo>
                  <a:cubicBezTo>
                    <a:pt x="121425" y="186989"/>
                    <a:pt x="112780" y="179903"/>
                    <a:pt x="107016" y="170456"/>
                  </a:cubicBezTo>
                  <a:cubicBezTo>
                    <a:pt x="95490" y="165732"/>
                    <a:pt x="86845" y="161009"/>
                    <a:pt x="78200" y="158647"/>
                  </a:cubicBezTo>
                  <a:cubicBezTo>
                    <a:pt x="69555" y="151561"/>
                    <a:pt x="63793" y="142114"/>
                    <a:pt x="58029" y="135029"/>
                  </a:cubicBezTo>
                  <a:cubicBezTo>
                    <a:pt x="55148" y="130306"/>
                    <a:pt x="52267" y="127944"/>
                    <a:pt x="52267" y="125582"/>
                  </a:cubicBezTo>
                  <a:cubicBezTo>
                    <a:pt x="49384" y="120859"/>
                    <a:pt x="63793" y="118497"/>
                    <a:pt x="66674" y="116135"/>
                  </a:cubicBezTo>
                  <a:cubicBezTo>
                    <a:pt x="63793" y="111411"/>
                    <a:pt x="60911" y="111411"/>
                    <a:pt x="60911" y="109049"/>
                  </a:cubicBezTo>
                  <a:cubicBezTo>
                    <a:pt x="75319" y="94878"/>
                    <a:pt x="60911" y="80707"/>
                    <a:pt x="52267" y="68899"/>
                  </a:cubicBezTo>
                  <a:cubicBezTo>
                    <a:pt x="55148" y="66537"/>
                    <a:pt x="55148" y="64176"/>
                    <a:pt x="58029" y="5945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38" name="PA-组合 1037">
            <a:extLst>
              <a:ext uri="{FF2B5EF4-FFF2-40B4-BE49-F238E27FC236}">
                <a16:creationId xmlns:a16="http://schemas.microsoft.com/office/drawing/2014/main" id="{E7E13128-0D1D-4E8D-B6E1-79C51061C856}"/>
              </a:ext>
            </a:extLst>
          </p:cNvPr>
          <p:cNvGrpSpPr/>
          <p:nvPr>
            <p:custDataLst>
              <p:tags r:id="rId281"/>
            </p:custDataLst>
          </p:nvPr>
        </p:nvGrpSpPr>
        <p:grpSpPr>
          <a:xfrm>
            <a:off x="2532000" y="3465000"/>
            <a:ext cx="288000" cy="288000"/>
            <a:chOff x="2532000" y="3465000"/>
            <a:chExt cx="288000" cy="288000"/>
          </a:xfrm>
        </p:grpSpPr>
        <p:sp>
          <p:nvSpPr>
            <p:cNvPr id="1039" name="PA-圆角矩形 1038">
              <a:extLst>
                <a:ext uri="{FF2B5EF4-FFF2-40B4-BE49-F238E27FC236}">
                  <a16:creationId xmlns:a16="http://schemas.microsoft.com/office/drawing/2014/main" id="{640728F9-9D82-4D0D-B579-25543411451D}"/>
                </a:ext>
              </a:extLst>
            </p:cNvPr>
            <p:cNvSpPr/>
            <p:nvPr>
              <p:custDataLst>
                <p:tags r:id="rId373"/>
              </p:custDataLst>
            </p:nvPr>
          </p:nvSpPr>
          <p:spPr>
            <a:xfrm>
              <a:off x="253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0" name="PA-任意多边形 1039">
              <a:extLst>
                <a:ext uri="{FF2B5EF4-FFF2-40B4-BE49-F238E27FC236}">
                  <a16:creationId xmlns:a16="http://schemas.microsoft.com/office/drawing/2014/main" id="{A2357E45-7B43-4E74-8778-B6019631A4BA}"/>
                </a:ext>
              </a:extLst>
            </p:cNvPr>
            <p:cNvSpPr/>
            <p:nvPr>
              <p:custDataLst>
                <p:tags r:id="rId374"/>
              </p:custDataLst>
            </p:nvPr>
          </p:nvSpPr>
          <p:spPr>
            <a:xfrm>
              <a:off x="2732204" y="3494635"/>
              <a:ext cx="86946" cy="47620"/>
            </a:xfrm>
            <a:custGeom>
              <a:avLst/>
              <a:gdLst>
                <a:gd name="connsiteX0" fmla="*/ 80261 w 86946"/>
                <a:gd name="connsiteY0" fmla="*/ 0 h 47620"/>
                <a:gd name="connsiteX1" fmla="*/ 86946 w 86946"/>
                <a:gd name="connsiteY1" fmla="*/ 16138 h 47620"/>
                <a:gd name="connsiteX2" fmla="*/ 71273 w 86946"/>
                <a:gd name="connsiteY2" fmla="*/ 16531 h 47620"/>
                <a:gd name="connsiteX3" fmla="*/ 48956 w 86946"/>
                <a:gd name="connsiteY3" fmla="*/ 29817 h 47620"/>
                <a:gd name="connsiteX4" fmla="*/ 25917 w 86946"/>
                <a:gd name="connsiteY4" fmla="*/ 34540 h 47620"/>
                <a:gd name="connsiteX5" fmla="*/ 0 w 86946"/>
                <a:gd name="connsiteY5" fmla="*/ 46349 h 47620"/>
                <a:gd name="connsiteX6" fmla="*/ 2880 w 86946"/>
                <a:gd name="connsiteY6" fmla="*/ 43987 h 47620"/>
                <a:gd name="connsiteX7" fmla="*/ 11519 w 86946"/>
                <a:gd name="connsiteY7" fmla="*/ 36902 h 47620"/>
                <a:gd name="connsiteX8" fmla="*/ 14399 w 86946"/>
                <a:gd name="connsiteY8" fmla="*/ 20369 h 47620"/>
                <a:gd name="connsiteX9" fmla="*/ 60474 w 86946"/>
                <a:gd name="connsiteY9" fmla="*/ 1475 h 47620"/>
                <a:gd name="connsiteX10" fmla="*/ 80261 w 86946"/>
                <a:gd name="connsiteY10" fmla="*/ 0 h 4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46" h="47620">
                  <a:moveTo>
                    <a:pt x="80261" y="0"/>
                  </a:moveTo>
                  <a:lnTo>
                    <a:pt x="86946" y="16138"/>
                  </a:lnTo>
                  <a:lnTo>
                    <a:pt x="71273" y="16531"/>
                  </a:lnTo>
                  <a:cubicBezTo>
                    <a:pt x="64074" y="19779"/>
                    <a:pt x="59034" y="25093"/>
                    <a:pt x="48956" y="29817"/>
                  </a:cubicBezTo>
                  <a:cubicBezTo>
                    <a:pt x="40316" y="32179"/>
                    <a:pt x="31676" y="32179"/>
                    <a:pt x="25917" y="34540"/>
                  </a:cubicBezTo>
                  <a:cubicBezTo>
                    <a:pt x="25917" y="41626"/>
                    <a:pt x="11519" y="51072"/>
                    <a:pt x="0" y="46349"/>
                  </a:cubicBezTo>
                  <a:cubicBezTo>
                    <a:pt x="0" y="43987"/>
                    <a:pt x="2880" y="43987"/>
                    <a:pt x="2880" y="43987"/>
                  </a:cubicBezTo>
                  <a:cubicBezTo>
                    <a:pt x="5758" y="41626"/>
                    <a:pt x="8638" y="39264"/>
                    <a:pt x="11519" y="36902"/>
                  </a:cubicBezTo>
                  <a:cubicBezTo>
                    <a:pt x="8638" y="29817"/>
                    <a:pt x="8638" y="25093"/>
                    <a:pt x="14399" y="20369"/>
                  </a:cubicBezTo>
                  <a:cubicBezTo>
                    <a:pt x="28798" y="15646"/>
                    <a:pt x="43196" y="6198"/>
                    <a:pt x="60474" y="1475"/>
                  </a:cubicBezTo>
                  <a:lnTo>
                    <a:pt x="8026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1" name="PA-任意多边形 1040">
              <a:extLst>
                <a:ext uri="{FF2B5EF4-FFF2-40B4-BE49-F238E27FC236}">
                  <a16:creationId xmlns:a16="http://schemas.microsoft.com/office/drawing/2014/main" id="{73F5228B-7558-456D-9481-B276129131E8}"/>
                </a:ext>
              </a:extLst>
            </p:cNvPr>
            <p:cNvSpPr/>
            <p:nvPr>
              <p:custDataLst>
                <p:tags r:id="rId375"/>
              </p:custDataLst>
            </p:nvPr>
          </p:nvSpPr>
          <p:spPr>
            <a:xfrm>
              <a:off x="2532078" y="3548386"/>
              <a:ext cx="217095" cy="204614"/>
            </a:xfrm>
            <a:custGeom>
              <a:avLst/>
              <a:gdLst>
                <a:gd name="connsiteX0" fmla="*/ 87017 w 217095"/>
                <a:gd name="connsiteY0" fmla="*/ 311 h 204614"/>
                <a:gd name="connsiteX1" fmla="*/ 116239 w 217095"/>
                <a:gd name="connsiteY1" fmla="*/ 9131 h 204614"/>
                <a:gd name="connsiteX2" fmla="*/ 116239 w 217095"/>
                <a:gd name="connsiteY2" fmla="*/ 20940 h 204614"/>
                <a:gd name="connsiteX3" fmla="*/ 93186 w 217095"/>
                <a:gd name="connsiteY3" fmla="*/ 42196 h 204614"/>
                <a:gd name="connsiteX4" fmla="*/ 81658 w 217095"/>
                <a:gd name="connsiteY4" fmla="*/ 70537 h 204614"/>
                <a:gd name="connsiteX5" fmla="*/ 84541 w 217095"/>
                <a:gd name="connsiteY5" fmla="*/ 70537 h 204614"/>
                <a:gd name="connsiteX6" fmla="*/ 90304 w 217095"/>
                <a:gd name="connsiteY6" fmla="*/ 70537 h 204614"/>
                <a:gd name="connsiteX7" fmla="*/ 81658 w 217095"/>
                <a:gd name="connsiteY7" fmla="*/ 110687 h 204614"/>
                <a:gd name="connsiteX8" fmla="*/ 70133 w 217095"/>
                <a:gd name="connsiteY8" fmla="*/ 94156 h 204614"/>
                <a:gd name="connsiteX9" fmla="*/ 67251 w 217095"/>
                <a:gd name="connsiteY9" fmla="*/ 96517 h 204614"/>
                <a:gd name="connsiteX10" fmla="*/ 64370 w 217095"/>
                <a:gd name="connsiteY10" fmla="*/ 98879 h 204614"/>
                <a:gd name="connsiteX11" fmla="*/ 61488 w 217095"/>
                <a:gd name="connsiteY11" fmla="*/ 113049 h 204614"/>
                <a:gd name="connsiteX12" fmla="*/ 73013 w 217095"/>
                <a:gd name="connsiteY12" fmla="*/ 110687 h 204614"/>
                <a:gd name="connsiteX13" fmla="*/ 73013 w 217095"/>
                <a:gd name="connsiteY13" fmla="*/ 120135 h 204614"/>
                <a:gd name="connsiteX14" fmla="*/ 61488 w 217095"/>
                <a:gd name="connsiteY14" fmla="*/ 176818 h 204614"/>
                <a:gd name="connsiteX15" fmla="*/ 44198 w 217095"/>
                <a:gd name="connsiteY15" fmla="*/ 198074 h 204614"/>
                <a:gd name="connsiteX16" fmla="*/ 52842 w 217095"/>
                <a:gd name="connsiteY16" fmla="*/ 202798 h 204614"/>
                <a:gd name="connsiteX17" fmla="*/ 55725 w 217095"/>
                <a:gd name="connsiteY17" fmla="*/ 200436 h 204614"/>
                <a:gd name="connsiteX18" fmla="*/ 55725 w 217095"/>
                <a:gd name="connsiteY18" fmla="*/ 193351 h 204614"/>
                <a:gd name="connsiteX19" fmla="*/ 73013 w 217095"/>
                <a:gd name="connsiteY19" fmla="*/ 200436 h 204614"/>
                <a:gd name="connsiteX20" fmla="*/ 139292 w 217095"/>
                <a:gd name="connsiteY20" fmla="*/ 200436 h 204614"/>
                <a:gd name="connsiteX21" fmla="*/ 153702 w 217095"/>
                <a:gd name="connsiteY21" fmla="*/ 193351 h 204614"/>
                <a:gd name="connsiteX22" fmla="*/ 165228 w 217095"/>
                <a:gd name="connsiteY22" fmla="*/ 198074 h 204614"/>
                <a:gd name="connsiteX23" fmla="*/ 202688 w 217095"/>
                <a:gd name="connsiteY23" fmla="*/ 195712 h 204614"/>
                <a:gd name="connsiteX24" fmla="*/ 217095 w 217095"/>
                <a:gd name="connsiteY24" fmla="*/ 200436 h 204614"/>
                <a:gd name="connsiteX25" fmla="*/ 216756 w 217095"/>
                <a:gd name="connsiteY25" fmla="*/ 204614 h 204614"/>
                <a:gd name="connsiteX26" fmla="*/ 48000 w 217095"/>
                <a:gd name="connsiteY26" fmla="*/ 204614 h 204614"/>
                <a:gd name="connsiteX27" fmla="*/ 0 w 217095"/>
                <a:gd name="connsiteY27" fmla="*/ 156613 h 204614"/>
                <a:gd name="connsiteX28" fmla="*/ 0 w 217095"/>
                <a:gd name="connsiteY28" fmla="*/ 14645 h 204614"/>
                <a:gd name="connsiteX29" fmla="*/ 51042 w 217095"/>
                <a:gd name="connsiteY29" fmla="*/ 2341 h 204614"/>
                <a:gd name="connsiteX30" fmla="*/ 87017 w 217095"/>
                <a:gd name="connsiteY30" fmla="*/ 311 h 204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17095" h="204614">
                  <a:moveTo>
                    <a:pt x="87017" y="311"/>
                  </a:moveTo>
                  <a:cubicBezTo>
                    <a:pt x="98229" y="1160"/>
                    <a:pt x="108314" y="3817"/>
                    <a:pt x="116239" y="9131"/>
                  </a:cubicBezTo>
                  <a:cubicBezTo>
                    <a:pt x="116239" y="13854"/>
                    <a:pt x="119121" y="18578"/>
                    <a:pt x="116239" y="20940"/>
                  </a:cubicBezTo>
                  <a:cubicBezTo>
                    <a:pt x="110475" y="30387"/>
                    <a:pt x="98948" y="35111"/>
                    <a:pt x="93186" y="42196"/>
                  </a:cubicBezTo>
                  <a:cubicBezTo>
                    <a:pt x="93186" y="44558"/>
                    <a:pt x="81658" y="68175"/>
                    <a:pt x="81658" y="70537"/>
                  </a:cubicBezTo>
                  <a:cubicBezTo>
                    <a:pt x="81658" y="70537"/>
                    <a:pt x="84541" y="70537"/>
                    <a:pt x="84541" y="70537"/>
                  </a:cubicBezTo>
                  <a:cubicBezTo>
                    <a:pt x="84541" y="70537"/>
                    <a:pt x="87423" y="70537"/>
                    <a:pt x="90304" y="70537"/>
                  </a:cubicBezTo>
                  <a:cubicBezTo>
                    <a:pt x="87423" y="84708"/>
                    <a:pt x="84541" y="98879"/>
                    <a:pt x="81658" y="110687"/>
                  </a:cubicBezTo>
                  <a:cubicBezTo>
                    <a:pt x="78777" y="105965"/>
                    <a:pt x="73013" y="98879"/>
                    <a:pt x="70133" y="94156"/>
                  </a:cubicBezTo>
                  <a:cubicBezTo>
                    <a:pt x="70133" y="94156"/>
                    <a:pt x="70133" y="96517"/>
                    <a:pt x="67251" y="96517"/>
                  </a:cubicBezTo>
                  <a:cubicBezTo>
                    <a:pt x="67251" y="96517"/>
                    <a:pt x="67251" y="98879"/>
                    <a:pt x="64370" y="98879"/>
                  </a:cubicBezTo>
                  <a:cubicBezTo>
                    <a:pt x="67251" y="105965"/>
                    <a:pt x="64370" y="108326"/>
                    <a:pt x="61488" y="113049"/>
                  </a:cubicBezTo>
                  <a:cubicBezTo>
                    <a:pt x="67251" y="113049"/>
                    <a:pt x="70133" y="110687"/>
                    <a:pt x="73013" y="110687"/>
                  </a:cubicBezTo>
                  <a:cubicBezTo>
                    <a:pt x="73013" y="113049"/>
                    <a:pt x="73013" y="115411"/>
                    <a:pt x="73013" y="120135"/>
                  </a:cubicBezTo>
                  <a:cubicBezTo>
                    <a:pt x="64370" y="136668"/>
                    <a:pt x="70133" y="155562"/>
                    <a:pt x="61488" y="176818"/>
                  </a:cubicBezTo>
                  <a:cubicBezTo>
                    <a:pt x="58606" y="186265"/>
                    <a:pt x="44198" y="183903"/>
                    <a:pt x="44198" y="198074"/>
                  </a:cubicBezTo>
                  <a:cubicBezTo>
                    <a:pt x="47079" y="198074"/>
                    <a:pt x="49962" y="200436"/>
                    <a:pt x="52842" y="202798"/>
                  </a:cubicBezTo>
                  <a:cubicBezTo>
                    <a:pt x="52842" y="202798"/>
                    <a:pt x="52842" y="202798"/>
                    <a:pt x="55725" y="200436"/>
                  </a:cubicBezTo>
                  <a:cubicBezTo>
                    <a:pt x="55725" y="198074"/>
                    <a:pt x="55725" y="195712"/>
                    <a:pt x="55725" y="193351"/>
                  </a:cubicBezTo>
                  <a:cubicBezTo>
                    <a:pt x="61488" y="198074"/>
                    <a:pt x="64370" y="200436"/>
                    <a:pt x="73013" y="200436"/>
                  </a:cubicBezTo>
                  <a:cubicBezTo>
                    <a:pt x="93186" y="193351"/>
                    <a:pt x="113358" y="205160"/>
                    <a:pt x="139292" y="200436"/>
                  </a:cubicBezTo>
                  <a:cubicBezTo>
                    <a:pt x="145057" y="198074"/>
                    <a:pt x="150820" y="195712"/>
                    <a:pt x="153702" y="193351"/>
                  </a:cubicBezTo>
                  <a:cubicBezTo>
                    <a:pt x="156583" y="195712"/>
                    <a:pt x="162346" y="195712"/>
                    <a:pt x="165228" y="198074"/>
                  </a:cubicBezTo>
                  <a:cubicBezTo>
                    <a:pt x="176754" y="198074"/>
                    <a:pt x="191161" y="195712"/>
                    <a:pt x="202688" y="195712"/>
                  </a:cubicBezTo>
                  <a:cubicBezTo>
                    <a:pt x="208451" y="198074"/>
                    <a:pt x="211334" y="200436"/>
                    <a:pt x="217095" y="200436"/>
                  </a:cubicBezTo>
                  <a:lnTo>
                    <a:pt x="216756" y="204614"/>
                  </a:lnTo>
                  <a:lnTo>
                    <a:pt x="48000" y="204614"/>
                  </a:lnTo>
                  <a:cubicBezTo>
                    <a:pt x="21489" y="204614"/>
                    <a:pt x="0" y="183123"/>
                    <a:pt x="0" y="156613"/>
                  </a:cubicBezTo>
                  <a:lnTo>
                    <a:pt x="0" y="14645"/>
                  </a:lnTo>
                  <a:lnTo>
                    <a:pt x="51042" y="2341"/>
                  </a:lnTo>
                  <a:cubicBezTo>
                    <a:pt x="63469" y="422"/>
                    <a:pt x="75806" y="-538"/>
                    <a:pt x="87017" y="31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42" name="PA-组合 1041">
            <a:extLst>
              <a:ext uri="{FF2B5EF4-FFF2-40B4-BE49-F238E27FC236}">
                <a16:creationId xmlns:a16="http://schemas.microsoft.com/office/drawing/2014/main" id="{467EA9E6-D9FA-4AD7-BF46-502B4861F401}"/>
              </a:ext>
            </a:extLst>
          </p:cNvPr>
          <p:cNvGrpSpPr/>
          <p:nvPr>
            <p:custDataLst>
              <p:tags r:id="rId282"/>
            </p:custDataLst>
          </p:nvPr>
        </p:nvGrpSpPr>
        <p:grpSpPr>
          <a:xfrm>
            <a:off x="3252000" y="3465000"/>
            <a:ext cx="288000" cy="288000"/>
            <a:chOff x="3252000" y="3465000"/>
            <a:chExt cx="288000" cy="288000"/>
          </a:xfrm>
        </p:grpSpPr>
        <p:sp>
          <p:nvSpPr>
            <p:cNvPr id="1043" name="PA-圆角矩形 1042">
              <a:extLst>
                <a:ext uri="{FF2B5EF4-FFF2-40B4-BE49-F238E27FC236}">
                  <a16:creationId xmlns:a16="http://schemas.microsoft.com/office/drawing/2014/main" id="{2B8B6F9E-A953-406A-AF2B-AC4763BE13F3}"/>
                </a:ext>
              </a:extLst>
            </p:cNvPr>
            <p:cNvSpPr/>
            <p:nvPr>
              <p:custDataLst>
                <p:tags r:id="rId370"/>
              </p:custDataLst>
            </p:nvPr>
          </p:nvSpPr>
          <p:spPr>
            <a:xfrm>
              <a:off x="3252000" y="34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4" name="PA-任意多边形 1043">
              <a:extLst>
                <a:ext uri="{FF2B5EF4-FFF2-40B4-BE49-F238E27FC236}">
                  <a16:creationId xmlns:a16="http://schemas.microsoft.com/office/drawing/2014/main" id="{0A785867-0E07-4C0B-ACA2-1B9CE1C87115}"/>
                </a:ext>
              </a:extLst>
            </p:cNvPr>
            <p:cNvSpPr/>
            <p:nvPr>
              <p:custDataLst>
                <p:tags r:id="rId371"/>
              </p:custDataLst>
            </p:nvPr>
          </p:nvSpPr>
          <p:spPr>
            <a:xfrm>
              <a:off x="3252063" y="3614300"/>
              <a:ext cx="78870" cy="52804"/>
            </a:xfrm>
            <a:custGeom>
              <a:avLst/>
              <a:gdLst>
                <a:gd name="connsiteX0" fmla="*/ 0 w 78870"/>
                <a:gd name="connsiteY0" fmla="*/ 0 h 52804"/>
                <a:gd name="connsiteX1" fmla="*/ 841 w 78870"/>
                <a:gd name="connsiteY1" fmla="*/ 549 h 52804"/>
                <a:gd name="connsiteX2" fmla="*/ 21336 w 78870"/>
                <a:gd name="connsiteY2" fmla="*/ 844 h 52804"/>
                <a:gd name="connsiteX3" fmla="*/ 78870 w 78870"/>
                <a:gd name="connsiteY3" fmla="*/ 38633 h 52804"/>
                <a:gd name="connsiteX4" fmla="*/ 67364 w 78870"/>
                <a:gd name="connsiteY4" fmla="*/ 52804 h 52804"/>
                <a:gd name="connsiteX5" fmla="*/ 35720 w 78870"/>
                <a:gd name="connsiteY5" fmla="*/ 43357 h 52804"/>
                <a:gd name="connsiteX6" fmla="*/ 24213 w 78870"/>
                <a:gd name="connsiteY6" fmla="*/ 40995 h 52804"/>
                <a:gd name="connsiteX7" fmla="*/ 1200 w 78870"/>
                <a:gd name="connsiteY7" fmla="*/ 50442 h 52804"/>
                <a:gd name="connsiteX8" fmla="*/ 0 w 78870"/>
                <a:gd name="connsiteY8" fmla="*/ 48472 h 52804"/>
                <a:gd name="connsiteX9" fmla="*/ 0 w 78870"/>
                <a:gd name="connsiteY9" fmla="*/ 0 h 5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70" h="52804">
                  <a:moveTo>
                    <a:pt x="0" y="0"/>
                  </a:moveTo>
                  <a:lnTo>
                    <a:pt x="841" y="549"/>
                  </a:lnTo>
                  <a:cubicBezTo>
                    <a:pt x="6954" y="1434"/>
                    <a:pt x="14145" y="844"/>
                    <a:pt x="21336" y="844"/>
                  </a:cubicBezTo>
                  <a:cubicBezTo>
                    <a:pt x="27090" y="22100"/>
                    <a:pt x="64486" y="22100"/>
                    <a:pt x="78870" y="38633"/>
                  </a:cubicBezTo>
                  <a:cubicBezTo>
                    <a:pt x="75993" y="43357"/>
                    <a:pt x="73117" y="50442"/>
                    <a:pt x="67364" y="52804"/>
                  </a:cubicBezTo>
                  <a:cubicBezTo>
                    <a:pt x="58733" y="48080"/>
                    <a:pt x="52978" y="36271"/>
                    <a:pt x="35720" y="43357"/>
                  </a:cubicBezTo>
                  <a:cubicBezTo>
                    <a:pt x="32843" y="43357"/>
                    <a:pt x="29967" y="38633"/>
                    <a:pt x="24213" y="40995"/>
                  </a:cubicBezTo>
                  <a:cubicBezTo>
                    <a:pt x="15583" y="43357"/>
                    <a:pt x="12708" y="52804"/>
                    <a:pt x="1200" y="50442"/>
                  </a:cubicBezTo>
                  <a:lnTo>
                    <a:pt x="0" y="484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5" name="PA-任意多边形 1044">
              <a:extLst>
                <a:ext uri="{FF2B5EF4-FFF2-40B4-BE49-F238E27FC236}">
                  <a16:creationId xmlns:a16="http://schemas.microsoft.com/office/drawing/2014/main" id="{53DFD850-E1EF-48BA-A430-F81B21F029A4}"/>
                </a:ext>
              </a:extLst>
            </p:cNvPr>
            <p:cNvSpPr/>
            <p:nvPr>
              <p:custDataLst>
                <p:tags r:id="rId372"/>
              </p:custDataLst>
            </p:nvPr>
          </p:nvSpPr>
          <p:spPr>
            <a:xfrm>
              <a:off x="3374195" y="3655295"/>
              <a:ext cx="55375" cy="19556"/>
            </a:xfrm>
            <a:custGeom>
              <a:avLst/>
              <a:gdLst>
                <a:gd name="connsiteX0" fmla="*/ 2915 w 55375"/>
                <a:gd name="connsiteY0" fmla="*/ 0 h 19556"/>
                <a:gd name="connsiteX1" fmla="*/ 55375 w 55375"/>
                <a:gd name="connsiteY1" fmla="*/ 4724 h 19556"/>
                <a:gd name="connsiteX2" fmla="*/ 26231 w 55375"/>
                <a:gd name="connsiteY2" fmla="*/ 16533 h 19556"/>
                <a:gd name="connsiteX3" fmla="*/ 0 w 55375"/>
                <a:gd name="connsiteY3" fmla="*/ 18895 h 19556"/>
                <a:gd name="connsiteX4" fmla="*/ 0 w 55375"/>
                <a:gd name="connsiteY4" fmla="*/ 4724 h 19556"/>
                <a:gd name="connsiteX5" fmla="*/ 2915 w 55375"/>
                <a:gd name="connsiteY5" fmla="*/ 0 h 1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375" h="19556">
                  <a:moveTo>
                    <a:pt x="2915" y="0"/>
                  </a:moveTo>
                  <a:cubicBezTo>
                    <a:pt x="17486" y="0"/>
                    <a:pt x="43717" y="0"/>
                    <a:pt x="55375" y="4724"/>
                  </a:cubicBezTo>
                  <a:cubicBezTo>
                    <a:pt x="52459" y="21257"/>
                    <a:pt x="40802" y="16533"/>
                    <a:pt x="26231" y="16533"/>
                  </a:cubicBezTo>
                  <a:cubicBezTo>
                    <a:pt x="14572" y="16533"/>
                    <a:pt x="11657" y="21257"/>
                    <a:pt x="0" y="18895"/>
                  </a:cubicBezTo>
                  <a:cubicBezTo>
                    <a:pt x="0" y="14171"/>
                    <a:pt x="0" y="7086"/>
                    <a:pt x="0" y="4724"/>
                  </a:cubicBezTo>
                  <a:cubicBezTo>
                    <a:pt x="0" y="2362"/>
                    <a:pt x="2915" y="2362"/>
                    <a:pt x="291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46" name="PA-组合 1045">
            <a:extLst>
              <a:ext uri="{FF2B5EF4-FFF2-40B4-BE49-F238E27FC236}">
                <a16:creationId xmlns:a16="http://schemas.microsoft.com/office/drawing/2014/main" id="{CCA15DB5-D714-431A-AE5C-FBBC08D430B1}"/>
              </a:ext>
            </a:extLst>
          </p:cNvPr>
          <p:cNvGrpSpPr/>
          <p:nvPr>
            <p:custDataLst>
              <p:tags r:id="rId283"/>
            </p:custDataLst>
          </p:nvPr>
        </p:nvGrpSpPr>
        <p:grpSpPr>
          <a:xfrm>
            <a:off x="3252000" y="3825000"/>
            <a:ext cx="288000" cy="288000"/>
            <a:chOff x="3252000" y="3825000"/>
            <a:chExt cx="288000" cy="288000"/>
          </a:xfrm>
        </p:grpSpPr>
        <p:sp>
          <p:nvSpPr>
            <p:cNvPr id="1047" name="PA-圆角矩形 1046">
              <a:extLst>
                <a:ext uri="{FF2B5EF4-FFF2-40B4-BE49-F238E27FC236}">
                  <a16:creationId xmlns:a16="http://schemas.microsoft.com/office/drawing/2014/main" id="{515AEB39-28B7-442B-81A6-78A8E02D14E9}"/>
                </a:ext>
              </a:extLst>
            </p:cNvPr>
            <p:cNvSpPr/>
            <p:nvPr>
              <p:custDataLst>
                <p:tags r:id="rId367"/>
              </p:custDataLst>
            </p:nvPr>
          </p:nvSpPr>
          <p:spPr>
            <a:xfrm>
              <a:off x="325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" name="PA-任意多边形 1047">
              <a:extLst>
                <a:ext uri="{FF2B5EF4-FFF2-40B4-BE49-F238E27FC236}">
                  <a16:creationId xmlns:a16="http://schemas.microsoft.com/office/drawing/2014/main" id="{3D3875C9-5A3C-43F1-B66C-27B1286DF12D}"/>
                </a:ext>
              </a:extLst>
            </p:cNvPr>
            <p:cNvSpPr/>
            <p:nvPr>
              <p:custDataLst>
                <p:tags r:id="rId368"/>
              </p:custDataLst>
            </p:nvPr>
          </p:nvSpPr>
          <p:spPr>
            <a:xfrm>
              <a:off x="3379386" y="4063414"/>
              <a:ext cx="34608" cy="28341"/>
            </a:xfrm>
            <a:custGeom>
              <a:avLst/>
              <a:gdLst>
                <a:gd name="connsiteX0" fmla="*/ 28840 w 34608"/>
                <a:gd name="connsiteY0" fmla="*/ 0 h 28341"/>
                <a:gd name="connsiteX1" fmla="*/ 34608 w 34608"/>
                <a:gd name="connsiteY1" fmla="*/ 0 h 28341"/>
                <a:gd name="connsiteX2" fmla="*/ 28840 w 34608"/>
                <a:gd name="connsiteY2" fmla="*/ 25979 h 28341"/>
                <a:gd name="connsiteX3" fmla="*/ 0 w 34608"/>
                <a:gd name="connsiteY3" fmla="*/ 28341 h 28341"/>
                <a:gd name="connsiteX4" fmla="*/ 0 w 34608"/>
                <a:gd name="connsiteY4" fmla="*/ 25979 h 28341"/>
                <a:gd name="connsiteX5" fmla="*/ 0 w 34608"/>
                <a:gd name="connsiteY5" fmla="*/ 23618 h 28341"/>
                <a:gd name="connsiteX6" fmla="*/ 14420 w 34608"/>
                <a:gd name="connsiteY6" fmla="*/ 18895 h 28341"/>
                <a:gd name="connsiteX7" fmla="*/ 14420 w 34608"/>
                <a:gd name="connsiteY7" fmla="*/ 9447 h 28341"/>
                <a:gd name="connsiteX8" fmla="*/ 5767 w 34608"/>
                <a:gd name="connsiteY8" fmla="*/ 7085 h 28341"/>
                <a:gd name="connsiteX9" fmla="*/ 8651 w 34608"/>
                <a:gd name="connsiteY9" fmla="*/ 4724 h 28341"/>
                <a:gd name="connsiteX10" fmla="*/ 28840 w 34608"/>
                <a:gd name="connsiteY10" fmla="*/ 0 h 2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08" h="28341">
                  <a:moveTo>
                    <a:pt x="28840" y="0"/>
                  </a:moveTo>
                  <a:cubicBezTo>
                    <a:pt x="31724" y="0"/>
                    <a:pt x="31724" y="0"/>
                    <a:pt x="34608" y="0"/>
                  </a:cubicBezTo>
                  <a:cubicBezTo>
                    <a:pt x="28840" y="7085"/>
                    <a:pt x="31724" y="16533"/>
                    <a:pt x="28840" y="25979"/>
                  </a:cubicBezTo>
                  <a:cubicBezTo>
                    <a:pt x="20188" y="25979"/>
                    <a:pt x="8651" y="28341"/>
                    <a:pt x="0" y="28341"/>
                  </a:cubicBezTo>
                  <a:cubicBezTo>
                    <a:pt x="0" y="25979"/>
                    <a:pt x="0" y="25979"/>
                    <a:pt x="0" y="25979"/>
                  </a:cubicBezTo>
                  <a:cubicBezTo>
                    <a:pt x="0" y="25979"/>
                    <a:pt x="0" y="25979"/>
                    <a:pt x="0" y="23618"/>
                  </a:cubicBezTo>
                  <a:cubicBezTo>
                    <a:pt x="5767" y="23618"/>
                    <a:pt x="8651" y="21256"/>
                    <a:pt x="14420" y="18895"/>
                  </a:cubicBezTo>
                  <a:cubicBezTo>
                    <a:pt x="11535" y="16533"/>
                    <a:pt x="11535" y="14171"/>
                    <a:pt x="14420" y="9447"/>
                  </a:cubicBezTo>
                  <a:cubicBezTo>
                    <a:pt x="11535" y="7085"/>
                    <a:pt x="11535" y="7085"/>
                    <a:pt x="5767" y="7085"/>
                  </a:cubicBezTo>
                  <a:cubicBezTo>
                    <a:pt x="5767" y="4724"/>
                    <a:pt x="5767" y="4724"/>
                    <a:pt x="8651" y="4724"/>
                  </a:cubicBezTo>
                  <a:cubicBezTo>
                    <a:pt x="14420" y="4724"/>
                    <a:pt x="23072" y="2362"/>
                    <a:pt x="2884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9" name="PA-任意多边形 1048">
              <a:extLst>
                <a:ext uri="{FF2B5EF4-FFF2-40B4-BE49-F238E27FC236}">
                  <a16:creationId xmlns:a16="http://schemas.microsoft.com/office/drawing/2014/main" id="{8642CB77-A140-4E65-98A2-DA470B9D24FC}"/>
                </a:ext>
              </a:extLst>
            </p:cNvPr>
            <p:cNvSpPr/>
            <p:nvPr>
              <p:custDataLst>
                <p:tags r:id="rId369"/>
              </p:custDataLst>
            </p:nvPr>
          </p:nvSpPr>
          <p:spPr>
            <a:xfrm>
              <a:off x="3261123" y="4065302"/>
              <a:ext cx="165225" cy="47698"/>
            </a:xfrm>
            <a:custGeom>
              <a:avLst/>
              <a:gdLst>
                <a:gd name="connsiteX0" fmla="*/ 77695 w 165225"/>
                <a:gd name="connsiteY0" fmla="*/ 0 h 47698"/>
                <a:gd name="connsiteX1" fmla="*/ 113355 w 165225"/>
                <a:gd name="connsiteY1" fmla="*/ 2363 h 47698"/>
                <a:gd name="connsiteX2" fmla="*/ 113355 w 165225"/>
                <a:gd name="connsiteY2" fmla="*/ 4724 h 47698"/>
                <a:gd name="connsiteX3" fmla="*/ 113355 w 165225"/>
                <a:gd name="connsiteY3" fmla="*/ 7086 h 47698"/>
                <a:gd name="connsiteX4" fmla="*/ 107592 w 165225"/>
                <a:gd name="connsiteY4" fmla="*/ 9447 h 47698"/>
                <a:gd name="connsiteX5" fmla="*/ 84539 w 165225"/>
                <a:gd name="connsiteY5" fmla="*/ 7086 h 47698"/>
                <a:gd name="connsiteX6" fmla="*/ 84539 w 165225"/>
                <a:gd name="connsiteY6" fmla="*/ 14171 h 47698"/>
                <a:gd name="connsiteX7" fmla="*/ 107592 w 165225"/>
                <a:gd name="connsiteY7" fmla="*/ 35427 h 47698"/>
                <a:gd name="connsiteX8" fmla="*/ 110474 w 165225"/>
                <a:gd name="connsiteY8" fmla="*/ 33065 h 47698"/>
                <a:gd name="connsiteX9" fmla="*/ 116237 w 165225"/>
                <a:gd name="connsiteY9" fmla="*/ 25980 h 47698"/>
                <a:gd name="connsiteX10" fmla="*/ 136409 w 165225"/>
                <a:gd name="connsiteY10" fmla="*/ 30704 h 47698"/>
                <a:gd name="connsiteX11" fmla="*/ 142173 w 165225"/>
                <a:gd name="connsiteY11" fmla="*/ 37789 h 47698"/>
                <a:gd name="connsiteX12" fmla="*/ 165225 w 165225"/>
                <a:gd name="connsiteY12" fmla="*/ 47236 h 47698"/>
                <a:gd name="connsiteX13" fmla="*/ 164687 w 165225"/>
                <a:gd name="connsiteY13" fmla="*/ 47698 h 47698"/>
                <a:gd name="connsiteX14" fmla="*/ 38934 w 165225"/>
                <a:gd name="connsiteY14" fmla="*/ 47698 h 47698"/>
                <a:gd name="connsiteX15" fmla="*/ 4993 w 165225"/>
                <a:gd name="connsiteY15" fmla="*/ 33639 h 47698"/>
                <a:gd name="connsiteX16" fmla="*/ 0 w 165225"/>
                <a:gd name="connsiteY16" fmla="*/ 21586 h 47698"/>
                <a:gd name="connsiteX17" fmla="*/ 18261 w 165225"/>
                <a:gd name="connsiteY17" fmla="*/ 21256 h 47698"/>
                <a:gd name="connsiteX18" fmla="*/ 44196 w 165225"/>
                <a:gd name="connsiteY18" fmla="*/ 4724 h 47698"/>
                <a:gd name="connsiteX19" fmla="*/ 77695 w 165225"/>
                <a:gd name="connsiteY19" fmla="*/ 0 h 4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5225" h="47698">
                  <a:moveTo>
                    <a:pt x="77695" y="0"/>
                  </a:moveTo>
                  <a:cubicBezTo>
                    <a:pt x="91023" y="1"/>
                    <a:pt x="104710" y="1182"/>
                    <a:pt x="113355" y="2363"/>
                  </a:cubicBezTo>
                  <a:cubicBezTo>
                    <a:pt x="113355" y="2363"/>
                    <a:pt x="113355" y="2363"/>
                    <a:pt x="113355" y="4724"/>
                  </a:cubicBezTo>
                  <a:cubicBezTo>
                    <a:pt x="113355" y="4724"/>
                    <a:pt x="113355" y="4724"/>
                    <a:pt x="113355" y="7086"/>
                  </a:cubicBezTo>
                  <a:cubicBezTo>
                    <a:pt x="110474" y="7086"/>
                    <a:pt x="110474" y="7086"/>
                    <a:pt x="107592" y="9447"/>
                  </a:cubicBezTo>
                  <a:cubicBezTo>
                    <a:pt x="101829" y="9447"/>
                    <a:pt x="93184" y="7086"/>
                    <a:pt x="84539" y="7086"/>
                  </a:cubicBezTo>
                  <a:cubicBezTo>
                    <a:pt x="84539" y="9447"/>
                    <a:pt x="84539" y="11809"/>
                    <a:pt x="84539" y="14171"/>
                  </a:cubicBezTo>
                  <a:cubicBezTo>
                    <a:pt x="96065" y="16533"/>
                    <a:pt x="107592" y="21256"/>
                    <a:pt x="107592" y="35427"/>
                  </a:cubicBezTo>
                  <a:cubicBezTo>
                    <a:pt x="110474" y="35427"/>
                    <a:pt x="110474" y="35427"/>
                    <a:pt x="110474" y="33065"/>
                  </a:cubicBezTo>
                  <a:cubicBezTo>
                    <a:pt x="110474" y="28342"/>
                    <a:pt x="113355" y="28342"/>
                    <a:pt x="116237" y="25980"/>
                  </a:cubicBezTo>
                  <a:cubicBezTo>
                    <a:pt x="122000" y="28342"/>
                    <a:pt x="130647" y="28342"/>
                    <a:pt x="136409" y="30704"/>
                  </a:cubicBezTo>
                  <a:cubicBezTo>
                    <a:pt x="139292" y="33065"/>
                    <a:pt x="142173" y="35427"/>
                    <a:pt x="142173" y="37789"/>
                  </a:cubicBezTo>
                  <a:cubicBezTo>
                    <a:pt x="150817" y="42513"/>
                    <a:pt x="159463" y="42513"/>
                    <a:pt x="165225" y="47236"/>
                  </a:cubicBezTo>
                  <a:lnTo>
                    <a:pt x="164687" y="47698"/>
                  </a:lnTo>
                  <a:lnTo>
                    <a:pt x="38934" y="47698"/>
                  </a:lnTo>
                  <a:cubicBezTo>
                    <a:pt x="25680" y="47698"/>
                    <a:pt x="13680" y="42325"/>
                    <a:pt x="4993" y="33639"/>
                  </a:cubicBezTo>
                  <a:lnTo>
                    <a:pt x="0" y="21586"/>
                  </a:lnTo>
                  <a:lnTo>
                    <a:pt x="18261" y="21256"/>
                  </a:lnTo>
                  <a:cubicBezTo>
                    <a:pt x="29789" y="18894"/>
                    <a:pt x="35551" y="9447"/>
                    <a:pt x="44196" y="4724"/>
                  </a:cubicBezTo>
                  <a:cubicBezTo>
                    <a:pt x="51401" y="1181"/>
                    <a:pt x="64368" y="0"/>
                    <a:pt x="7769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50" name="PA-组合 1049">
            <a:extLst>
              <a:ext uri="{FF2B5EF4-FFF2-40B4-BE49-F238E27FC236}">
                <a16:creationId xmlns:a16="http://schemas.microsoft.com/office/drawing/2014/main" id="{2A2DF2DC-D80F-4261-9920-D6260F6E1F15}"/>
              </a:ext>
            </a:extLst>
          </p:cNvPr>
          <p:cNvGrpSpPr/>
          <p:nvPr>
            <p:custDataLst>
              <p:tags r:id="rId284"/>
            </p:custDataLst>
          </p:nvPr>
        </p:nvGrpSpPr>
        <p:grpSpPr>
          <a:xfrm>
            <a:off x="3252000" y="4185000"/>
            <a:ext cx="288048" cy="288000"/>
            <a:chOff x="3252000" y="4185000"/>
            <a:chExt cx="288048" cy="288000"/>
          </a:xfrm>
        </p:grpSpPr>
        <p:sp>
          <p:nvSpPr>
            <p:cNvPr id="1051" name="PA-圆角矩形 1050">
              <a:extLst>
                <a:ext uri="{FF2B5EF4-FFF2-40B4-BE49-F238E27FC236}">
                  <a16:creationId xmlns:a16="http://schemas.microsoft.com/office/drawing/2014/main" id="{1925A748-E025-4566-8232-83FD7BAA25C6}"/>
                </a:ext>
              </a:extLst>
            </p:cNvPr>
            <p:cNvSpPr/>
            <p:nvPr>
              <p:custDataLst>
                <p:tags r:id="rId365"/>
              </p:custDataLst>
            </p:nvPr>
          </p:nvSpPr>
          <p:spPr>
            <a:xfrm>
              <a:off x="325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2" name="PA-任意多边形 1051">
              <a:extLst>
                <a:ext uri="{FF2B5EF4-FFF2-40B4-BE49-F238E27FC236}">
                  <a16:creationId xmlns:a16="http://schemas.microsoft.com/office/drawing/2014/main" id="{105649BA-DD3B-4620-BE9F-A9BAC80FC198}"/>
                </a:ext>
              </a:extLst>
            </p:cNvPr>
            <p:cNvSpPr/>
            <p:nvPr>
              <p:custDataLst>
                <p:tags r:id="rId366"/>
              </p:custDataLst>
            </p:nvPr>
          </p:nvSpPr>
          <p:spPr>
            <a:xfrm>
              <a:off x="3252049" y="4185000"/>
              <a:ext cx="287999" cy="288000"/>
            </a:xfrm>
            <a:custGeom>
              <a:avLst/>
              <a:gdLst>
                <a:gd name="connsiteX0" fmla="*/ 48001 w 287999"/>
                <a:gd name="connsiteY0" fmla="*/ 0 h 288000"/>
                <a:gd name="connsiteX1" fmla="*/ 239997 w 287999"/>
                <a:gd name="connsiteY1" fmla="*/ 0 h 288000"/>
                <a:gd name="connsiteX2" fmla="*/ 254277 w 287999"/>
                <a:gd name="connsiteY2" fmla="*/ 2883 h 288000"/>
                <a:gd name="connsiteX3" fmla="*/ 257867 w 287999"/>
                <a:gd name="connsiteY3" fmla="*/ 22010 h 288000"/>
                <a:gd name="connsiteX4" fmla="*/ 257867 w 287999"/>
                <a:gd name="connsiteY4" fmla="*/ 19648 h 288000"/>
                <a:gd name="connsiteX5" fmla="*/ 260750 w 287999"/>
                <a:gd name="connsiteY5" fmla="*/ 12562 h 288000"/>
                <a:gd name="connsiteX6" fmla="*/ 274161 w 287999"/>
                <a:gd name="connsiteY6" fmla="*/ 14594 h 288000"/>
                <a:gd name="connsiteX7" fmla="*/ 287999 w 287999"/>
                <a:gd name="connsiteY7" fmla="*/ 48001 h 288000"/>
                <a:gd name="connsiteX8" fmla="*/ 287999 w 287999"/>
                <a:gd name="connsiteY8" fmla="*/ 239999 h 288000"/>
                <a:gd name="connsiteX9" fmla="*/ 239997 w 287999"/>
                <a:gd name="connsiteY9" fmla="*/ 288000 h 288000"/>
                <a:gd name="connsiteX10" fmla="*/ 48001 w 287999"/>
                <a:gd name="connsiteY10" fmla="*/ 288000 h 288000"/>
                <a:gd name="connsiteX11" fmla="*/ 0 w 287999"/>
                <a:gd name="connsiteY11" fmla="*/ 239999 h 288000"/>
                <a:gd name="connsiteX12" fmla="*/ 0 w 287999"/>
                <a:gd name="connsiteY12" fmla="*/ 48001 h 288000"/>
                <a:gd name="connsiteX13" fmla="*/ 48001 w 287999"/>
                <a:gd name="connsiteY13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7999" h="288000">
                  <a:moveTo>
                    <a:pt x="48001" y="0"/>
                  </a:moveTo>
                  <a:lnTo>
                    <a:pt x="239997" y="0"/>
                  </a:lnTo>
                  <a:lnTo>
                    <a:pt x="254277" y="2883"/>
                  </a:lnTo>
                  <a:lnTo>
                    <a:pt x="257867" y="22010"/>
                  </a:lnTo>
                  <a:cubicBezTo>
                    <a:pt x="257867" y="22010"/>
                    <a:pt x="257867" y="22010"/>
                    <a:pt x="257867" y="19648"/>
                  </a:cubicBezTo>
                  <a:cubicBezTo>
                    <a:pt x="260750" y="17286"/>
                    <a:pt x="260750" y="14924"/>
                    <a:pt x="260750" y="12562"/>
                  </a:cubicBezTo>
                  <a:lnTo>
                    <a:pt x="274161" y="14594"/>
                  </a:lnTo>
                  <a:lnTo>
                    <a:pt x="287999" y="48001"/>
                  </a:lnTo>
                  <a:lnTo>
                    <a:pt x="287999" y="239999"/>
                  </a:lnTo>
                  <a:cubicBezTo>
                    <a:pt x="287999" y="266509"/>
                    <a:pt x="266506" y="288000"/>
                    <a:pt x="239997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53" name="PA-组合 1052">
            <a:extLst>
              <a:ext uri="{FF2B5EF4-FFF2-40B4-BE49-F238E27FC236}">
                <a16:creationId xmlns:a16="http://schemas.microsoft.com/office/drawing/2014/main" id="{9D859556-535A-46F0-AC8B-7064F554885B}"/>
              </a:ext>
            </a:extLst>
          </p:cNvPr>
          <p:cNvGrpSpPr/>
          <p:nvPr>
            <p:custDataLst>
              <p:tags r:id="rId285"/>
            </p:custDataLst>
          </p:nvPr>
        </p:nvGrpSpPr>
        <p:grpSpPr>
          <a:xfrm>
            <a:off x="2532000" y="4185000"/>
            <a:ext cx="288056" cy="288000"/>
            <a:chOff x="2532000" y="4185000"/>
            <a:chExt cx="288056" cy="288000"/>
          </a:xfrm>
        </p:grpSpPr>
        <p:sp>
          <p:nvSpPr>
            <p:cNvPr id="1054" name="PA-圆角矩形 1053">
              <a:extLst>
                <a:ext uri="{FF2B5EF4-FFF2-40B4-BE49-F238E27FC236}">
                  <a16:creationId xmlns:a16="http://schemas.microsoft.com/office/drawing/2014/main" id="{034A0A00-9734-4DB4-8B3C-6205AD30AB14}"/>
                </a:ext>
              </a:extLst>
            </p:cNvPr>
            <p:cNvSpPr/>
            <p:nvPr>
              <p:custDataLst>
                <p:tags r:id="rId360"/>
              </p:custDataLst>
            </p:nvPr>
          </p:nvSpPr>
          <p:spPr>
            <a:xfrm>
              <a:off x="2532000" y="41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5" name="PA-任意多边形 1054">
              <a:extLst>
                <a:ext uri="{FF2B5EF4-FFF2-40B4-BE49-F238E27FC236}">
                  <a16:creationId xmlns:a16="http://schemas.microsoft.com/office/drawing/2014/main" id="{FFA85074-6268-4E98-A3C9-0E295379A4BE}"/>
                </a:ext>
              </a:extLst>
            </p:cNvPr>
            <p:cNvSpPr/>
            <p:nvPr>
              <p:custDataLst>
                <p:tags r:id="rId361"/>
              </p:custDataLst>
            </p:nvPr>
          </p:nvSpPr>
          <p:spPr>
            <a:xfrm>
              <a:off x="2809687" y="4213838"/>
              <a:ext cx="9647" cy="17420"/>
            </a:xfrm>
            <a:custGeom>
              <a:avLst/>
              <a:gdLst>
                <a:gd name="connsiteX0" fmla="*/ 2431 w 9647"/>
                <a:gd name="connsiteY0" fmla="*/ 0 h 17420"/>
                <a:gd name="connsiteX1" fmla="*/ 9647 w 9647"/>
                <a:gd name="connsiteY1" fmla="*/ 17420 h 17420"/>
                <a:gd name="connsiteX2" fmla="*/ 5763 w 9647"/>
                <a:gd name="connsiteY2" fmla="*/ 13838 h 17420"/>
                <a:gd name="connsiteX3" fmla="*/ 0 w 9647"/>
                <a:gd name="connsiteY3" fmla="*/ 4981 h 17420"/>
                <a:gd name="connsiteX4" fmla="*/ 2431 w 9647"/>
                <a:gd name="connsiteY4" fmla="*/ 0 h 17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47" h="17420">
                  <a:moveTo>
                    <a:pt x="2431" y="0"/>
                  </a:moveTo>
                  <a:lnTo>
                    <a:pt x="9647" y="17420"/>
                  </a:lnTo>
                  <a:lnTo>
                    <a:pt x="5763" y="13838"/>
                  </a:lnTo>
                  <a:cubicBezTo>
                    <a:pt x="3602" y="12066"/>
                    <a:pt x="1441" y="9705"/>
                    <a:pt x="0" y="4981"/>
                  </a:cubicBezTo>
                  <a:lnTo>
                    <a:pt x="243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6" name="PA-任意多边形 1055">
              <a:extLst>
                <a:ext uri="{FF2B5EF4-FFF2-40B4-BE49-F238E27FC236}">
                  <a16:creationId xmlns:a16="http://schemas.microsoft.com/office/drawing/2014/main" id="{B970E8D9-F7AD-4413-88D1-BECB7E561C6F}"/>
                </a:ext>
              </a:extLst>
            </p:cNvPr>
            <p:cNvSpPr/>
            <p:nvPr>
              <p:custDataLst>
                <p:tags r:id="rId362"/>
              </p:custDataLst>
            </p:nvPr>
          </p:nvSpPr>
          <p:spPr>
            <a:xfrm>
              <a:off x="2811988" y="4233622"/>
              <a:ext cx="8068" cy="30064"/>
            </a:xfrm>
            <a:custGeom>
              <a:avLst/>
              <a:gdLst>
                <a:gd name="connsiteX0" fmla="*/ 8068 w 8068"/>
                <a:gd name="connsiteY0" fmla="*/ 0 h 30064"/>
                <a:gd name="connsiteX1" fmla="*/ 8068 w 8068"/>
                <a:gd name="connsiteY1" fmla="*/ 30064 h 30064"/>
                <a:gd name="connsiteX2" fmla="*/ 2742 w 8068"/>
                <a:gd name="connsiteY2" fmla="*/ 19148 h 30064"/>
                <a:gd name="connsiteX3" fmla="*/ 580 w 8068"/>
                <a:gd name="connsiteY3" fmla="*/ 4092 h 30064"/>
                <a:gd name="connsiteX4" fmla="*/ 8068 w 8068"/>
                <a:gd name="connsiteY4" fmla="*/ 0 h 30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68" h="30064">
                  <a:moveTo>
                    <a:pt x="8068" y="0"/>
                  </a:moveTo>
                  <a:lnTo>
                    <a:pt x="8068" y="30064"/>
                  </a:lnTo>
                  <a:lnTo>
                    <a:pt x="2742" y="19148"/>
                  </a:lnTo>
                  <a:cubicBezTo>
                    <a:pt x="581" y="14720"/>
                    <a:pt x="-860" y="9996"/>
                    <a:pt x="580" y="4092"/>
                  </a:cubicBezTo>
                  <a:lnTo>
                    <a:pt x="806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7" name="PA-任意多边形 1056">
              <a:extLst>
                <a:ext uri="{FF2B5EF4-FFF2-40B4-BE49-F238E27FC236}">
                  <a16:creationId xmlns:a16="http://schemas.microsoft.com/office/drawing/2014/main" id="{6772A4BA-753C-462E-A44E-AD3E72DA0453}"/>
                </a:ext>
              </a:extLst>
            </p:cNvPr>
            <p:cNvSpPr/>
            <p:nvPr>
              <p:custDataLst>
                <p:tags r:id="rId363"/>
              </p:custDataLst>
            </p:nvPr>
          </p:nvSpPr>
          <p:spPr>
            <a:xfrm>
              <a:off x="2812568" y="4268898"/>
              <a:ext cx="7488" cy="26084"/>
            </a:xfrm>
            <a:custGeom>
              <a:avLst/>
              <a:gdLst>
                <a:gd name="connsiteX0" fmla="*/ 7488 w 7488"/>
                <a:gd name="connsiteY0" fmla="*/ 0 h 26084"/>
                <a:gd name="connsiteX1" fmla="*/ 7488 w 7488"/>
                <a:gd name="connsiteY1" fmla="*/ 26084 h 26084"/>
                <a:gd name="connsiteX2" fmla="*/ 0 w 7488"/>
                <a:gd name="connsiteY2" fmla="*/ 18413 h 26084"/>
                <a:gd name="connsiteX3" fmla="*/ 7488 w 7488"/>
                <a:gd name="connsiteY3" fmla="*/ 0 h 26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88" h="26084">
                  <a:moveTo>
                    <a:pt x="7488" y="0"/>
                  </a:moveTo>
                  <a:lnTo>
                    <a:pt x="7488" y="26084"/>
                  </a:lnTo>
                  <a:lnTo>
                    <a:pt x="0" y="18413"/>
                  </a:lnTo>
                  <a:lnTo>
                    <a:pt x="748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8" name="PA-任意多边形 1057">
              <a:extLst>
                <a:ext uri="{FF2B5EF4-FFF2-40B4-BE49-F238E27FC236}">
                  <a16:creationId xmlns:a16="http://schemas.microsoft.com/office/drawing/2014/main" id="{05CC0160-6848-4510-A197-CD2A76A03990}"/>
                </a:ext>
              </a:extLst>
            </p:cNvPr>
            <p:cNvSpPr/>
            <p:nvPr>
              <p:custDataLst>
                <p:tags r:id="rId364"/>
              </p:custDataLst>
            </p:nvPr>
          </p:nvSpPr>
          <p:spPr>
            <a:xfrm>
              <a:off x="2682898" y="4306568"/>
              <a:ext cx="137158" cy="166432"/>
            </a:xfrm>
            <a:custGeom>
              <a:avLst/>
              <a:gdLst>
                <a:gd name="connsiteX0" fmla="*/ 137158 w 137158"/>
                <a:gd name="connsiteY0" fmla="*/ 0 h 166432"/>
                <a:gd name="connsiteX1" fmla="*/ 137158 w 137158"/>
                <a:gd name="connsiteY1" fmla="*/ 118431 h 166432"/>
                <a:gd name="connsiteX2" fmla="*/ 89157 w 137158"/>
                <a:gd name="connsiteY2" fmla="*/ 166432 h 166432"/>
                <a:gd name="connsiteX3" fmla="*/ 2663 w 137158"/>
                <a:gd name="connsiteY3" fmla="*/ 166432 h 166432"/>
                <a:gd name="connsiteX4" fmla="*/ 0 w 137158"/>
                <a:gd name="connsiteY4" fmla="*/ 155516 h 166432"/>
                <a:gd name="connsiteX5" fmla="*/ 23052 w 137158"/>
                <a:gd name="connsiteY5" fmla="*/ 143707 h 166432"/>
                <a:gd name="connsiteX6" fmla="*/ 17290 w 137158"/>
                <a:gd name="connsiteY6" fmla="*/ 136621 h 166432"/>
                <a:gd name="connsiteX7" fmla="*/ 31697 w 137158"/>
                <a:gd name="connsiteY7" fmla="*/ 120089 h 166432"/>
                <a:gd name="connsiteX8" fmla="*/ 34579 w 137158"/>
                <a:gd name="connsiteY8" fmla="*/ 94109 h 166432"/>
                <a:gd name="connsiteX9" fmla="*/ 74921 w 137158"/>
                <a:gd name="connsiteY9" fmla="*/ 75215 h 166432"/>
                <a:gd name="connsiteX10" fmla="*/ 69158 w 137158"/>
                <a:gd name="connsiteY10" fmla="*/ 65767 h 166432"/>
                <a:gd name="connsiteX11" fmla="*/ 72040 w 137158"/>
                <a:gd name="connsiteY11" fmla="*/ 61044 h 166432"/>
                <a:gd name="connsiteX12" fmla="*/ 89329 w 137158"/>
                <a:gd name="connsiteY12" fmla="*/ 61044 h 166432"/>
                <a:gd name="connsiteX13" fmla="*/ 86448 w 137158"/>
                <a:gd name="connsiteY13" fmla="*/ 42150 h 166432"/>
                <a:gd name="connsiteX14" fmla="*/ 118144 w 137158"/>
                <a:gd name="connsiteY14" fmla="*/ 35064 h 166432"/>
                <a:gd name="connsiteX15" fmla="*/ 137158 w 137158"/>
                <a:gd name="connsiteY15" fmla="*/ 0 h 16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37158" h="166432">
                  <a:moveTo>
                    <a:pt x="137158" y="0"/>
                  </a:moveTo>
                  <a:lnTo>
                    <a:pt x="137158" y="118431"/>
                  </a:lnTo>
                  <a:cubicBezTo>
                    <a:pt x="137158" y="144941"/>
                    <a:pt x="115667" y="166432"/>
                    <a:pt x="89157" y="166432"/>
                  </a:cubicBezTo>
                  <a:lnTo>
                    <a:pt x="2663" y="166432"/>
                  </a:lnTo>
                  <a:lnTo>
                    <a:pt x="0" y="155516"/>
                  </a:lnTo>
                  <a:cubicBezTo>
                    <a:pt x="8645" y="150792"/>
                    <a:pt x="14408" y="146069"/>
                    <a:pt x="23052" y="143707"/>
                  </a:cubicBezTo>
                  <a:cubicBezTo>
                    <a:pt x="20171" y="141345"/>
                    <a:pt x="20171" y="138983"/>
                    <a:pt x="17290" y="136621"/>
                  </a:cubicBezTo>
                  <a:cubicBezTo>
                    <a:pt x="20171" y="127174"/>
                    <a:pt x="28815" y="124812"/>
                    <a:pt x="31697" y="120089"/>
                  </a:cubicBezTo>
                  <a:cubicBezTo>
                    <a:pt x="37460" y="110642"/>
                    <a:pt x="28815" y="98833"/>
                    <a:pt x="34579" y="94109"/>
                  </a:cubicBezTo>
                  <a:cubicBezTo>
                    <a:pt x="51868" y="87024"/>
                    <a:pt x="63395" y="87024"/>
                    <a:pt x="74921" y="75215"/>
                  </a:cubicBezTo>
                  <a:cubicBezTo>
                    <a:pt x="74921" y="70491"/>
                    <a:pt x="72040" y="68129"/>
                    <a:pt x="69158" y="65767"/>
                  </a:cubicBezTo>
                  <a:cubicBezTo>
                    <a:pt x="72040" y="63406"/>
                    <a:pt x="72040" y="63406"/>
                    <a:pt x="72040" y="61044"/>
                  </a:cubicBezTo>
                  <a:cubicBezTo>
                    <a:pt x="80684" y="61044"/>
                    <a:pt x="83566" y="61044"/>
                    <a:pt x="89329" y="61044"/>
                  </a:cubicBezTo>
                  <a:cubicBezTo>
                    <a:pt x="92210" y="53959"/>
                    <a:pt x="86448" y="51597"/>
                    <a:pt x="86448" y="42150"/>
                  </a:cubicBezTo>
                  <a:cubicBezTo>
                    <a:pt x="92210" y="37426"/>
                    <a:pt x="112382" y="39788"/>
                    <a:pt x="118144" y="35064"/>
                  </a:cubicBezTo>
                  <a:lnTo>
                    <a:pt x="13715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59" name="PA-组合 1058">
            <a:extLst>
              <a:ext uri="{FF2B5EF4-FFF2-40B4-BE49-F238E27FC236}">
                <a16:creationId xmlns:a16="http://schemas.microsoft.com/office/drawing/2014/main" id="{3677B652-4DEF-4FF0-BF36-9773DB1EBA83}"/>
              </a:ext>
            </a:extLst>
          </p:cNvPr>
          <p:cNvGrpSpPr/>
          <p:nvPr>
            <p:custDataLst>
              <p:tags r:id="rId286"/>
            </p:custDataLst>
          </p:nvPr>
        </p:nvGrpSpPr>
        <p:grpSpPr>
          <a:xfrm>
            <a:off x="2532000" y="4545000"/>
            <a:ext cx="288048" cy="288000"/>
            <a:chOff x="2532000" y="4545000"/>
            <a:chExt cx="288048" cy="288000"/>
          </a:xfrm>
        </p:grpSpPr>
        <p:sp>
          <p:nvSpPr>
            <p:cNvPr id="1060" name="PA-圆角矩形 1059">
              <a:extLst>
                <a:ext uri="{FF2B5EF4-FFF2-40B4-BE49-F238E27FC236}">
                  <a16:creationId xmlns:a16="http://schemas.microsoft.com/office/drawing/2014/main" id="{3B9580BB-D4DA-46D6-A729-9DE14342BAE8}"/>
                </a:ext>
              </a:extLst>
            </p:cNvPr>
            <p:cNvSpPr/>
            <p:nvPr>
              <p:custDataLst>
                <p:tags r:id="rId358"/>
              </p:custDataLst>
            </p:nvPr>
          </p:nvSpPr>
          <p:spPr>
            <a:xfrm>
              <a:off x="253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1" name="PA-任意多边形 1060">
              <a:extLst>
                <a:ext uri="{FF2B5EF4-FFF2-40B4-BE49-F238E27FC236}">
                  <a16:creationId xmlns:a16="http://schemas.microsoft.com/office/drawing/2014/main" id="{71CFA2D1-1A54-42E3-BE3A-73D719097B5F}"/>
                </a:ext>
              </a:extLst>
            </p:cNvPr>
            <p:cNvSpPr/>
            <p:nvPr>
              <p:custDataLst>
                <p:tags r:id="rId359"/>
              </p:custDataLst>
            </p:nvPr>
          </p:nvSpPr>
          <p:spPr>
            <a:xfrm>
              <a:off x="2665607" y="4545000"/>
              <a:ext cx="154441" cy="267352"/>
            </a:xfrm>
            <a:custGeom>
              <a:avLst/>
              <a:gdLst>
                <a:gd name="connsiteX0" fmla="*/ 40209 w 154441"/>
                <a:gd name="connsiteY0" fmla="*/ 0 h 267352"/>
                <a:gd name="connsiteX1" fmla="*/ 106440 w 154441"/>
                <a:gd name="connsiteY1" fmla="*/ 0 h 267352"/>
                <a:gd name="connsiteX2" fmla="*/ 154441 w 154441"/>
                <a:gd name="connsiteY2" fmla="*/ 48001 h 267352"/>
                <a:gd name="connsiteX3" fmla="*/ 154441 w 154441"/>
                <a:gd name="connsiteY3" fmla="*/ 239999 h 267352"/>
                <a:gd name="connsiteX4" fmla="*/ 143111 w 154441"/>
                <a:gd name="connsiteY4" fmla="*/ 267352 h 267352"/>
                <a:gd name="connsiteX5" fmla="*/ 138317 w 154441"/>
                <a:gd name="connsiteY5" fmla="*/ 261906 h 267352"/>
                <a:gd name="connsiteX6" fmla="*/ 72041 w 154441"/>
                <a:gd name="connsiteY6" fmla="*/ 141454 h 267352"/>
                <a:gd name="connsiteX7" fmla="*/ 48988 w 154441"/>
                <a:gd name="connsiteY7" fmla="*/ 108389 h 267352"/>
                <a:gd name="connsiteX8" fmla="*/ 5763 w 154441"/>
                <a:gd name="connsiteY8" fmla="*/ 84771 h 267352"/>
                <a:gd name="connsiteX9" fmla="*/ 5763 w 154441"/>
                <a:gd name="connsiteY9" fmla="*/ 82409 h 267352"/>
                <a:gd name="connsiteX10" fmla="*/ 20173 w 154441"/>
                <a:gd name="connsiteY10" fmla="*/ 80047 h 267352"/>
                <a:gd name="connsiteX11" fmla="*/ 0 w 154441"/>
                <a:gd name="connsiteY11" fmla="*/ 35174 h 267352"/>
                <a:gd name="connsiteX12" fmla="*/ 33859 w 154441"/>
                <a:gd name="connsiteY12" fmla="*/ 6537 h 267352"/>
                <a:gd name="connsiteX13" fmla="*/ 40209 w 154441"/>
                <a:gd name="connsiteY13" fmla="*/ 0 h 26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41" h="267352">
                  <a:moveTo>
                    <a:pt x="40209" y="0"/>
                  </a:moveTo>
                  <a:lnTo>
                    <a:pt x="106440" y="0"/>
                  </a:lnTo>
                  <a:cubicBezTo>
                    <a:pt x="132950" y="0"/>
                    <a:pt x="154441" y="21491"/>
                    <a:pt x="154441" y="48001"/>
                  </a:cubicBezTo>
                  <a:lnTo>
                    <a:pt x="154441" y="239999"/>
                  </a:lnTo>
                  <a:lnTo>
                    <a:pt x="143111" y="267352"/>
                  </a:lnTo>
                  <a:lnTo>
                    <a:pt x="138317" y="261906"/>
                  </a:lnTo>
                  <a:cubicBezTo>
                    <a:pt x="141198" y="228841"/>
                    <a:pt x="89331" y="165072"/>
                    <a:pt x="72041" y="141454"/>
                  </a:cubicBezTo>
                  <a:cubicBezTo>
                    <a:pt x="66277" y="129645"/>
                    <a:pt x="57632" y="120199"/>
                    <a:pt x="48988" y="108389"/>
                  </a:cubicBezTo>
                  <a:cubicBezTo>
                    <a:pt x="37462" y="98942"/>
                    <a:pt x="17291" y="94218"/>
                    <a:pt x="5763" y="84771"/>
                  </a:cubicBezTo>
                  <a:cubicBezTo>
                    <a:pt x="5763" y="84771"/>
                    <a:pt x="5763" y="84771"/>
                    <a:pt x="5763" y="82409"/>
                  </a:cubicBezTo>
                  <a:cubicBezTo>
                    <a:pt x="11528" y="82409"/>
                    <a:pt x="14409" y="80047"/>
                    <a:pt x="20173" y="80047"/>
                  </a:cubicBezTo>
                  <a:cubicBezTo>
                    <a:pt x="25936" y="61154"/>
                    <a:pt x="2882" y="56430"/>
                    <a:pt x="0" y="35174"/>
                  </a:cubicBezTo>
                  <a:cubicBezTo>
                    <a:pt x="7204" y="23365"/>
                    <a:pt x="20892" y="15098"/>
                    <a:pt x="33859" y="6537"/>
                  </a:cubicBezTo>
                  <a:lnTo>
                    <a:pt x="40209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62" name="PA-组合 1061">
            <a:extLst>
              <a:ext uri="{FF2B5EF4-FFF2-40B4-BE49-F238E27FC236}">
                <a16:creationId xmlns:a16="http://schemas.microsoft.com/office/drawing/2014/main" id="{5181BCB0-C967-4C34-BA04-C20F884675BD}"/>
              </a:ext>
            </a:extLst>
          </p:cNvPr>
          <p:cNvGrpSpPr/>
          <p:nvPr>
            <p:custDataLst>
              <p:tags r:id="rId287"/>
            </p:custDataLst>
          </p:nvPr>
        </p:nvGrpSpPr>
        <p:grpSpPr>
          <a:xfrm>
            <a:off x="3252000" y="4545000"/>
            <a:ext cx="288041" cy="288000"/>
            <a:chOff x="3252000" y="4545000"/>
            <a:chExt cx="288041" cy="288000"/>
          </a:xfrm>
        </p:grpSpPr>
        <p:sp>
          <p:nvSpPr>
            <p:cNvPr id="1063" name="PA-圆角矩形 1062">
              <a:extLst>
                <a:ext uri="{FF2B5EF4-FFF2-40B4-BE49-F238E27FC236}">
                  <a16:creationId xmlns:a16="http://schemas.microsoft.com/office/drawing/2014/main" id="{9074580E-175A-4A69-B6D6-EAB066C03E48}"/>
                </a:ext>
              </a:extLst>
            </p:cNvPr>
            <p:cNvSpPr/>
            <p:nvPr>
              <p:custDataLst>
                <p:tags r:id="rId356"/>
              </p:custDataLst>
            </p:nvPr>
          </p:nvSpPr>
          <p:spPr>
            <a:xfrm>
              <a:off x="3252000" y="45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4" name="PA-任意多边形 1063">
              <a:extLst>
                <a:ext uri="{FF2B5EF4-FFF2-40B4-BE49-F238E27FC236}">
                  <a16:creationId xmlns:a16="http://schemas.microsoft.com/office/drawing/2014/main" id="{0B0B0901-BF98-4A06-8250-4747215AEE44}"/>
                </a:ext>
              </a:extLst>
            </p:cNvPr>
            <p:cNvSpPr/>
            <p:nvPr>
              <p:custDataLst>
                <p:tags r:id="rId357"/>
              </p:custDataLst>
            </p:nvPr>
          </p:nvSpPr>
          <p:spPr>
            <a:xfrm>
              <a:off x="3252042" y="4545000"/>
              <a:ext cx="287999" cy="288000"/>
            </a:xfrm>
            <a:custGeom>
              <a:avLst/>
              <a:gdLst>
                <a:gd name="connsiteX0" fmla="*/ 48001 w 287999"/>
                <a:gd name="connsiteY0" fmla="*/ 0 h 288000"/>
                <a:gd name="connsiteX1" fmla="*/ 239997 w 287999"/>
                <a:gd name="connsiteY1" fmla="*/ 0 h 288000"/>
                <a:gd name="connsiteX2" fmla="*/ 287999 w 287999"/>
                <a:gd name="connsiteY2" fmla="*/ 48001 h 288000"/>
                <a:gd name="connsiteX3" fmla="*/ 287999 w 287999"/>
                <a:gd name="connsiteY3" fmla="*/ 239999 h 288000"/>
                <a:gd name="connsiteX4" fmla="*/ 239997 w 287999"/>
                <a:gd name="connsiteY4" fmla="*/ 288000 h 288000"/>
                <a:gd name="connsiteX5" fmla="*/ 48001 w 287999"/>
                <a:gd name="connsiteY5" fmla="*/ 288000 h 288000"/>
                <a:gd name="connsiteX6" fmla="*/ 0 w 287999"/>
                <a:gd name="connsiteY6" fmla="*/ 239999 h 288000"/>
                <a:gd name="connsiteX7" fmla="*/ 0 w 287999"/>
                <a:gd name="connsiteY7" fmla="*/ 48001 h 288000"/>
                <a:gd name="connsiteX8" fmla="*/ 48001 w 287999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9" h="288000">
                  <a:moveTo>
                    <a:pt x="48001" y="0"/>
                  </a:moveTo>
                  <a:lnTo>
                    <a:pt x="239997" y="0"/>
                  </a:lnTo>
                  <a:cubicBezTo>
                    <a:pt x="266507" y="0"/>
                    <a:pt x="287999" y="21491"/>
                    <a:pt x="287999" y="48001"/>
                  </a:cubicBezTo>
                  <a:lnTo>
                    <a:pt x="287999" y="239999"/>
                  </a:lnTo>
                  <a:cubicBezTo>
                    <a:pt x="287999" y="266509"/>
                    <a:pt x="266507" y="288000"/>
                    <a:pt x="239997" y="288000"/>
                  </a:cubicBezTo>
                  <a:lnTo>
                    <a:pt x="48001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65" name="PA-组合 1064">
            <a:extLst>
              <a:ext uri="{FF2B5EF4-FFF2-40B4-BE49-F238E27FC236}">
                <a16:creationId xmlns:a16="http://schemas.microsoft.com/office/drawing/2014/main" id="{6FB7035C-94DB-4B03-8194-7122AED8DAD4}"/>
              </a:ext>
            </a:extLst>
          </p:cNvPr>
          <p:cNvGrpSpPr/>
          <p:nvPr>
            <p:custDataLst>
              <p:tags r:id="rId288"/>
            </p:custDataLst>
          </p:nvPr>
        </p:nvGrpSpPr>
        <p:grpSpPr>
          <a:xfrm>
            <a:off x="3252000" y="4905000"/>
            <a:ext cx="288034" cy="288000"/>
            <a:chOff x="3252000" y="4905000"/>
            <a:chExt cx="288034" cy="288000"/>
          </a:xfrm>
        </p:grpSpPr>
        <p:sp>
          <p:nvSpPr>
            <p:cNvPr id="1066" name="PA-圆角矩形 1065">
              <a:extLst>
                <a:ext uri="{FF2B5EF4-FFF2-40B4-BE49-F238E27FC236}">
                  <a16:creationId xmlns:a16="http://schemas.microsoft.com/office/drawing/2014/main" id="{F7844246-CF36-441E-9F9C-8670C30F9DE2}"/>
                </a:ext>
              </a:extLst>
            </p:cNvPr>
            <p:cNvSpPr/>
            <p:nvPr>
              <p:custDataLst>
                <p:tags r:id="rId354"/>
              </p:custDataLst>
            </p:nvPr>
          </p:nvSpPr>
          <p:spPr>
            <a:xfrm>
              <a:off x="3252000" y="49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7" name="PA-任意多边形 1066">
              <a:extLst>
                <a:ext uri="{FF2B5EF4-FFF2-40B4-BE49-F238E27FC236}">
                  <a16:creationId xmlns:a16="http://schemas.microsoft.com/office/drawing/2014/main" id="{5EBF2BFE-1401-4127-A589-DA369CBE1158}"/>
                </a:ext>
              </a:extLst>
            </p:cNvPr>
            <p:cNvSpPr/>
            <p:nvPr>
              <p:custDataLst>
                <p:tags r:id="rId355"/>
              </p:custDataLst>
            </p:nvPr>
          </p:nvSpPr>
          <p:spPr>
            <a:xfrm>
              <a:off x="3252035" y="4905000"/>
              <a:ext cx="287999" cy="288000"/>
            </a:xfrm>
            <a:custGeom>
              <a:avLst/>
              <a:gdLst>
                <a:gd name="connsiteX0" fmla="*/ 48000 w 287999"/>
                <a:gd name="connsiteY0" fmla="*/ 0 h 288000"/>
                <a:gd name="connsiteX1" fmla="*/ 239998 w 287999"/>
                <a:gd name="connsiteY1" fmla="*/ 0 h 288000"/>
                <a:gd name="connsiteX2" fmla="*/ 287999 w 287999"/>
                <a:gd name="connsiteY2" fmla="*/ 48001 h 288000"/>
                <a:gd name="connsiteX3" fmla="*/ 287999 w 287999"/>
                <a:gd name="connsiteY3" fmla="*/ 239999 h 288000"/>
                <a:gd name="connsiteX4" fmla="*/ 239998 w 287999"/>
                <a:gd name="connsiteY4" fmla="*/ 288000 h 288000"/>
                <a:gd name="connsiteX5" fmla="*/ 48000 w 287999"/>
                <a:gd name="connsiteY5" fmla="*/ 288000 h 288000"/>
                <a:gd name="connsiteX6" fmla="*/ 0 w 287999"/>
                <a:gd name="connsiteY6" fmla="*/ 239999 h 288000"/>
                <a:gd name="connsiteX7" fmla="*/ 0 w 287999"/>
                <a:gd name="connsiteY7" fmla="*/ 48001 h 288000"/>
                <a:gd name="connsiteX8" fmla="*/ 48000 w 287999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9" h="288000">
                  <a:moveTo>
                    <a:pt x="48000" y="0"/>
                  </a:moveTo>
                  <a:lnTo>
                    <a:pt x="239998" y="0"/>
                  </a:lnTo>
                  <a:cubicBezTo>
                    <a:pt x="266507" y="0"/>
                    <a:pt x="287999" y="21491"/>
                    <a:pt x="287999" y="48001"/>
                  </a:cubicBezTo>
                  <a:lnTo>
                    <a:pt x="287999" y="239999"/>
                  </a:lnTo>
                  <a:cubicBezTo>
                    <a:pt x="287999" y="266509"/>
                    <a:pt x="266507" y="288000"/>
                    <a:pt x="239998" y="288000"/>
                  </a:cubicBezTo>
                  <a:lnTo>
                    <a:pt x="48000" y="288000"/>
                  </a:lnTo>
                  <a:cubicBezTo>
                    <a:pt x="21491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68" name="PA-组合 1067">
            <a:extLst>
              <a:ext uri="{FF2B5EF4-FFF2-40B4-BE49-F238E27FC236}">
                <a16:creationId xmlns:a16="http://schemas.microsoft.com/office/drawing/2014/main" id="{5B06F1A3-A73B-41D1-A37A-6F0CB93DC2CB}"/>
              </a:ext>
            </a:extLst>
          </p:cNvPr>
          <p:cNvGrpSpPr/>
          <p:nvPr>
            <p:custDataLst>
              <p:tags r:id="rId289"/>
            </p:custDataLst>
          </p:nvPr>
        </p:nvGrpSpPr>
        <p:grpSpPr>
          <a:xfrm>
            <a:off x="3252000" y="5265000"/>
            <a:ext cx="288027" cy="288000"/>
            <a:chOff x="3252000" y="5265000"/>
            <a:chExt cx="288027" cy="288000"/>
          </a:xfrm>
        </p:grpSpPr>
        <p:sp>
          <p:nvSpPr>
            <p:cNvPr id="1069" name="PA-圆角矩形 1068">
              <a:extLst>
                <a:ext uri="{FF2B5EF4-FFF2-40B4-BE49-F238E27FC236}">
                  <a16:creationId xmlns:a16="http://schemas.microsoft.com/office/drawing/2014/main" id="{8CEEC233-7743-4933-8FA6-F5312589F4AF}"/>
                </a:ext>
              </a:extLst>
            </p:cNvPr>
            <p:cNvSpPr/>
            <p:nvPr>
              <p:custDataLst>
                <p:tags r:id="rId352"/>
              </p:custDataLst>
            </p:nvPr>
          </p:nvSpPr>
          <p:spPr>
            <a:xfrm>
              <a:off x="3252000" y="52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0" name="PA-任意多边形 1069">
              <a:extLst>
                <a:ext uri="{FF2B5EF4-FFF2-40B4-BE49-F238E27FC236}">
                  <a16:creationId xmlns:a16="http://schemas.microsoft.com/office/drawing/2014/main" id="{13D3DA4A-BBB7-4335-A5F4-3C1400782A79}"/>
                </a:ext>
              </a:extLst>
            </p:cNvPr>
            <p:cNvSpPr/>
            <p:nvPr>
              <p:custDataLst>
                <p:tags r:id="rId353"/>
              </p:custDataLst>
            </p:nvPr>
          </p:nvSpPr>
          <p:spPr>
            <a:xfrm>
              <a:off x="3252027" y="5265000"/>
              <a:ext cx="288000" cy="288000"/>
            </a:xfrm>
            <a:custGeom>
              <a:avLst/>
              <a:gdLst>
                <a:gd name="connsiteX0" fmla="*/ 48001 w 288000"/>
                <a:gd name="connsiteY0" fmla="*/ 0 h 288000"/>
                <a:gd name="connsiteX1" fmla="*/ 239999 w 288000"/>
                <a:gd name="connsiteY1" fmla="*/ 0 h 288000"/>
                <a:gd name="connsiteX2" fmla="*/ 288000 w 288000"/>
                <a:gd name="connsiteY2" fmla="*/ 48001 h 288000"/>
                <a:gd name="connsiteX3" fmla="*/ 288000 w 288000"/>
                <a:gd name="connsiteY3" fmla="*/ 239999 h 288000"/>
                <a:gd name="connsiteX4" fmla="*/ 239999 w 288000"/>
                <a:gd name="connsiteY4" fmla="*/ 288000 h 288000"/>
                <a:gd name="connsiteX5" fmla="*/ 48001 w 288000"/>
                <a:gd name="connsiteY5" fmla="*/ 288000 h 288000"/>
                <a:gd name="connsiteX6" fmla="*/ 0 w 288000"/>
                <a:gd name="connsiteY6" fmla="*/ 239999 h 288000"/>
                <a:gd name="connsiteX7" fmla="*/ 0 w 288000"/>
                <a:gd name="connsiteY7" fmla="*/ 48001 h 288000"/>
                <a:gd name="connsiteX8" fmla="*/ 48001 w 288000"/>
                <a:gd name="connsiteY8" fmla="*/ 0 h 2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000" h="288000">
                  <a:moveTo>
                    <a:pt x="48001" y="0"/>
                  </a:moveTo>
                  <a:lnTo>
                    <a:pt x="239999" y="0"/>
                  </a:lnTo>
                  <a:cubicBezTo>
                    <a:pt x="266508" y="0"/>
                    <a:pt x="288000" y="21491"/>
                    <a:pt x="288000" y="48001"/>
                  </a:cubicBezTo>
                  <a:lnTo>
                    <a:pt x="288000" y="239999"/>
                  </a:lnTo>
                  <a:cubicBezTo>
                    <a:pt x="288000" y="266509"/>
                    <a:pt x="266508" y="288000"/>
                    <a:pt x="239999" y="288000"/>
                  </a:cubicBezTo>
                  <a:lnTo>
                    <a:pt x="48001" y="288000"/>
                  </a:lnTo>
                  <a:cubicBezTo>
                    <a:pt x="21492" y="288000"/>
                    <a:pt x="0" y="266509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2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71" name="PA-组合 1070">
            <a:extLst>
              <a:ext uri="{FF2B5EF4-FFF2-40B4-BE49-F238E27FC236}">
                <a16:creationId xmlns:a16="http://schemas.microsoft.com/office/drawing/2014/main" id="{B46545B3-853E-445D-B5B6-8EDA770B255C}"/>
              </a:ext>
            </a:extLst>
          </p:cNvPr>
          <p:cNvGrpSpPr/>
          <p:nvPr>
            <p:custDataLst>
              <p:tags r:id="rId290"/>
            </p:custDataLst>
          </p:nvPr>
        </p:nvGrpSpPr>
        <p:grpSpPr>
          <a:xfrm>
            <a:off x="3252000" y="5625000"/>
            <a:ext cx="288019" cy="288000"/>
            <a:chOff x="3252000" y="5625000"/>
            <a:chExt cx="288019" cy="288000"/>
          </a:xfrm>
        </p:grpSpPr>
        <p:sp>
          <p:nvSpPr>
            <p:cNvPr id="1072" name="PA-圆角矩形 1071">
              <a:extLst>
                <a:ext uri="{FF2B5EF4-FFF2-40B4-BE49-F238E27FC236}">
                  <a16:creationId xmlns:a16="http://schemas.microsoft.com/office/drawing/2014/main" id="{938ACF79-166D-41B1-8EC3-7196CF6A3046}"/>
                </a:ext>
              </a:extLst>
            </p:cNvPr>
            <p:cNvSpPr/>
            <p:nvPr>
              <p:custDataLst>
                <p:tags r:id="rId350"/>
              </p:custDataLst>
            </p:nvPr>
          </p:nvSpPr>
          <p:spPr>
            <a:xfrm>
              <a:off x="3252000" y="56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3" name="PA-任意多边形 1072">
              <a:extLst>
                <a:ext uri="{FF2B5EF4-FFF2-40B4-BE49-F238E27FC236}">
                  <a16:creationId xmlns:a16="http://schemas.microsoft.com/office/drawing/2014/main" id="{13F6FD02-AE49-47BF-BDE7-6881B12D2932}"/>
                </a:ext>
              </a:extLst>
            </p:cNvPr>
            <p:cNvSpPr/>
            <p:nvPr>
              <p:custDataLst>
                <p:tags r:id="rId351"/>
              </p:custDataLst>
            </p:nvPr>
          </p:nvSpPr>
          <p:spPr>
            <a:xfrm>
              <a:off x="3252020" y="5625000"/>
              <a:ext cx="287999" cy="277174"/>
            </a:xfrm>
            <a:custGeom>
              <a:avLst/>
              <a:gdLst>
                <a:gd name="connsiteX0" fmla="*/ 48001 w 287999"/>
                <a:gd name="connsiteY0" fmla="*/ 0 h 277174"/>
                <a:gd name="connsiteX1" fmla="*/ 239998 w 287999"/>
                <a:gd name="connsiteY1" fmla="*/ 0 h 277174"/>
                <a:gd name="connsiteX2" fmla="*/ 258682 w 287999"/>
                <a:gd name="connsiteY2" fmla="*/ 3772 h 277174"/>
                <a:gd name="connsiteX3" fmla="*/ 259163 w 287999"/>
                <a:gd name="connsiteY3" fmla="*/ 4096 h 277174"/>
                <a:gd name="connsiteX4" fmla="*/ 257896 w 287999"/>
                <a:gd name="connsiteY4" fmla="*/ 6172 h 277174"/>
                <a:gd name="connsiteX5" fmla="*/ 257896 w 287999"/>
                <a:gd name="connsiteY5" fmla="*/ 8534 h 277174"/>
                <a:gd name="connsiteX6" fmla="*/ 277917 w 287999"/>
                <a:gd name="connsiteY6" fmla="*/ 23661 h 277174"/>
                <a:gd name="connsiteX7" fmla="*/ 287999 w 287999"/>
                <a:gd name="connsiteY7" fmla="*/ 48001 h 277174"/>
                <a:gd name="connsiteX8" fmla="*/ 287999 w 287999"/>
                <a:gd name="connsiteY8" fmla="*/ 153338 h 277174"/>
                <a:gd name="connsiteX9" fmla="*/ 251773 w 287999"/>
                <a:gd name="connsiteY9" fmla="*/ 170022 h 277174"/>
                <a:gd name="connsiteX10" fmla="*/ 203145 w 287999"/>
                <a:gd name="connsiteY10" fmla="*/ 178583 h 277174"/>
                <a:gd name="connsiteX11" fmla="*/ 139750 w 287999"/>
                <a:gd name="connsiteY11" fmla="*/ 180945 h 277174"/>
                <a:gd name="connsiteX12" fmla="*/ 116695 w 287999"/>
                <a:gd name="connsiteY12" fmla="*/ 176222 h 277174"/>
                <a:gd name="connsiteX13" fmla="*/ 128222 w 287999"/>
                <a:gd name="connsiteY13" fmla="*/ 202201 h 277174"/>
                <a:gd name="connsiteX14" fmla="*/ 113813 w 287999"/>
                <a:gd name="connsiteY14" fmla="*/ 230543 h 277174"/>
                <a:gd name="connsiteX15" fmla="*/ 119577 w 287999"/>
                <a:gd name="connsiteY15" fmla="*/ 251799 h 277174"/>
                <a:gd name="connsiteX16" fmla="*/ 105168 w 287999"/>
                <a:gd name="connsiteY16" fmla="*/ 261246 h 277174"/>
                <a:gd name="connsiteX17" fmla="*/ 61944 w 287999"/>
                <a:gd name="connsiteY17" fmla="*/ 265970 h 277174"/>
                <a:gd name="connsiteX18" fmla="*/ 15838 w 287999"/>
                <a:gd name="connsiteY18" fmla="*/ 254160 h 277174"/>
                <a:gd name="connsiteX19" fmla="*/ 12955 w 287999"/>
                <a:gd name="connsiteY19" fmla="*/ 258884 h 277174"/>
                <a:gd name="connsiteX20" fmla="*/ 17278 w 287999"/>
                <a:gd name="connsiteY20" fmla="*/ 272760 h 277174"/>
                <a:gd name="connsiteX21" fmla="*/ 18854 w 287999"/>
                <a:gd name="connsiteY21" fmla="*/ 277174 h 277174"/>
                <a:gd name="connsiteX22" fmla="*/ 14060 w 287999"/>
                <a:gd name="connsiteY22" fmla="*/ 273941 h 277174"/>
                <a:gd name="connsiteX23" fmla="*/ 0 w 287999"/>
                <a:gd name="connsiteY23" fmla="*/ 239999 h 277174"/>
                <a:gd name="connsiteX24" fmla="*/ 0 w 287999"/>
                <a:gd name="connsiteY24" fmla="*/ 48001 h 277174"/>
                <a:gd name="connsiteX25" fmla="*/ 48001 w 287999"/>
                <a:gd name="connsiteY25" fmla="*/ 0 h 277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87999" h="277174">
                  <a:moveTo>
                    <a:pt x="48001" y="0"/>
                  </a:moveTo>
                  <a:lnTo>
                    <a:pt x="239998" y="0"/>
                  </a:lnTo>
                  <a:cubicBezTo>
                    <a:pt x="246626" y="0"/>
                    <a:pt x="252940" y="1343"/>
                    <a:pt x="258682" y="3772"/>
                  </a:cubicBezTo>
                  <a:lnTo>
                    <a:pt x="259163" y="4096"/>
                  </a:lnTo>
                  <a:lnTo>
                    <a:pt x="257896" y="6172"/>
                  </a:lnTo>
                  <a:cubicBezTo>
                    <a:pt x="257896" y="6172"/>
                    <a:pt x="257896" y="8534"/>
                    <a:pt x="257896" y="8534"/>
                  </a:cubicBezTo>
                  <a:lnTo>
                    <a:pt x="277917" y="23661"/>
                  </a:lnTo>
                  <a:lnTo>
                    <a:pt x="287999" y="48001"/>
                  </a:lnTo>
                  <a:lnTo>
                    <a:pt x="287999" y="153338"/>
                  </a:lnTo>
                  <a:lnTo>
                    <a:pt x="251773" y="170022"/>
                  </a:lnTo>
                  <a:cubicBezTo>
                    <a:pt x="234843" y="173860"/>
                    <a:pt x="216112" y="176221"/>
                    <a:pt x="203145" y="178583"/>
                  </a:cubicBezTo>
                  <a:cubicBezTo>
                    <a:pt x="182973" y="180945"/>
                    <a:pt x="157039" y="183306"/>
                    <a:pt x="139750" y="180945"/>
                  </a:cubicBezTo>
                  <a:cubicBezTo>
                    <a:pt x="133985" y="178583"/>
                    <a:pt x="119577" y="176222"/>
                    <a:pt x="116695" y="176222"/>
                  </a:cubicBezTo>
                  <a:cubicBezTo>
                    <a:pt x="108050" y="188030"/>
                    <a:pt x="122458" y="197477"/>
                    <a:pt x="128222" y="202201"/>
                  </a:cubicBezTo>
                  <a:cubicBezTo>
                    <a:pt x="122458" y="211648"/>
                    <a:pt x="113813" y="221096"/>
                    <a:pt x="113813" y="230543"/>
                  </a:cubicBezTo>
                  <a:cubicBezTo>
                    <a:pt x="110932" y="239990"/>
                    <a:pt x="122458" y="242351"/>
                    <a:pt x="119577" y="251799"/>
                  </a:cubicBezTo>
                  <a:cubicBezTo>
                    <a:pt x="116695" y="256522"/>
                    <a:pt x="110932" y="258884"/>
                    <a:pt x="105168" y="261246"/>
                  </a:cubicBezTo>
                  <a:cubicBezTo>
                    <a:pt x="93642" y="263608"/>
                    <a:pt x="76353" y="270693"/>
                    <a:pt x="61944" y="265970"/>
                  </a:cubicBezTo>
                  <a:cubicBezTo>
                    <a:pt x="47536" y="263608"/>
                    <a:pt x="33127" y="251799"/>
                    <a:pt x="15838" y="254160"/>
                  </a:cubicBezTo>
                  <a:cubicBezTo>
                    <a:pt x="15838" y="256522"/>
                    <a:pt x="12955" y="256522"/>
                    <a:pt x="12955" y="258884"/>
                  </a:cubicBezTo>
                  <a:cubicBezTo>
                    <a:pt x="12955" y="264788"/>
                    <a:pt x="15117" y="268922"/>
                    <a:pt x="17278" y="272760"/>
                  </a:cubicBezTo>
                  <a:lnTo>
                    <a:pt x="18854" y="277174"/>
                  </a:lnTo>
                  <a:lnTo>
                    <a:pt x="14060" y="273941"/>
                  </a:lnTo>
                  <a:cubicBezTo>
                    <a:pt x="5373" y="265254"/>
                    <a:pt x="0" y="253254"/>
                    <a:pt x="0" y="239999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74" name="PA-组合 1073">
            <a:extLst>
              <a:ext uri="{FF2B5EF4-FFF2-40B4-BE49-F238E27FC236}">
                <a16:creationId xmlns:a16="http://schemas.microsoft.com/office/drawing/2014/main" id="{93875649-A782-4B74-8064-3B1555ADCD7C}"/>
              </a:ext>
            </a:extLst>
          </p:cNvPr>
          <p:cNvGrpSpPr/>
          <p:nvPr>
            <p:custDataLst>
              <p:tags r:id="rId291"/>
            </p:custDataLst>
          </p:nvPr>
        </p:nvGrpSpPr>
        <p:grpSpPr>
          <a:xfrm>
            <a:off x="3252000" y="5985000"/>
            <a:ext cx="288000" cy="288000"/>
            <a:chOff x="3252000" y="5985000"/>
            <a:chExt cx="288000" cy="288000"/>
          </a:xfrm>
        </p:grpSpPr>
        <p:sp>
          <p:nvSpPr>
            <p:cNvPr id="1075" name="PA-圆角矩形 1074">
              <a:extLst>
                <a:ext uri="{FF2B5EF4-FFF2-40B4-BE49-F238E27FC236}">
                  <a16:creationId xmlns:a16="http://schemas.microsoft.com/office/drawing/2014/main" id="{B8668546-2189-4DFA-8D4D-0613D1D3EC26}"/>
                </a:ext>
              </a:extLst>
            </p:cNvPr>
            <p:cNvSpPr/>
            <p:nvPr>
              <p:custDataLst>
                <p:tags r:id="rId347"/>
              </p:custDataLst>
            </p:nvPr>
          </p:nvSpPr>
          <p:spPr>
            <a:xfrm>
              <a:off x="3252000" y="59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6" name="PA-任意多边形 1075">
              <a:extLst>
                <a:ext uri="{FF2B5EF4-FFF2-40B4-BE49-F238E27FC236}">
                  <a16:creationId xmlns:a16="http://schemas.microsoft.com/office/drawing/2014/main" id="{861886C8-AACE-4079-8FED-D196953B2220}"/>
                </a:ext>
              </a:extLst>
            </p:cNvPr>
            <p:cNvSpPr/>
            <p:nvPr>
              <p:custDataLst>
                <p:tags r:id="rId348"/>
              </p:custDataLst>
            </p:nvPr>
          </p:nvSpPr>
          <p:spPr>
            <a:xfrm>
              <a:off x="3259241" y="6013935"/>
              <a:ext cx="692" cy="1619"/>
            </a:xfrm>
            <a:custGeom>
              <a:avLst/>
              <a:gdLst>
                <a:gd name="connsiteX0" fmla="*/ 670 w 692"/>
                <a:gd name="connsiteY0" fmla="*/ 0 h 1619"/>
                <a:gd name="connsiteX1" fmla="*/ 692 w 692"/>
                <a:gd name="connsiteY1" fmla="*/ 735 h 1619"/>
                <a:gd name="connsiteX2" fmla="*/ 0 w 692"/>
                <a:gd name="connsiteY2" fmla="*/ 1619 h 1619"/>
                <a:gd name="connsiteX3" fmla="*/ 670 w 692"/>
                <a:gd name="connsiteY3" fmla="*/ 0 h 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2" h="1619">
                  <a:moveTo>
                    <a:pt x="670" y="0"/>
                  </a:moveTo>
                  <a:lnTo>
                    <a:pt x="692" y="735"/>
                  </a:lnTo>
                  <a:lnTo>
                    <a:pt x="0" y="1619"/>
                  </a:lnTo>
                  <a:lnTo>
                    <a:pt x="67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77" name="PA-任意多边形 1076">
              <a:extLst>
                <a:ext uri="{FF2B5EF4-FFF2-40B4-BE49-F238E27FC236}">
                  <a16:creationId xmlns:a16="http://schemas.microsoft.com/office/drawing/2014/main" id="{2E5C4D56-21FC-4743-B582-375954C3533E}"/>
                </a:ext>
              </a:extLst>
            </p:cNvPr>
            <p:cNvSpPr/>
            <p:nvPr>
              <p:custDataLst>
                <p:tags r:id="rId349"/>
              </p:custDataLst>
            </p:nvPr>
          </p:nvSpPr>
          <p:spPr>
            <a:xfrm>
              <a:off x="3252013" y="6040956"/>
              <a:ext cx="1436" cy="3727"/>
            </a:xfrm>
            <a:custGeom>
              <a:avLst/>
              <a:gdLst>
                <a:gd name="connsiteX0" fmla="*/ 0 w 1436"/>
                <a:gd name="connsiteY0" fmla="*/ 0 h 3727"/>
                <a:gd name="connsiteX1" fmla="*/ 1436 w 1436"/>
                <a:gd name="connsiteY1" fmla="*/ 3531 h 3727"/>
                <a:gd name="connsiteX2" fmla="*/ 0 w 1436"/>
                <a:gd name="connsiteY2" fmla="*/ 3727 h 3727"/>
                <a:gd name="connsiteX3" fmla="*/ 0 w 1436"/>
                <a:gd name="connsiteY3" fmla="*/ 0 h 3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" h="3727">
                  <a:moveTo>
                    <a:pt x="0" y="0"/>
                  </a:moveTo>
                  <a:lnTo>
                    <a:pt x="1436" y="3531"/>
                  </a:lnTo>
                  <a:lnTo>
                    <a:pt x="0" y="37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78" name="PA-组合 1077">
            <a:extLst>
              <a:ext uri="{FF2B5EF4-FFF2-40B4-BE49-F238E27FC236}">
                <a16:creationId xmlns:a16="http://schemas.microsoft.com/office/drawing/2014/main" id="{6577D781-DB33-482E-80D0-0E18F9637940}"/>
              </a:ext>
            </a:extLst>
          </p:cNvPr>
          <p:cNvGrpSpPr/>
          <p:nvPr>
            <p:custDataLst>
              <p:tags r:id="rId292"/>
            </p:custDataLst>
          </p:nvPr>
        </p:nvGrpSpPr>
        <p:grpSpPr>
          <a:xfrm>
            <a:off x="2532000" y="3825000"/>
            <a:ext cx="288065" cy="288000"/>
            <a:chOff x="2532000" y="3825000"/>
            <a:chExt cx="288065" cy="288000"/>
          </a:xfrm>
        </p:grpSpPr>
        <p:sp>
          <p:nvSpPr>
            <p:cNvPr id="1079" name="PA-圆角矩形 1078">
              <a:extLst>
                <a:ext uri="{FF2B5EF4-FFF2-40B4-BE49-F238E27FC236}">
                  <a16:creationId xmlns:a16="http://schemas.microsoft.com/office/drawing/2014/main" id="{C81A1066-F74C-48E6-87D7-35A53272FFEC}"/>
                </a:ext>
              </a:extLst>
            </p:cNvPr>
            <p:cNvSpPr/>
            <p:nvPr>
              <p:custDataLst>
                <p:tags r:id="rId343"/>
              </p:custDataLst>
            </p:nvPr>
          </p:nvSpPr>
          <p:spPr>
            <a:xfrm>
              <a:off x="2532000" y="38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0" name="PA-任意多边形 1079">
              <a:extLst>
                <a:ext uri="{FF2B5EF4-FFF2-40B4-BE49-F238E27FC236}">
                  <a16:creationId xmlns:a16="http://schemas.microsoft.com/office/drawing/2014/main" id="{0A7C980F-35BA-4938-B4B8-BF80AF1398C7}"/>
                </a:ext>
              </a:extLst>
            </p:cNvPr>
            <p:cNvSpPr/>
            <p:nvPr>
              <p:custDataLst>
                <p:tags r:id="rId344"/>
              </p:custDataLst>
            </p:nvPr>
          </p:nvSpPr>
          <p:spPr>
            <a:xfrm>
              <a:off x="2561373" y="3825001"/>
              <a:ext cx="258692" cy="188343"/>
            </a:xfrm>
            <a:custGeom>
              <a:avLst/>
              <a:gdLst>
                <a:gd name="connsiteX0" fmla="*/ 18696 w 258692"/>
                <a:gd name="connsiteY0" fmla="*/ 0 h 188343"/>
                <a:gd name="connsiteX1" fmla="*/ 207068 w 258692"/>
                <a:gd name="connsiteY1" fmla="*/ 0 h 188343"/>
                <a:gd name="connsiteX2" fmla="*/ 204010 w 258692"/>
                <a:gd name="connsiteY2" fmla="*/ 17999 h 188343"/>
                <a:gd name="connsiteX3" fmla="*/ 202209 w 258692"/>
                <a:gd name="connsiteY3" fmla="*/ 39550 h 188343"/>
                <a:gd name="connsiteX4" fmla="*/ 199327 w 258692"/>
                <a:gd name="connsiteY4" fmla="*/ 79700 h 188343"/>
                <a:gd name="connsiteX5" fmla="*/ 254077 w 258692"/>
                <a:gd name="connsiteY5" fmla="*/ 138745 h 188343"/>
                <a:gd name="connsiteX6" fmla="*/ 258692 w 258692"/>
                <a:gd name="connsiteY6" fmla="*/ 146310 h 188343"/>
                <a:gd name="connsiteX7" fmla="*/ 258692 w 258692"/>
                <a:gd name="connsiteY7" fmla="*/ 180367 h 188343"/>
                <a:gd name="connsiteX8" fmla="*/ 239669 w 258692"/>
                <a:gd name="connsiteY8" fmla="*/ 178896 h 188343"/>
                <a:gd name="connsiteX9" fmla="*/ 233907 w 258692"/>
                <a:gd name="connsiteY9" fmla="*/ 188343 h 188343"/>
                <a:gd name="connsiteX10" fmla="*/ 224902 w 258692"/>
                <a:gd name="connsiteY10" fmla="*/ 172106 h 188343"/>
                <a:gd name="connsiteX11" fmla="*/ 225262 w 258692"/>
                <a:gd name="connsiteY11" fmla="*/ 171811 h 188343"/>
                <a:gd name="connsiteX12" fmla="*/ 224301 w 258692"/>
                <a:gd name="connsiteY12" fmla="*/ 171023 h 188343"/>
                <a:gd name="connsiteX13" fmla="*/ 219498 w 258692"/>
                <a:gd name="connsiteY13" fmla="*/ 162363 h 188343"/>
                <a:gd name="connsiteX14" fmla="*/ 216617 w 258692"/>
                <a:gd name="connsiteY14" fmla="*/ 164725 h 188343"/>
                <a:gd name="connsiteX15" fmla="*/ 224301 w 258692"/>
                <a:gd name="connsiteY15" fmla="*/ 171023 h 188343"/>
                <a:gd name="connsiteX16" fmla="*/ 224902 w 258692"/>
                <a:gd name="connsiteY16" fmla="*/ 172106 h 188343"/>
                <a:gd name="connsiteX17" fmla="*/ 222379 w 258692"/>
                <a:gd name="connsiteY17" fmla="*/ 174172 h 188343"/>
                <a:gd name="connsiteX18" fmla="*/ 207973 w 258692"/>
                <a:gd name="connsiteY18" fmla="*/ 167087 h 188343"/>
                <a:gd name="connsiteX19" fmla="*/ 176275 w 258692"/>
                <a:gd name="connsiteY19" fmla="*/ 136383 h 188343"/>
                <a:gd name="connsiteX20" fmla="*/ 167630 w 258692"/>
                <a:gd name="connsiteY20" fmla="*/ 119851 h 188343"/>
                <a:gd name="connsiteX21" fmla="*/ 150340 w 258692"/>
                <a:gd name="connsiteY21" fmla="*/ 110404 h 188343"/>
                <a:gd name="connsiteX22" fmla="*/ 150340 w 258692"/>
                <a:gd name="connsiteY22" fmla="*/ 112766 h 188343"/>
                <a:gd name="connsiteX23" fmla="*/ 153222 w 258692"/>
                <a:gd name="connsiteY23" fmla="*/ 119851 h 188343"/>
                <a:gd name="connsiteX24" fmla="*/ 164749 w 258692"/>
                <a:gd name="connsiteY24" fmla="*/ 126937 h 188343"/>
                <a:gd name="connsiteX25" fmla="*/ 156104 w 258692"/>
                <a:gd name="connsiteY25" fmla="*/ 134021 h 188343"/>
                <a:gd name="connsiteX26" fmla="*/ 153222 w 258692"/>
                <a:gd name="connsiteY26" fmla="*/ 134021 h 188343"/>
                <a:gd name="connsiteX27" fmla="*/ 127288 w 258692"/>
                <a:gd name="connsiteY27" fmla="*/ 108042 h 188343"/>
                <a:gd name="connsiteX28" fmla="*/ 135933 w 258692"/>
                <a:gd name="connsiteY28" fmla="*/ 96233 h 188343"/>
                <a:gd name="connsiteX29" fmla="*/ 135933 w 258692"/>
                <a:gd name="connsiteY29" fmla="*/ 93871 h 188343"/>
                <a:gd name="connsiteX30" fmla="*/ 127288 w 258692"/>
                <a:gd name="connsiteY30" fmla="*/ 89147 h 188343"/>
                <a:gd name="connsiteX31" fmla="*/ 133051 w 258692"/>
                <a:gd name="connsiteY31" fmla="*/ 89147 h 188343"/>
                <a:gd name="connsiteX32" fmla="*/ 133051 w 258692"/>
                <a:gd name="connsiteY32" fmla="*/ 84424 h 188343"/>
                <a:gd name="connsiteX33" fmla="*/ 109997 w 258692"/>
                <a:gd name="connsiteY33" fmla="*/ 65530 h 188343"/>
                <a:gd name="connsiteX34" fmla="*/ 58128 w 258692"/>
                <a:gd name="connsiteY34" fmla="*/ 20655 h 188343"/>
                <a:gd name="connsiteX35" fmla="*/ 58128 w 258692"/>
                <a:gd name="connsiteY35" fmla="*/ 18293 h 188343"/>
                <a:gd name="connsiteX36" fmla="*/ 69653 w 258692"/>
                <a:gd name="connsiteY36" fmla="*/ 18293 h 188343"/>
                <a:gd name="connsiteX37" fmla="*/ 55246 w 258692"/>
                <a:gd name="connsiteY37" fmla="*/ 4123 h 188343"/>
                <a:gd name="connsiteX38" fmla="*/ 49482 w 258692"/>
                <a:gd name="connsiteY38" fmla="*/ 13570 h 188343"/>
                <a:gd name="connsiteX39" fmla="*/ 0 w 258692"/>
                <a:gd name="connsiteY39" fmla="*/ 3781 h 188343"/>
                <a:gd name="connsiteX40" fmla="*/ 12 w 258692"/>
                <a:gd name="connsiteY40" fmla="*/ 3772 h 188343"/>
                <a:gd name="connsiteX41" fmla="*/ 18696 w 258692"/>
                <a:gd name="connsiteY41" fmla="*/ 0 h 18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8692" h="188343">
                  <a:moveTo>
                    <a:pt x="18696" y="0"/>
                  </a:moveTo>
                  <a:lnTo>
                    <a:pt x="207068" y="0"/>
                  </a:lnTo>
                  <a:lnTo>
                    <a:pt x="204010" y="17999"/>
                  </a:lnTo>
                  <a:cubicBezTo>
                    <a:pt x="203650" y="25970"/>
                    <a:pt x="203650" y="33645"/>
                    <a:pt x="202209" y="39550"/>
                  </a:cubicBezTo>
                  <a:cubicBezTo>
                    <a:pt x="199327" y="48997"/>
                    <a:pt x="193565" y="67892"/>
                    <a:pt x="199327" y="79700"/>
                  </a:cubicBezTo>
                  <a:cubicBezTo>
                    <a:pt x="205091" y="100957"/>
                    <a:pt x="239669" y="124575"/>
                    <a:pt x="254077" y="138745"/>
                  </a:cubicBezTo>
                  <a:lnTo>
                    <a:pt x="258692" y="146310"/>
                  </a:lnTo>
                  <a:lnTo>
                    <a:pt x="258692" y="180367"/>
                  </a:lnTo>
                  <a:lnTo>
                    <a:pt x="239669" y="178896"/>
                  </a:lnTo>
                  <a:cubicBezTo>
                    <a:pt x="236788" y="181258"/>
                    <a:pt x="233907" y="183620"/>
                    <a:pt x="233907" y="188343"/>
                  </a:cubicBezTo>
                  <a:lnTo>
                    <a:pt x="224902" y="172106"/>
                  </a:lnTo>
                  <a:lnTo>
                    <a:pt x="225262" y="171811"/>
                  </a:lnTo>
                  <a:lnTo>
                    <a:pt x="224301" y="171023"/>
                  </a:lnTo>
                  <a:lnTo>
                    <a:pt x="219498" y="162363"/>
                  </a:lnTo>
                  <a:cubicBezTo>
                    <a:pt x="219498" y="162363"/>
                    <a:pt x="216617" y="164725"/>
                    <a:pt x="216617" y="164725"/>
                  </a:cubicBezTo>
                  <a:lnTo>
                    <a:pt x="224301" y="171023"/>
                  </a:lnTo>
                  <a:lnTo>
                    <a:pt x="224902" y="172106"/>
                  </a:lnTo>
                  <a:lnTo>
                    <a:pt x="222379" y="174172"/>
                  </a:lnTo>
                  <a:cubicBezTo>
                    <a:pt x="216617" y="174172"/>
                    <a:pt x="210854" y="171811"/>
                    <a:pt x="207973" y="167087"/>
                  </a:cubicBezTo>
                  <a:cubicBezTo>
                    <a:pt x="222379" y="145830"/>
                    <a:pt x="193565" y="143469"/>
                    <a:pt x="176275" y="136383"/>
                  </a:cubicBezTo>
                  <a:cubicBezTo>
                    <a:pt x="170511" y="134021"/>
                    <a:pt x="170511" y="124575"/>
                    <a:pt x="167630" y="119851"/>
                  </a:cubicBezTo>
                  <a:cubicBezTo>
                    <a:pt x="161866" y="117489"/>
                    <a:pt x="156104" y="115128"/>
                    <a:pt x="150340" y="110404"/>
                  </a:cubicBezTo>
                  <a:cubicBezTo>
                    <a:pt x="150340" y="112766"/>
                    <a:pt x="150340" y="112766"/>
                    <a:pt x="150340" y="112766"/>
                  </a:cubicBezTo>
                  <a:cubicBezTo>
                    <a:pt x="150340" y="115128"/>
                    <a:pt x="153222" y="117489"/>
                    <a:pt x="153222" y="119851"/>
                  </a:cubicBezTo>
                  <a:cubicBezTo>
                    <a:pt x="158985" y="122213"/>
                    <a:pt x="161866" y="122213"/>
                    <a:pt x="164749" y="126937"/>
                  </a:cubicBezTo>
                  <a:cubicBezTo>
                    <a:pt x="161866" y="129298"/>
                    <a:pt x="158985" y="131659"/>
                    <a:pt x="156104" y="134021"/>
                  </a:cubicBezTo>
                  <a:cubicBezTo>
                    <a:pt x="156104" y="134021"/>
                    <a:pt x="153222" y="134021"/>
                    <a:pt x="153222" y="134021"/>
                  </a:cubicBezTo>
                  <a:cubicBezTo>
                    <a:pt x="147459" y="122213"/>
                    <a:pt x="135933" y="129298"/>
                    <a:pt x="127288" y="108042"/>
                  </a:cubicBezTo>
                  <a:cubicBezTo>
                    <a:pt x="130170" y="103318"/>
                    <a:pt x="133051" y="100957"/>
                    <a:pt x="135933" y="96233"/>
                  </a:cubicBezTo>
                  <a:cubicBezTo>
                    <a:pt x="135933" y="96233"/>
                    <a:pt x="135933" y="93871"/>
                    <a:pt x="135933" y="93871"/>
                  </a:cubicBezTo>
                  <a:cubicBezTo>
                    <a:pt x="133051" y="91509"/>
                    <a:pt x="130170" y="89147"/>
                    <a:pt x="127288" y="89147"/>
                  </a:cubicBezTo>
                  <a:cubicBezTo>
                    <a:pt x="127288" y="89147"/>
                    <a:pt x="130170" y="89147"/>
                    <a:pt x="133051" y="89147"/>
                  </a:cubicBezTo>
                  <a:cubicBezTo>
                    <a:pt x="133051" y="86786"/>
                    <a:pt x="133051" y="86786"/>
                    <a:pt x="133051" y="84424"/>
                  </a:cubicBezTo>
                  <a:cubicBezTo>
                    <a:pt x="121525" y="84424"/>
                    <a:pt x="115762" y="70253"/>
                    <a:pt x="109997" y="65530"/>
                  </a:cubicBezTo>
                  <a:cubicBezTo>
                    <a:pt x="95589" y="48997"/>
                    <a:pt x="75417" y="37188"/>
                    <a:pt x="58128" y="20655"/>
                  </a:cubicBezTo>
                  <a:cubicBezTo>
                    <a:pt x="58128" y="20655"/>
                    <a:pt x="58128" y="18293"/>
                    <a:pt x="58128" y="18293"/>
                  </a:cubicBezTo>
                  <a:cubicBezTo>
                    <a:pt x="63891" y="18293"/>
                    <a:pt x="66773" y="18293"/>
                    <a:pt x="69653" y="18293"/>
                  </a:cubicBezTo>
                  <a:cubicBezTo>
                    <a:pt x="66773" y="11208"/>
                    <a:pt x="63891" y="4123"/>
                    <a:pt x="55246" y="4123"/>
                  </a:cubicBezTo>
                  <a:cubicBezTo>
                    <a:pt x="52363" y="8847"/>
                    <a:pt x="52363" y="8847"/>
                    <a:pt x="49482" y="13570"/>
                  </a:cubicBezTo>
                  <a:lnTo>
                    <a:pt x="0" y="3781"/>
                  </a:lnTo>
                  <a:lnTo>
                    <a:pt x="12" y="3772"/>
                  </a:lnTo>
                  <a:cubicBezTo>
                    <a:pt x="5755" y="1343"/>
                    <a:pt x="12069" y="0"/>
                    <a:pt x="18696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1" name="PA-任意多边形 1080">
              <a:extLst>
                <a:ext uri="{FF2B5EF4-FFF2-40B4-BE49-F238E27FC236}">
                  <a16:creationId xmlns:a16="http://schemas.microsoft.com/office/drawing/2014/main" id="{6EE0A1B2-1A48-4B3A-B871-E6AFD8E79D19}"/>
                </a:ext>
              </a:extLst>
            </p:cNvPr>
            <p:cNvSpPr/>
            <p:nvPr>
              <p:custDataLst>
                <p:tags r:id="rId345"/>
              </p:custDataLst>
            </p:nvPr>
          </p:nvSpPr>
          <p:spPr>
            <a:xfrm>
              <a:off x="2777990" y="3987363"/>
              <a:ext cx="7684" cy="8660"/>
            </a:xfrm>
            <a:custGeom>
              <a:avLst/>
              <a:gdLst>
                <a:gd name="connsiteX0" fmla="*/ 2881 w 7684"/>
                <a:gd name="connsiteY0" fmla="*/ 0 h 8660"/>
                <a:gd name="connsiteX1" fmla="*/ 7684 w 7684"/>
                <a:gd name="connsiteY1" fmla="*/ 8660 h 8660"/>
                <a:gd name="connsiteX2" fmla="*/ 0 w 7684"/>
                <a:gd name="connsiteY2" fmla="*/ 2362 h 8660"/>
                <a:gd name="connsiteX3" fmla="*/ 2881 w 7684"/>
                <a:gd name="connsiteY3" fmla="*/ 0 h 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84" h="8660">
                  <a:moveTo>
                    <a:pt x="2881" y="0"/>
                  </a:moveTo>
                  <a:lnTo>
                    <a:pt x="7684" y="8660"/>
                  </a:lnTo>
                  <a:lnTo>
                    <a:pt x="0" y="2362"/>
                  </a:lnTo>
                  <a:cubicBezTo>
                    <a:pt x="0" y="2362"/>
                    <a:pt x="2881" y="0"/>
                    <a:pt x="288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2" name="PA-任意多边形 1081">
              <a:extLst>
                <a:ext uri="{FF2B5EF4-FFF2-40B4-BE49-F238E27FC236}">
                  <a16:creationId xmlns:a16="http://schemas.microsoft.com/office/drawing/2014/main" id="{BB2AA89A-13AF-47EE-A185-F4F34264BD7B}"/>
                </a:ext>
              </a:extLst>
            </p:cNvPr>
            <p:cNvSpPr/>
            <p:nvPr>
              <p:custDataLst>
                <p:tags r:id="rId346"/>
              </p:custDataLst>
            </p:nvPr>
          </p:nvSpPr>
          <p:spPr>
            <a:xfrm>
              <a:off x="2785674" y="3996024"/>
              <a:ext cx="961" cy="1083"/>
            </a:xfrm>
            <a:custGeom>
              <a:avLst/>
              <a:gdLst>
                <a:gd name="connsiteX0" fmla="*/ 0 w 961"/>
                <a:gd name="connsiteY0" fmla="*/ 0 h 1083"/>
                <a:gd name="connsiteX1" fmla="*/ 961 w 961"/>
                <a:gd name="connsiteY1" fmla="*/ 788 h 1083"/>
                <a:gd name="connsiteX2" fmla="*/ 601 w 961"/>
                <a:gd name="connsiteY2" fmla="*/ 1083 h 1083"/>
                <a:gd name="connsiteX3" fmla="*/ 0 w 961"/>
                <a:gd name="connsiteY3" fmla="*/ 0 h 1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" h="1083">
                  <a:moveTo>
                    <a:pt x="0" y="0"/>
                  </a:moveTo>
                  <a:lnTo>
                    <a:pt x="961" y="788"/>
                  </a:lnTo>
                  <a:lnTo>
                    <a:pt x="601" y="1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83" name="PA-组合 1082">
            <a:extLst>
              <a:ext uri="{FF2B5EF4-FFF2-40B4-BE49-F238E27FC236}">
                <a16:creationId xmlns:a16="http://schemas.microsoft.com/office/drawing/2014/main" id="{7000A55D-3523-4C5E-B086-2BB70BA75A7E}"/>
              </a:ext>
            </a:extLst>
          </p:cNvPr>
          <p:cNvGrpSpPr/>
          <p:nvPr>
            <p:custDataLst>
              <p:tags r:id="rId293"/>
            </p:custDataLst>
          </p:nvPr>
        </p:nvGrpSpPr>
        <p:grpSpPr>
          <a:xfrm>
            <a:off x="3252000" y="6345000"/>
            <a:ext cx="288000" cy="288000"/>
            <a:chOff x="3252000" y="6345000"/>
            <a:chExt cx="288000" cy="288000"/>
          </a:xfrm>
        </p:grpSpPr>
        <p:sp>
          <p:nvSpPr>
            <p:cNvPr id="1084" name="PA-圆角矩形 1083">
              <a:extLst>
                <a:ext uri="{FF2B5EF4-FFF2-40B4-BE49-F238E27FC236}">
                  <a16:creationId xmlns:a16="http://schemas.microsoft.com/office/drawing/2014/main" id="{E1D910C0-9C6D-4A80-862C-6B0C2D32051A}"/>
                </a:ext>
              </a:extLst>
            </p:cNvPr>
            <p:cNvSpPr/>
            <p:nvPr>
              <p:custDataLst>
                <p:tags r:id="rId341"/>
              </p:custDataLst>
            </p:nvPr>
          </p:nvSpPr>
          <p:spPr>
            <a:xfrm>
              <a:off x="3252000" y="63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5" name="PA-任意多边形 1084">
              <a:extLst>
                <a:ext uri="{FF2B5EF4-FFF2-40B4-BE49-F238E27FC236}">
                  <a16:creationId xmlns:a16="http://schemas.microsoft.com/office/drawing/2014/main" id="{A6C783C4-4EA4-4CE4-9E06-18AF4584887B}"/>
                </a:ext>
              </a:extLst>
            </p:cNvPr>
            <p:cNvSpPr/>
            <p:nvPr>
              <p:custDataLst>
                <p:tags r:id="rId342"/>
              </p:custDataLst>
            </p:nvPr>
          </p:nvSpPr>
          <p:spPr>
            <a:xfrm>
              <a:off x="3252006" y="6472391"/>
              <a:ext cx="9704" cy="11968"/>
            </a:xfrm>
            <a:custGeom>
              <a:avLst/>
              <a:gdLst>
                <a:gd name="connsiteX0" fmla="*/ 0 w 9704"/>
                <a:gd name="connsiteY0" fmla="*/ 0 h 11968"/>
                <a:gd name="connsiteX1" fmla="*/ 9704 w 9704"/>
                <a:gd name="connsiteY1" fmla="*/ 2077 h 11968"/>
                <a:gd name="connsiteX2" fmla="*/ 9704 w 9704"/>
                <a:gd name="connsiteY2" fmla="*/ 6762 h 11968"/>
                <a:gd name="connsiteX3" fmla="*/ 3919 w 9704"/>
                <a:gd name="connsiteY3" fmla="*/ 11447 h 11968"/>
                <a:gd name="connsiteX4" fmla="*/ 0 w 9704"/>
                <a:gd name="connsiteY4" fmla="*/ 11968 h 11968"/>
                <a:gd name="connsiteX5" fmla="*/ 0 w 9704"/>
                <a:gd name="connsiteY5" fmla="*/ 0 h 11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704" h="11968">
                  <a:moveTo>
                    <a:pt x="0" y="0"/>
                  </a:moveTo>
                  <a:lnTo>
                    <a:pt x="9704" y="2077"/>
                  </a:lnTo>
                  <a:cubicBezTo>
                    <a:pt x="9704" y="2077"/>
                    <a:pt x="9704" y="4419"/>
                    <a:pt x="9704" y="6762"/>
                  </a:cubicBezTo>
                  <a:cubicBezTo>
                    <a:pt x="6811" y="6762"/>
                    <a:pt x="6811" y="9104"/>
                    <a:pt x="3919" y="11447"/>
                  </a:cubicBezTo>
                  <a:lnTo>
                    <a:pt x="0" y="119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86" name="PA-组合 1085">
            <a:extLst>
              <a:ext uri="{FF2B5EF4-FFF2-40B4-BE49-F238E27FC236}">
                <a16:creationId xmlns:a16="http://schemas.microsoft.com/office/drawing/2014/main" id="{6F8CE566-C773-4341-B348-A94CFE0ABB93}"/>
              </a:ext>
            </a:extLst>
          </p:cNvPr>
          <p:cNvGrpSpPr/>
          <p:nvPr>
            <p:custDataLst>
              <p:tags r:id="rId294"/>
            </p:custDataLst>
          </p:nvPr>
        </p:nvGrpSpPr>
        <p:grpSpPr>
          <a:xfrm>
            <a:off x="1092000" y="945000"/>
            <a:ext cx="288098" cy="288029"/>
            <a:chOff x="1092000" y="945000"/>
            <a:chExt cx="288098" cy="288029"/>
          </a:xfrm>
        </p:grpSpPr>
        <p:sp>
          <p:nvSpPr>
            <p:cNvPr id="1087" name="PA-圆角矩形 1086">
              <a:extLst>
                <a:ext uri="{FF2B5EF4-FFF2-40B4-BE49-F238E27FC236}">
                  <a16:creationId xmlns:a16="http://schemas.microsoft.com/office/drawing/2014/main" id="{A5C2903A-213E-4597-A959-D67392E5AB24}"/>
                </a:ext>
              </a:extLst>
            </p:cNvPr>
            <p:cNvSpPr/>
            <p:nvPr>
              <p:custDataLst>
                <p:tags r:id="rId338"/>
              </p:custDataLst>
            </p:nvPr>
          </p:nvSpPr>
          <p:spPr>
            <a:xfrm>
              <a:off x="1092000" y="9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8" name="PA-任意多边形 1087">
              <a:extLst>
                <a:ext uri="{FF2B5EF4-FFF2-40B4-BE49-F238E27FC236}">
                  <a16:creationId xmlns:a16="http://schemas.microsoft.com/office/drawing/2014/main" id="{FD8F590D-2284-464B-B394-4A8DCE1DD05F}"/>
                </a:ext>
              </a:extLst>
            </p:cNvPr>
            <p:cNvSpPr/>
            <p:nvPr>
              <p:custDataLst>
                <p:tags r:id="rId339"/>
              </p:custDataLst>
            </p:nvPr>
          </p:nvSpPr>
          <p:spPr>
            <a:xfrm>
              <a:off x="1338176" y="1002660"/>
              <a:ext cx="41922" cy="38032"/>
            </a:xfrm>
            <a:custGeom>
              <a:avLst/>
              <a:gdLst>
                <a:gd name="connsiteX0" fmla="*/ 41922 w 41922"/>
                <a:gd name="connsiteY0" fmla="*/ 0 h 38032"/>
                <a:gd name="connsiteX1" fmla="*/ 41922 w 41922"/>
                <a:gd name="connsiteY1" fmla="*/ 32523 h 38032"/>
                <a:gd name="connsiteX2" fmla="*/ 30150 w 41922"/>
                <a:gd name="connsiteY2" fmla="*/ 37034 h 38032"/>
                <a:gd name="connsiteX3" fmla="*/ 2155 w 41922"/>
                <a:gd name="connsiteY3" fmla="*/ 30299 h 38032"/>
                <a:gd name="connsiteX4" fmla="*/ 2155 w 41922"/>
                <a:gd name="connsiteY4" fmla="*/ 11559 h 38032"/>
                <a:gd name="connsiteX5" fmla="*/ 23331 w 41922"/>
                <a:gd name="connsiteY5" fmla="*/ 6581 h 38032"/>
                <a:gd name="connsiteX6" fmla="*/ 41922 w 41922"/>
                <a:gd name="connsiteY6" fmla="*/ 0 h 38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922" h="38032">
                  <a:moveTo>
                    <a:pt x="41922" y="0"/>
                  </a:moveTo>
                  <a:lnTo>
                    <a:pt x="41922" y="32523"/>
                  </a:lnTo>
                  <a:lnTo>
                    <a:pt x="30150" y="37034"/>
                  </a:lnTo>
                  <a:cubicBezTo>
                    <a:pt x="23689" y="39084"/>
                    <a:pt x="16511" y="38498"/>
                    <a:pt x="2155" y="30299"/>
                  </a:cubicBezTo>
                  <a:cubicBezTo>
                    <a:pt x="-718" y="20929"/>
                    <a:pt x="-718" y="18587"/>
                    <a:pt x="2155" y="11559"/>
                  </a:cubicBezTo>
                  <a:cubicBezTo>
                    <a:pt x="9333" y="9216"/>
                    <a:pt x="16511" y="8045"/>
                    <a:pt x="23331" y="6581"/>
                  </a:cubicBezTo>
                  <a:lnTo>
                    <a:pt x="4192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9" name="PA-任意多边形 1088">
              <a:extLst>
                <a:ext uri="{FF2B5EF4-FFF2-40B4-BE49-F238E27FC236}">
                  <a16:creationId xmlns:a16="http://schemas.microsoft.com/office/drawing/2014/main" id="{115C27FF-15E0-4B01-AA31-1707A261F589}"/>
                </a:ext>
              </a:extLst>
            </p:cNvPr>
            <p:cNvSpPr/>
            <p:nvPr>
              <p:custDataLst>
                <p:tags r:id="rId340"/>
              </p:custDataLst>
            </p:nvPr>
          </p:nvSpPr>
          <p:spPr>
            <a:xfrm>
              <a:off x="1256076" y="1149390"/>
              <a:ext cx="124022" cy="83639"/>
            </a:xfrm>
            <a:custGeom>
              <a:avLst/>
              <a:gdLst>
                <a:gd name="connsiteX0" fmla="*/ 124022 w 124022"/>
                <a:gd name="connsiteY0" fmla="*/ 0 h 83639"/>
                <a:gd name="connsiteX1" fmla="*/ 124022 w 124022"/>
                <a:gd name="connsiteY1" fmla="*/ 35641 h 83639"/>
                <a:gd name="connsiteX2" fmla="*/ 76021 w 124022"/>
                <a:gd name="connsiteY2" fmla="*/ 83639 h 83639"/>
                <a:gd name="connsiteX3" fmla="*/ 12161 w 124022"/>
                <a:gd name="connsiteY3" fmla="*/ 83639 h 83639"/>
                <a:gd name="connsiteX4" fmla="*/ 25917 w 124022"/>
                <a:gd name="connsiteY4" fmla="*/ 70298 h 83639"/>
                <a:gd name="connsiteX5" fmla="*/ 34555 w 124022"/>
                <a:gd name="connsiteY5" fmla="*/ 44723 h 83639"/>
                <a:gd name="connsiteX6" fmla="*/ 0 w 124022"/>
                <a:gd name="connsiteY6" fmla="*/ 7095 h 83639"/>
                <a:gd name="connsiteX7" fmla="*/ 2879 w 124022"/>
                <a:gd name="connsiteY7" fmla="*/ 7095 h 83639"/>
                <a:gd name="connsiteX8" fmla="*/ 112307 w 124022"/>
                <a:gd name="connsiteY8" fmla="*/ 2392 h 83639"/>
                <a:gd name="connsiteX9" fmla="*/ 124022 w 124022"/>
                <a:gd name="connsiteY9" fmla="*/ 0 h 83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4022" h="83639">
                  <a:moveTo>
                    <a:pt x="124022" y="0"/>
                  </a:moveTo>
                  <a:lnTo>
                    <a:pt x="124022" y="35641"/>
                  </a:lnTo>
                  <a:cubicBezTo>
                    <a:pt x="124022" y="62148"/>
                    <a:pt x="102531" y="83639"/>
                    <a:pt x="76021" y="83639"/>
                  </a:cubicBezTo>
                  <a:lnTo>
                    <a:pt x="12161" y="83639"/>
                  </a:lnTo>
                  <a:lnTo>
                    <a:pt x="25917" y="70298"/>
                  </a:lnTo>
                  <a:cubicBezTo>
                    <a:pt x="31676" y="64125"/>
                    <a:pt x="35995" y="56481"/>
                    <a:pt x="34555" y="44723"/>
                  </a:cubicBezTo>
                  <a:cubicBezTo>
                    <a:pt x="23037" y="32964"/>
                    <a:pt x="8639" y="23557"/>
                    <a:pt x="0" y="7095"/>
                  </a:cubicBezTo>
                  <a:cubicBezTo>
                    <a:pt x="2879" y="7095"/>
                    <a:pt x="2879" y="7095"/>
                    <a:pt x="2879" y="7095"/>
                  </a:cubicBezTo>
                  <a:cubicBezTo>
                    <a:pt x="40315" y="7095"/>
                    <a:pt x="80630" y="7095"/>
                    <a:pt x="112307" y="2392"/>
                  </a:cubicBezTo>
                  <a:lnTo>
                    <a:pt x="124022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90" name="PA-组合 1089">
            <a:extLst>
              <a:ext uri="{FF2B5EF4-FFF2-40B4-BE49-F238E27FC236}">
                <a16:creationId xmlns:a16="http://schemas.microsoft.com/office/drawing/2014/main" id="{5E771DFD-A360-4DA0-AA45-1B0850F4E566}"/>
              </a:ext>
            </a:extLst>
          </p:cNvPr>
          <p:cNvGrpSpPr/>
          <p:nvPr>
            <p:custDataLst>
              <p:tags r:id="rId295"/>
            </p:custDataLst>
          </p:nvPr>
        </p:nvGrpSpPr>
        <p:grpSpPr>
          <a:xfrm>
            <a:off x="1092000" y="1305000"/>
            <a:ext cx="288092" cy="288028"/>
            <a:chOff x="1092000" y="1305000"/>
            <a:chExt cx="288092" cy="288028"/>
          </a:xfrm>
        </p:grpSpPr>
        <p:sp>
          <p:nvSpPr>
            <p:cNvPr id="1091" name="PA-圆角矩形 1090">
              <a:extLst>
                <a:ext uri="{FF2B5EF4-FFF2-40B4-BE49-F238E27FC236}">
                  <a16:creationId xmlns:a16="http://schemas.microsoft.com/office/drawing/2014/main" id="{C21F1FA0-F72B-44B5-A410-448C4FA8FCC4}"/>
                </a:ext>
              </a:extLst>
            </p:cNvPr>
            <p:cNvSpPr/>
            <p:nvPr>
              <p:custDataLst>
                <p:tags r:id="rId335"/>
              </p:custDataLst>
            </p:nvPr>
          </p:nvSpPr>
          <p:spPr>
            <a:xfrm>
              <a:off x="109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2" name="PA-任意多边形 1091">
              <a:extLst>
                <a:ext uri="{FF2B5EF4-FFF2-40B4-BE49-F238E27FC236}">
                  <a16:creationId xmlns:a16="http://schemas.microsoft.com/office/drawing/2014/main" id="{939E849F-AAD8-49F3-BECD-BE090D9C8A60}"/>
                </a:ext>
              </a:extLst>
            </p:cNvPr>
            <p:cNvSpPr/>
            <p:nvPr>
              <p:custDataLst>
                <p:tags r:id="rId336"/>
              </p:custDataLst>
            </p:nvPr>
          </p:nvSpPr>
          <p:spPr>
            <a:xfrm>
              <a:off x="1221919" y="1305028"/>
              <a:ext cx="154680" cy="60446"/>
            </a:xfrm>
            <a:custGeom>
              <a:avLst/>
              <a:gdLst>
                <a:gd name="connsiteX0" fmla="*/ 0 w 154680"/>
                <a:gd name="connsiteY0" fmla="*/ 0 h 60446"/>
                <a:gd name="connsiteX1" fmla="*/ 110172 w 154680"/>
                <a:gd name="connsiteY1" fmla="*/ 0 h 60446"/>
                <a:gd name="connsiteX2" fmla="*/ 144114 w 154680"/>
                <a:gd name="connsiteY2" fmla="*/ 14059 h 60446"/>
                <a:gd name="connsiteX3" fmla="*/ 154680 w 154680"/>
                <a:gd name="connsiteY3" fmla="*/ 39566 h 60446"/>
                <a:gd name="connsiteX4" fmla="*/ 146464 w 154680"/>
                <a:gd name="connsiteY4" fmla="*/ 39597 h 60446"/>
                <a:gd name="connsiteX5" fmla="*/ 88870 w 154680"/>
                <a:gd name="connsiteY5" fmla="*/ 58411 h 60446"/>
                <a:gd name="connsiteX6" fmla="*/ 48555 w 154680"/>
                <a:gd name="connsiteY6" fmla="*/ 13728 h 60446"/>
                <a:gd name="connsiteX7" fmla="*/ 8060 w 154680"/>
                <a:gd name="connsiteY7" fmla="*/ 7775 h 60446"/>
                <a:gd name="connsiteX8" fmla="*/ 0 w 154680"/>
                <a:gd name="connsiteY8" fmla="*/ 0 h 60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680" h="60446">
                  <a:moveTo>
                    <a:pt x="0" y="0"/>
                  </a:moveTo>
                  <a:lnTo>
                    <a:pt x="110172" y="0"/>
                  </a:lnTo>
                  <a:cubicBezTo>
                    <a:pt x="123427" y="0"/>
                    <a:pt x="135428" y="5373"/>
                    <a:pt x="144114" y="14059"/>
                  </a:cubicBezTo>
                  <a:lnTo>
                    <a:pt x="154680" y="39566"/>
                  </a:lnTo>
                  <a:lnTo>
                    <a:pt x="146464" y="39597"/>
                  </a:lnTo>
                  <a:cubicBezTo>
                    <a:pt x="137825" y="60763"/>
                    <a:pt x="117667" y="63115"/>
                    <a:pt x="88870" y="58411"/>
                  </a:cubicBezTo>
                  <a:cubicBezTo>
                    <a:pt x="80232" y="39597"/>
                    <a:pt x="71592" y="20784"/>
                    <a:pt x="48555" y="13728"/>
                  </a:cubicBezTo>
                  <a:cubicBezTo>
                    <a:pt x="33437" y="8437"/>
                    <a:pt x="18319" y="12406"/>
                    <a:pt x="8060" y="77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3" name="PA-任意多边形 1092">
              <a:extLst>
                <a:ext uri="{FF2B5EF4-FFF2-40B4-BE49-F238E27FC236}">
                  <a16:creationId xmlns:a16="http://schemas.microsoft.com/office/drawing/2014/main" id="{99CAAD7D-4522-4AD9-85F2-2593512E5E89}"/>
                </a:ext>
              </a:extLst>
            </p:cNvPr>
            <p:cNvSpPr/>
            <p:nvPr>
              <p:custDataLst>
                <p:tags r:id="rId337"/>
              </p:custDataLst>
            </p:nvPr>
          </p:nvSpPr>
          <p:spPr>
            <a:xfrm>
              <a:off x="1092094" y="1394120"/>
              <a:ext cx="287998" cy="198908"/>
            </a:xfrm>
            <a:custGeom>
              <a:avLst/>
              <a:gdLst>
                <a:gd name="connsiteX0" fmla="*/ 37608 w 287998"/>
                <a:gd name="connsiteY0" fmla="*/ 0 h 198908"/>
                <a:gd name="connsiteX1" fmla="*/ 115411 w 287998"/>
                <a:gd name="connsiteY1" fmla="*/ 68492 h 198908"/>
                <a:gd name="connsiteX2" fmla="*/ 155754 w 287998"/>
                <a:gd name="connsiteY2" fmla="*/ 77939 h 198908"/>
                <a:gd name="connsiteX3" fmla="*/ 149991 w 287998"/>
                <a:gd name="connsiteY3" fmla="*/ 51960 h 198908"/>
                <a:gd name="connsiteX4" fmla="*/ 175925 w 287998"/>
                <a:gd name="connsiteY4" fmla="*/ 47236 h 198908"/>
                <a:gd name="connsiteX5" fmla="*/ 178807 w 287998"/>
                <a:gd name="connsiteY5" fmla="*/ 73216 h 198908"/>
                <a:gd name="connsiteX6" fmla="*/ 236439 w 287998"/>
                <a:gd name="connsiteY6" fmla="*/ 49598 h 198908"/>
                <a:gd name="connsiteX7" fmla="*/ 273180 w 287998"/>
                <a:gd name="connsiteY7" fmla="*/ 51369 h 198908"/>
                <a:gd name="connsiteX8" fmla="*/ 287998 w 287998"/>
                <a:gd name="connsiteY8" fmla="*/ 57037 h 198908"/>
                <a:gd name="connsiteX9" fmla="*/ 287998 w 287998"/>
                <a:gd name="connsiteY9" fmla="*/ 150906 h 198908"/>
                <a:gd name="connsiteX10" fmla="*/ 239997 w 287998"/>
                <a:gd name="connsiteY10" fmla="*/ 198908 h 198908"/>
                <a:gd name="connsiteX11" fmla="*/ 48001 w 287998"/>
                <a:gd name="connsiteY11" fmla="*/ 198908 h 198908"/>
                <a:gd name="connsiteX12" fmla="*/ 0 w 287998"/>
                <a:gd name="connsiteY12" fmla="*/ 150906 h 198908"/>
                <a:gd name="connsiteX13" fmla="*/ 0 w 287998"/>
                <a:gd name="connsiteY13" fmla="*/ 61033 h 198908"/>
                <a:gd name="connsiteX14" fmla="*/ 14556 w 287998"/>
                <a:gd name="connsiteY14" fmla="*/ 59045 h 198908"/>
                <a:gd name="connsiteX15" fmla="*/ 26082 w 287998"/>
                <a:gd name="connsiteY15" fmla="*/ 49598 h 198908"/>
                <a:gd name="connsiteX16" fmla="*/ 63543 w 287998"/>
                <a:gd name="connsiteY16" fmla="*/ 30703 h 198908"/>
                <a:gd name="connsiteX17" fmla="*/ 37608 w 287998"/>
                <a:gd name="connsiteY17" fmla="*/ 0 h 19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87998" h="198908">
                  <a:moveTo>
                    <a:pt x="37608" y="0"/>
                  </a:moveTo>
                  <a:cubicBezTo>
                    <a:pt x="83714" y="4724"/>
                    <a:pt x="83714" y="49598"/>
                    <a:pt x="115411" y="68492"/>
                  </a:cubicBezTo>
                  <a:cubicBezTo>
                    <a:pt x="124056" y="73216"/>
                    <a:pt x="144228" y="87386"/>
                    <a:pt x="155754" y="77939"/>
                  </a:cubicBezTo>
                  <a:cubicBezTo>
                    <a:pt x="152873" y="70855"/>
                    <a:pt x="144228" y="59045"/>
                    <a:pt x="149991" y="51960"/>
                  </a:cubicBezTo>
                  <a:cubicBezTo>
                    <a:pt x="155754" y="49598"/>
                    <a:pt x="170162" y="44874"/>
                    <a:pt x="175925" y="47236"/>
                  </a:cubicBezTo>
                  <a:cubicBezTo>
                    <a:pt x="178807" y="54322"/>
                    <a:pt x="184570" y="63769"/>
                    <a:pt x="178807" y="73216"/>
                  </a:cubicBezTo>
                  <a:cubicBezTo>
                    <a:pt x="204742" y="94471"/>
                    <a:pt x="224913" y="56684"/>
                    <a:pt x="236439" y="49598"/>
                  </a:cubicBezTo>
                  <a:cubicBezTo>
                    <a:pt x="245084" y="44874"/>
                    <a:pt x="259492" y="47236"/>
                    <a:pt x="273180" y="51369"/>
                  </a:cubicBezTo>
                  <a:lnTo>
                    <a:pt x="287998" y="57037"/>
                  </a:lnTo>
                  <a:lnTo>
                    <a:pt x="287998" y="150906"/>
                  </a:lnTo>
                  <a:cubicBezTo>
                    <a:pt x="287998" y="177417"/>
                    <a:pt x="266507" y="198908"/>
                    <a:pt x="239997" y="198908"/>
                  </a:cubicBezTo>
                  <a:lnTo>
                    <a:pt x="48001" y="198908"/>
                  </a:lnTo>
                  <a:cubicBezTo>
                    <a:pt x="21491" y="198908"/>
                    <a:pt x="0" y="177417"/>
                    <a:pt x="0" y="150906"/>
                  </a:cubicBezTo>
                  <a:lnTo>
                    <a:pt x="0" y="61033"/>
                  </a:lnTo>
                  <a:lnTo>
                    <a:pt x="14556" y="59045"/>
                  </a:lnTo>
                  <a:cubicBezTo>
                    <a:pt x="17437" y="56684"/>
                    <a:pt x="20318" y="51960"/>
                    <a:pt x="26082" y="49598"/>
                  </a:cubicBezTo>
                  <a:cubicBezTo>
                    <a:pt x="37608" y="40150"/>
                    <a:pt x="52017" y="40150"/>
                    <a:pt x="63543" y="30703"/>
                  </a:cubicBezTo>
                  <a:cubicBezTo>
                    <a:pt x="57779" y="16532"/>
                    <a:pt x="46253" y="11809"/>
                    <a:pt x="3760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94" name="PA-组合 1093">
            <a:extLst>
              <a:ext uri="{FF2B5EF4-FFF2-40B4-BE49-F238E27FC236}">
                <a16:creationId xmlns:a16="http://schemas.microsoft.com/office/drawing/2014/main" id="{944315EE-E672-4B1A-A7BA-93772FDBC2AB}"/>
              </a:ext>
            </a:extLst>
          </p:cNvPr>
          <p:cNvGrpSpPr/>
          <p:nvPr>
            <p:custDataLst>
              <p:tags r:id="rId296"/>
            </p:custDataLst>
          </p:nvPr>
        </p:nvGrpSpPr>
        <p:grpSpPr>
          <a:xfrm>
            <a:off x="372000" y="1305000"/>
            <a:ext cx="288098" cy="288028"/>
            <a:chOff x="372000" y="1305000"/>
            <a:chExt cx="288098" cy="288028"/>
          </a:xfrm>
        </p:grpSpPr>
        <p:sp>
          <p:nvSpPr>
            <p:cNvPr id="1095" name="PA-圆角矩形 1094">
              <a:extLst>
                <a:ext uri="{FF2B5EF4-FFF2-40B4-BE49-F238E27FC236}">
                  <a16:creationId xmlns:a16="http://schemas.microsoft.com/office/drawing/2014/main" id="{54B381E0-30DA-45D0-A18C-BA6A82AE9BC3}"/>
                </a:ext>
              </a:extLst>
            </p:cNvPr>
            <p:cNvSpPr/>
            <p:nvPr>
              <p:custDataLst>
                <p:tags r:id="rId333"/>
              </p:custDataLst>
            </p:nvPr>
          </p:nvSpPr>
          <p:spPr>
            <a:xfrm>
              <a:off x="372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6" name="PA-任意多边形 1095">
              <a:extLst>
                <a:ext uri="{FF2B5EF4-FFF2-40B4-BE49-F238E27FC236}">
                  <a16:creationId xmlns:a16="http://schemas.microsoft.com/office/drawing/2014/main" id="{C334EEB6-85EB-4964-8FB6-FD6E0E6EC53A}"/>
                </a:ext>
              </a:extLst>
            </p:cNvPr>
            <p:cNvSpPr/>
            <p:nvPr>
              <p:custDataLst>
                <p:tags r:id="rId334"/>
              </p:custDataLst>
            </p:nvPr>
          </p:nvSpPr>
          <p:spPr>
            <a:xfrm>
              <a:off x="372100" y="1405488"/>
              <a:ext cx="287998" cy="187540"/>
            </a:xfrm>
            <a:custGeom>
              <a:avLst/>
              <a:gdLst>
                <a:gd name="connsiteX0" fmla="*/ 0 w 287998"/>
                <a:gd name="connsiteY0" fmla="*/ 0 h 187540"/>
                <a:gd name="connsiteX1" fmla="*/ 45845 w 287998"/>
                <a:gd name="connsiteY1" fmla="*/ 9887 h 187540"/>
                <a:gd name="connsiteX2" fmla="*/ 103477 w 287998"/>
                <a:gd name="connsiteY2" fmla="*/ 14612 h 187540"/>
                <a:gd name="connsiteX3" fmla="*/ 135174 w 287998"/>
                <a:gd name="connsiteY3" fmla="*/ 24058 h 187540"/>
                <a:gd name="connsiteX4" fmla="*/ 210096 w 287998"/>
                <a:gd name="connsiteY4" fmla="*/ 19335 h 187540"/>
                <a:gd name="connsiteX5" fmla="*/ 287899 w 287998"/>
                <a:gd name="connsiteY5" fmla="*/ 54762 h 187540"/>
                <a:gd name="connsiteX6" fmla="*/ 287998 w 287998"/>
                <a:gd name="connsiteY6" fmla="*/ 54760 h 187540"/>
                <a:gd name="connsiteX7" fmla="*/ 287998 w 287998"/>
                <a:gd name="connsiteY7" fmla="*/ 139538 h 187540"/>
                <a:gd name="connsiteX8" fmla="*/ 239997 w 287998"/>
                <a:gd name="connsiteY8" fmla="*/ 187540 h 187540"/>
                <a:gd name="connsiteX9" fmla="*/ 48001 w 287998"/>
                <a:gd name="connsiteY9" fmla="*/ 187540 h 187540"/>
                <a:gd name="connsiteX10" fmla="*/ 0 w 287998"/>
                <a:gd name="connsiteY10" fmla="*/ 139538 h 187540"/>
                <a:gd name="connsiteX11" fmla="*/ 0 w 287998"/>
                <a:gd name="connsiteY11" fmla="*/ 0 h 18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7998" h="187540">
                  <a:moveTo>
                    <a:pt x="0" y="0"/>
                  </a:moveTo>
                  <a:lnTo>
                    <a:pt x="45845" y="9887"/>
                  </a:lnTo>
                  <a:cubicBezTo>
                    <a:pt x="63134" y="12249"/>
                    <a:pt x="83305" y="12249"/>
                    <a:pt x="103477" y="14612"/>
                  </a:cubicBezTo>
                  <a:cubicBezTo>
                    <a:pt x="115003" y="16973"/>
                    <a:pt x="126530" y="21697"/>
                    <a:pt x="135174" y="24058"/>
                  </a:cubicBezTo>
                  <a:cubicBezTo>
                    <a:pt x="161109" y="21697"/>
                    <a:pt x="184162" y="19335"/>
                    <a:pt x="210096" y="19335"/>
                  </a:cubicBezTo>
                  <a:cubicBezTo>
                    <a:pt x="238913" y="24058"/>
                    <a:pt x="259084" y="47677"/>
                    <a:pt x="287899" y="54762"/>
                  </a:cubicBezTo>
                  <a:lnTo>
                    <a:pt x="287998" y="54760"/>
                  </a:lnTo>
                  <a:lnTo>
                    <a:pt x="287998" y="139538"/>
                  </a:lnTo>
                  <a:cubicBezTo>
                    <a:pt x="287998" y="166049"/>
                    <a:pt x="266507" y="187540"/>
                    <a:pt x="239997" y="187540"/>
                  </a:cubicBezTo>
                  <a:lnTo>
                    <a:pt x="48001" y="187540"/>
                  </a:lnTo>
                  <a:cubicBezTo>
                    <a:pt x="21492" y="187540"/>
                    <a:pt x="0" y="166049"/>
                    <a:pt x="0" y="13953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97" name="PA-组合 1096">
            <a:extLst>
              <a:ext uri="{FF2B5EF4-FFF2-40B4-BE49-F238E27FC236}">
                <a16:creationId xmlns:a16="http://schemas.microsoft.com/office/drawing/2014/main" id="{4C0059BF-1577-46E4-8FBF-93383FE79098}"/>
              </a:ext>
            </a:extLst>
          </p:cNvPr>
          <p:cNvGrpSpPr/>
          <p:nvPr>
            <p:custDataLst>
              <p:tags r:id="rId297"/>
            </p:custDataLst>
          </p:nvPr>
        </p:nvGrpSpPr>
        <p:grpSpPr>
          <a:xfrm>
            <a:off x="-348000" y="1305000"/>
            <a:ext cx="288104" cy="288029"/>
            <a:chOff x="-348000" y="1305000"/>
            <a:chExt cx="288104" cy="288029"/>
          </a:xfrm>
        </p:grpSpPr>
        <p:sp>
          <p:nvSpPr>
            <p:cNvPr id="1098" name="PA-圆角矩形 1097">
              <a:extLst>
                <a:ext uri="{FF2B5EF4-FFF2-40B4-BE49-F238E27FC236}">
                  <a16:creationId xmlns:a16="http://schemas.microsoft.com/office/drawing/2014/main" id="{114932B8-4639-4B45-8FEC-AC69E352AFDD}"/>
                </a:ext>
              </a:extLst>
            </p:cNvPr>
            <p:cNvSpPr/>
            <p:nvPr>
              <p:custDataLst>
                <p:tags r:id="rId331"/>
              </p:custDataLst>
            </p:nvPr>
          </p:nvSpPr>
          <p:spPr>
            <a:xfrm>
              <a:off x="-348000" y="130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9" name="PA-任意多边形 1098">
              <a:extLst>
                <a:ext uri="{FF2B5EF4-FFF2-40B4-BE49-F238E27FC236}">
                  <a16:creationId xmlns:a16="http://schemas.microsoft.com/office/drawing/2014/main" id="{84ADCAFD-9BD6-4526-9D50-85C2634D3A59}"/>
                </a:ext>
              </a:extLst>
            </p:cNvPr>
            <p:cNvSpPr/>
            <p:nvPr>
              <p:custDataLst>
                <p:tags r:id="rId332"/>
              </p:custDataLst>
            </p:nvPr>
          </p:nvSpPr>
          <p:spPr>
            <a:xfrm>
              <a:off x="-285169" y="1408292"/>
              <a:ext cx="225273" cy="184737"/>
            </a:xfrm>
            <a:custGeom>
              <a:avLst/>
              <a:gdLst>
                <a:gd name="connsiteX0" fmla="*/ 219003 w 225273"/>
                <a:gd name="connsiteY0" fmla="*/ 0 h 184737"/>
                <a:gd name="connsiteX1" fmla="*/ 225273 w 225273"/>
                <a:gd name="connsiteY1" fmla="*/ 0 h 184737"/>
                <a:gd name="connsiteX2" fmla="*/ 225273 w 225273"/>
                <a:gd name="connsiteY2" fmla="*/ 136735 h 184737"/>
                <a:gd name="connsiteX3" fmla="*/ 177272 w 225273"/>
                <a:gd name="connsiteY3" fmla="*/ 184737 h 184737"/>
                <a:gd name="connsiteX4" fmla="*/ 109877 w 225273"/>
                <a:gd name="connsiteY4" fmla="*/ 184737 h 184737"/>
                <a:gd name="connsiteX5" fmla="*/ 99281 w 225273"/>
                <a:gd name="connsiteY5" fmla="*/ 166949 h 184737"/>
                <a:gd name="connsiteX6" fmla="*/ 0 w 225273"/>
                <a:gd name="connsiteY6" fmla="*/ 120451 h 184737"/>
                <a:gd name="connsiteX7" fmla="*/ 2883 w 225273"/>
                <a:gd name="connsiteY7" fmla="*/ 118090 h 184737"/>
                <a:gd name="connsiteX8" fmla="*/ 20172 w 225273"/>
                <a:gd name="connsiteY8" fmla="*/ 94470 h 184737"/>
                <a:gd name="connsiteX9" fmla="*/ 115265 w 225273"/>
                <a:gd name="connsiteY9" fmla="*/ 73215 h 184737"/>
                <a:gd name="connsiteX10" fmla="*/ 123910 w 225273"/>
                <a:gd name="connsiteY10" fmla="*/ 56684 h 184737"/>
                <a:gd name="connsiteX11" fmla="*/ 161371 w 225273"/>
                <a:gd name="connsiteY11" fmla="*/ 16532 h 184737"/>
                <a:gd name="connsiteX12" fmla="*/ 219003 w 225273"/>
                <a:gd name="connsiteY12" fmla="*/ 0 h 18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273" h="184737">
                  <a:moveTo>
                    <a:pt x="219003" y="0"/>
                  </a:moveTo>
                  <a:lnTo>
                    <a:pt x="225273" y="0"/>
                  </a:lnTo>
                  <a:lnTo>
                    <a:pt x="225273" y="136735"/>
                  </a:lnTo>
                  <a:cubicBezTo>
                    <a:pt x="225273" y="163246"/>
                    <a:pt x="203782" y="184737"/>
                    <a:pt x="177272" y="184737"/>
                  </a:cubicBezTo>
                  <a:lnTo>
                    <a:pt x="109877" y="184737"/>
                  </a:lnTo>
                  <a:lnTo>
                    <a:pt x="99281" y="166949"/>
                  </a:lnTo>
                  <a:cubicBezTo>
                    <a:pt x="75102" y="146136"/>
                    <a:pt x="23774" y="129308"/>
                    <a:pt x="0" y="120451"/>
                  </a:cubicBezTo>
                  <a:cubicBezTo>
                    <a:pt x="2883" y="120451"/>
                    <a:pt x="2883" y="120451"/>
                    <a:pt x="2883" y="118090"/>
                  </a:cubicBezTo>
                  <a:cubicBezTo>
                    <a:pt x="14409" y="115727"/>
                    <a:pt x="20172" y="106280"/>
                    <a:pt x="20172" y="94470"/>
                  </a:cubicBezTo>
                  <a:cubicBezTo>
                    <a:pt x="54751" y="92109"/>
                    <a:pt x="100857" y="92109"/>
                    <a:pt x="115265" y="73215"/>
                  </a:cubicBezTo>
                  <a:cubicBezTo>
                    <a:pt x="118146" y="68491"/>
                    <a:pt x="121028" y="61406"/>
                    <a:pt x="123910" y="56684"/>
                  </a:cubicBezTo>
                  <a:cubicBezTo>
                    <a:pt x="132555" y="42513"/>
                    <a:pt x="146963" y="25979"/>
                    <a:pt x="161371" y="16532"/>
                  </a:cubicBezTo>
                  <a:cubicBezTo>
                    <a:pt x="170016" y="9446"/>
                    <a:pt x="201713" y="2361"/>
                    <a:pt x="21900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00" name="PA-组合 1099">
            <a:extLst>
              <a:ext uri="{FF2B5EF4-FFF2-40B4-BE49-F238E27FC236}">
                <a16:creationId xmlns:a16="http://schemas.microsoft.com/office/drawing/2014/main" id="{A506075A-C080-4FAC-96BF-457EBFB845EC}"/>
              </a:ext>
            </a:extLst>
          </p:cNvPr>
          <p:cNvGrpSpPr/>
          <p:nvPr>
            <p:custDataLst>
              <p:tags r:id="rId298"/>
            </p:custDataLst>
          </p:nvPr>
        </p:nvGrpSpPr>
        <p:grpSpPr>
          <a:xfrm>
            <a:off x="-348000" y="1665000"/>
            <a:ext cx="288097" cy="288024"/>
            <a:chOff x="-348000" y="1665000"/>
            <a:chExt cx="288097" cy="288024"/>
          </a:xfrm>
        </p:grpSpPr>
        <p:sp>
          <p:nvSpPr>
            <p:cNvPr id="1101" name="PA-圆角矩形 1100">
              <a:extLst>
                <a:ext uri="{FF2B5EF4-FFF2-40B4-BE49-F238E27FC236}">
                  <a16:creationId xmlns:a16="http://schemas.microsoft.com/office/drawing/2014/main" id="{0862CDEE-62EF-406B-92AB-87A4E887BA3B}"/>
                </a:ext>
              </a:extLst>
            </p:cNvPr>
            <p:cNvSpPr/>
            <p:nvPr>
              <p:custDataLst>
                <p:tags r:id="rId329"/>
              </p:custDataLst>
            </p:nvPr>
          </p:nvSpPr>
          <p:spPr>
            <a:xfrm>
              <a:off x="-348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2" name="PA-任意多边形 1101">
              <a:extLst>
                <a:ext uri="{FF2B5EF4-FFF2-40B4-BE49-F238E27FC236}">
                  <a16:creationId xmlns:a16="http://schemas.microsoft.com/office/drawing/2014/main" id="{431AF2D0-CFE3-4354-9EB5-A90D7FB52C54}"/>
                </a:ext>
              </a:extLst>
            </p:cNvPr>
            <p:cNvSpPr/>
            <p:nvPr>
              <p:custDataLst>
                <p:tags r:id="rId330"/>
              </p:custDataLst>
            </p:nvPr>
          </p:nvSpPr>
          <p:spPr>
            <a:xfrm>
              <a:off x="-334156" y="1665028"/>
              <a:ext cx="274253" cy="287996"/>
            </a:xfrm>
            <a:custGeom>
              <a:avLst/>
              <a:gdLst>
                <a:gd name="connsiteX0" fmla="*/ 50048 w 274253"/>
                <a:gd name="connsiteY0" fmla="*/ 0 h 287996"/>
                <a:gd name="connsiteX1" fmla="*/ 226252 w 274253"/>
                <a:gd name="connsiteY1" fmla="*/ 0 h 287996"/>
                <a:gd name="connsiteX2" fmla="*/ 274253 w 274253"/>
                <a:gd name="connsiteY2" fmla="*/ 48001 h 287996"/>
                <a:gd name="connsiteX3" fmla="*/ 274253 w 274253"/>
                <a:gd name="connsiteY3" fmla="*/ 239996 h 287996"/>
                <a:gd name="connsiteX4" fmla="*/ 226252 w 274253"/>
                <a:gd name="connsiteY4" fmla="*/ 287996 h 287996"/>
                <a:gd name="connsiteX5" fmla="*/ 114989 w 274253"/>
                <a:gd name="connsiteY5" fmla="*/ 287996 h 287996"/>
                <a:gd name="connsiteX6" fmla="*/ 123910 w 274253"/>
                <a:gd name="connsiteY6" fmla="*/ 277029 h 287996"/>
                <a:gd name="connsiteX7" fmla="*/ 172897 w 274253"/>
                <a:gd name="connsiteY7" fmla="*/ 284114 h 287996"/>
                <a:gd name="connsiteX8" fmla="*/ 172897 w 274253"/>
                <a:gd name="connsiteY8" fmla="*/ 281752 h 287996"/>
                <a:gd name="connsiteX9" fmla="*/ 158489 w 274253"/>
                <a:gd name="connsiteY9" fmla="*/ 265220 h 287996"/>
                <a:gd name="connsiteX10" fmla="*/ 135436 w 274253"/>
                <a:gd name="connsiteY10" fmla="*/ 269944 h 287996"/>
                <a:gd name="connsiteX11" fmla="*/ 83567 w 274253"/>
                <a:gd name="connsiteY11" fmla="*/ 253411 h 287996"/>
                <a:gd name="connsiteX12" fmla="*/ 72041 w 274253"/>
                <a:gd name="connsiteY12" fmla="*/ 227430 h 287996"/>
                <a:gd name="connsiteX13" fmla="*/ 86448 w 274253"/>
                <a:gd name="connsiteY13" fmla="*/ 225069 h 287996"/>
                <a:gd name="connsiteX14" fmla="*/ 89330 w 274253"/>
                <a:gd name="connsiteY14" fmla="*/ 213260 h 287996"/>
                <a:gd name="connsiteX15" fmla="*/ 95093 w 274253"/>
                <a:gd name="connsiteY15" fmla="*/ 208537 h 287996"/>
                <a:gd name="connsiteX16" fmla="*/ 100856 w 274253"/>
                <a:gd name="connsiteY16" fmla="*/ 194366 h 287996"/>
                <a:gd name="connsiteX17" fmla="*/ 118147 w 274253"/>
                <a:gd name="connsiteY17" fmla="*/ 182557 h 287996"/>
                <a:gd name="connsiteX18" fmla="*/ 144081 w 274253"/>
                <a:gd name="connsiteY18" fmla="*/ 149491 h 287996"/>
                <a:gd name="connsiteX19" fmla="*/ 181542 w 274253"/>
                <a:gd name="connsiteY19" fmla="*/ 161300 h 287996"/>
                <a:gd name="connsiteX20" fmla="*/ 210358 w 274253"/>
                <a:gd name="connsiteY20" fmla="*/ 142406 h 287996"/>
                <a:gd name="connsiteX21" fmla="*/ 259346 w 274253"/>
                <a:gd name="connsiteY21" fmla="*/ 132959 h 287996"/>
                <a:gd name="connsiteX22" fmla="*/ 265109 w 274253"/>
                <a:gd name="connsiteY22" fmla="*/ 128235 h 287996"/>
                <a:gd name="connsiteX23" fmla="*/ 250700 w 274253"/>
                <a:gd name="connsiteY23" fmla="*/ 85723 h 287996"/>
                <a:gd name="connsiteX24" fmla="*/ 250700 w 274253"/>
                <a:gd name="connsiteY24" fmla="*/ 83361 h 287996"/>
                <a:gd name="connsiteX25" fmla="*/ 267990 w 274253"/>
                <a:gd name="connsiteY25" fmla="*/ 80999 h 287996"/>
                <a:gd name="connsiteX26" fmla="*/ 273753 w 274253"/>
                <a:gd name="connsiteY26" fmla="*/ 76276 h 287996"/>
                <a:gd name="connsiteX27" fmla="*/ 253581 w 274253"/>
                <a:gd name="connsiteY27" fmla="*/ 57381 h 287996"/>
                <a:gd name="connsiteX28" fmla="*/ 221884 w 274253"/>
                <a:gd name="connsiteY28" fmla="*/ 69190 h 287996"/>
                <a:gd name="connsiteX29" fmla="*/ 195950 w 274253"/>
                <a:gd name="connsiteY29" fmla="*/ 85723 h 287996"/>
                <a:gd name="connsiteX30" fmla="*/ 158489 w 274253"/>
                <a:gd name="connsiteY30" fmla="*/ 78637 h 287996"/>
                <a:gd name="connsiteX31" fmla="*/ 115264 w 274253"/>
                <a:gd name="connsiteY31" fmla="*/ 80999 h 287996"/>
                <a:gd name="connsiteX32" fmla="*/ 57633 w 274253"/>
                <a:gd name="connsiteY32" fmla="*/ 71552 h 287996"/>
                <a:gd name="connsiteX33" fmla="*/ 57633 w 274253"/>
                <a:gd name="connsiteY33" fmla="*/ 50295 h 287996"/>
                <a:gd name="connsiteX34" fmla="*/ 60514 w 274253"/>
                <a:gd name="connsiteY34" fmla="*/ 47934 h 287996"/>
                <a:gd name="connsiteX35" fmla="*/ 92212 w 274253"/>
                <a:gd name="connsiteY35" fmla="*/ 43211 h 287996"/>
                <a:gd name="connsiteX36" fmla="*/ 0 w 274253"/>
                <a:gd name="connsiteY36" fmla="*/ 19592 h 287996"/>
                <a:gd name="connsiteX37" fmla="*/ 2882 w 274253"/>
                <a:gd name="connsiteY37" fmla="*/ 14869 h 287996"/>
                <a:gd name="connsiteX38" fmla="*/ 50048 w 274253"/>
                <a:gd name="connsiteY3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274253" h="287996">
                  <a:moveTo>
                    <a:pt x="50048" y="0"/>
                  </a:moveTo>
                  <a:lnTo>
                    <a:pt x="226252" y="0"/>
                  </a:lnTo>
                  <a:cubicBezTo>
                    <a:pt x="252762" y="0"/>
                    <a:pt x="274253" y="21491"/>
                    <a:pt x="274253" y="48001"/>
                  </a:cubicBezTo>
                  <a:lnTo>
                    <a:pt x="274253" y="239996"/>
                  </a:lnTo>
                  <a:cubicBezTo>
                    <a:pt x="274253" y="266506"/>
                    <a:pt x="252762" y="287996"/>
                    <a:pt x="226252" y="287996"/>
                  </a:cubicBezTo>
                  <a:lnTo>
                    <a:pt x="114989" y="287996"/>
                  </a:lnTo>
                  <a:lnTo>
                    <a:pt x="123910" y="277029"/>
                  </a:lnTo>
                  <a:cubicBezTo>
                    <a:pt x="138318" y="279390"/>
                    <a:pt x="158489" y="291199"/>
                    <a:pt x="172897" y="284114"/>
                  </a:cubicBezTo>
                  <a:cubicBezTo>
                    <a:pt x="172897" y="281752"/>
                    <a:pt x="172897" y="281752"/>
                    <a:pt x="172897" y="281752"/>
                  </a:cubicBezTo>
                  <a:cubicBezTo>
                    <a:pt x="167133" y="274667"/>
                    <a:pt x="164252" y="269944"/>
                    <a:pt x="158489" y="265220"/>
                  </a:cubicBezTo>
                  <a:cubicBezTo>
                    <a:pt x="146962" y="265220"/>
                    <a:pt x="146962" y="272305"/>
                    <a:pt x="135436" y="269944"/>
                  </a:cubicBezTo>
                  <a:cubicBezTo>
                    <a:pt x="118147" y="265220"/>
                    <a:pt x="109501" y="253411"/>
                    <a:pt x="83567" y="253411"/>
                  </a:cubicBezTo>
                  <a:cubicBezTo>
                    <a:pt x="80685" y="243963"/>
                    <a:pt x="77804" y="236878"/>
                    <a:pt x="72041" y="227430"/>
                  </a:cubicBezTo>
                  <a:cubicBezTo>
                    <a:pt x="77804" y="227430"/>
                    <a:pt x="83567" y="225069"/>
                    <a:pt x="86448" y="225069"/>
                  </a:cubicBezTo>
                  <a:cubicBezTo>
                    <a:pt x="86448" y="220345"/>
                    <a:pt x="86448" y="215622"/>
                    <a:pt x="89330" y="213260"/>
                  </a:cubicBezTo>
                  <a:cubicBezTo>
                    <a:pt x="92212" y="210899"/>
                    <a:pt x="95093" y="210899"/>
                    <a:pt x="95093" y="208537"/>
                  </a:cubicBezTo>
                  <a:cubicBezTo>
                    <a:pt x="97975" y="203813"/>
                    <a:pt x="100856" y="199089"/>
                    <a:pt x="100856" y="194366"/>
                  </a:cubicBezTo>
                  <a:cubicBezTo>
                    <a:pt x="106619" y="189642"/>
                    <a:pt x="112384" y="184918"/>
                    <a:pt x="118147" y="182557"/>
                  </a:cubicBezTo>
                  <a:cubicBezTo>
                    <a:pt x="126791" y="170747"/>
                    <a:pt x="132555" y="156577"/>
                    <a:pt x="144081" y="149491"/>
                  </a:cubicBezTo>
                  <a:cubicBezTo>
                    <a:pt x="152725" y="151854"/>
                    <a:pt x="175778" y="163662"/>
                    <a:pt x="181542" y="161300"/>
                  </a:cubicBezTo>
                  <a:cubicBezTo>
                    <a:pt x="195950" y="158939"/>
                    <a:pt x="201713" y="147130"/>
                    <a:pt x="210358" y="142406"/>
                  </a:cubicBezTo>
                  <a:cubicBezTo>
                    <a:pt x="219003" y="132959"/>
                    <a:pt x="244937" y="132959"/>
                    <a:pt x="259346" y="132959"/>
                  </a:cubicBezTo>
                  <a:cubicBezTo>
                    <a:pt x="262227" y="132959"/>
                    <a:pt x="265109" y="130597"/>
                    <a:pt x="265109" y="128235"/>
                  </a:cubicBezTo>
                  <a:cubicBezTo>
                    <a:pt x="270872" y="106978"/>
                    <a:pt x="262227" y="97532"/>
                    <a:pt x="250700" y="85723"/>
                  </a:cubicBezTo>
                  <a:cubicBezTo>
                    <a:pt x="250700" y="83361"/>
                    <a:pt x="250700" y="83361"/>
                    <a:pt x="250700" y="83361"/>
                  </a:cubicBezTo>
                  <a:cubicBezTo>
                    <a:pt x="259346" y="83361"/>
                    <a:pt x="265109" y="83361"/>
                    <a:pt x="267990" y="80999"/>
                  </a:cubicBezTo>
                  <a:cubicBezTo>
                    <a:pt x="270872" y="78637"/>
                    <a:pt x="270872" y="76276"/>
                    <a:pt x="273753" y="76276"/>
                  </a:cubicBezTo>
                  <a:cubicBezTo>
                    <a:pt x="267990" y="66828"/>
                    <a:pt x="265109" y="64466"/>
                    <a:pt x="253581" y="57381"/>
                  </a:cubicBezTo>
                  <a:cubicBezTo>
                    <a:pt x="244937" y="62105"/>
                    <a:pt x="233410" y="64466"/>
                    <a:pt x="221884" y="69190"/>
                  </a:cubicBezTo>
                  <a:cubicBezTo>
                    <a:pt x="213240" y="73914"/>
                    <a:pt x="204595" y="80999"/>
                    <a:pt x="195950" y="85723"/>
                  </a:cubicBezTo>
                  <a:cubicBezTo>
                    <a:pt x="184424" y="88085"/>
                    <a:pt x="170015" y="80999"/>
                    <a:pt x="158489" y="78637"/>
                  </a:cubicBezTo>
                  <a:cubicBezTo>
                    <a:pt x="144081" y="76276"/>
                    <a:pt x="126791" y="78637"/>
                    <a:pt x="115264" y="80999"/>
                  </a:cubicBezTo>
                  <a:cubicBezTo>
                    <a:pt x="95093" y="85723"/>
                    <a:pt x="69159" y="78637"/>
                    <a:pt x="57633" y="71552"/>
                  </a:cubicBezTo>
                  <a:cubicBezTo>
                    <a:pt x="57633" y="64466"/>
                    <a:pt x="57633" y="57381"/>
                    <a:pt x="57633" y="50295"/>
                  </a:cubicBezTo>
                  <a:cubicBezTo>
                    <a:pt x="57633" y="47934"/>
                    <a:pt x="57633" y="47934"/>
                    <a:pt x="60514" y="47934"/>
                  </a:cubicBezTo>
                  <a:cubicBezTo>
                    <a:pt x="72041" y="45572"/>
                    <a:pt x="86448" y="47934"/>
                    <a:pt x="92212" y="43211"/>
                  </a:cubicBezTo>
                  <a:cubicBezTo>
                    <a:pt x="60514" y="33763"/>
                    <a:pt x="31698" y="26678"/>
                    <a:pt x="0" y="19592"/>
                  </a:cubicBezTo>
                  <a:cubicBezTo>
                    <a:pt x="2882" y="17231"/>
                    <a:pt x="2882" y="17231"/>
                    <a:pt x="2882" y="14869"/>
                  </a:cubicBezTo>
                  <a:lnTo>
                    <a:pt x="50048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03" name="PA-组合 1102">
            <a:extLst>
              <a:ext uri="{FF2B5EF4-FFF2-40B4-BE49-F238E27FC236}">
                <a16:creationId xmlns:a16="http://schemas.microsoft.com/office/drawing/2014/main" id="{C00CD442-6CEA-4CB0-B6E4-239A9DA54D44}"/>
              </a:ext>
            </a:extLst>
          </p:cNvPr>
          <p:cNvGrpSpPr/>
          <p:nvPr>
            <p:custDataLst>
              <p:tags r:id="rId299"/>
            </p:custDataLst>
          </p:nvPr>
        </p:nvGrpSpPr>
        <p:grpSpPr>
          <a:xfrm>
            <a:off x="372000" y="1665000"/>
            <a:ext cx="288091" cy="288024"/>
            <a:chOff x="372000" y="1665000"/>
            <a:chExt cx="288091" cy="288024"/>
          </a:xfrm>
        </p:grpSpPr>
        <p:sp>
          <p:nvSpPr>
            <p:cNvPr id="1104" name="PA-圆角矩形 1103">
              <a:extLst>
                <a:ext uri="{FF2B5EF4-FFF2-40B4-BE49-F238E27FC236}">
                  <a16:creationId xmlns:a16="http://schemas.microsoft.com/office/drawing/2014/main" id="{EA1124FF-0550-4B01-ABA3-1A1DB999A1F3}"/>
                </a:ext>
              </a:extLst>
            </p:cNvPr>
            <p:cNvSpPr/>
            <p:nvPr>
              <p:custDataLst>
                <p:tags r:id="rId327"/>
              </p:custDataLst>
            </p:nvPr>
          </p:nvSpPr>
          <p:spPr>
            <a:xfrm>
              <a:off x="37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5" name="PA-任意多边形 1104">
              <a:extLst>
                <a:ext uri="{FF2B5EF4-FFF2-40B4-BE49-F238E27FC236}">
                  <a16:creationId xmlns:a16="http://schemas.microsoft.com/office/drawing/2014/main" id="{903E194C-9EF9-4F8A-9AE2-DC79ED9C4AC7}"/>
                </a:ext>
              </a:extLst>
            </p:cNvPr>
            <p:cNvSpPr/>
            <p:nvPr>
              <p:custDataLst>
                <p:tags r:id="rId328"/>
              </p:custDataLst>
            </p:nvPr>
          </p:nvSpPr>
          <p:spPr>
            <a:xfrm>
              <a:off x="372094" y="1665028"/>
              <a:ext cx="287997" cy="287996"/>
            </a:xfrm>
            <a:custGeom>
              <a:avLst/>
              <a:gdLst>
                <a:gd name="connsiteX0" fmla="*/ 48001 w 287997"/>
                <a:gd name="connsiteY0" fmla="*/ 0 h 287996"/>
                <a:gd name="connsiteX1" fmla="*/ 239996 w 287997"/>
                <a:gd name="connsiteY1" fmla="*/ 0 h 287996"/>
                <a:gd name="connsiteX2" fmla="*/ 287997 w 287997"/>
                <a:gd name="connsiteY2" fmla="*/ 48001 h 287996"/>
                <a:gd name="connsiteX3" fmla="*/ 287997 w 287997"/>
                <a:gd name="connsiteY3" fmla="*/ 239996 h 287996"/>
                <a:gd name="connsiteX4" fmla="*/ 239996 w 287997"/>
                <a:gd name="connsiteY4" fmla="*/ 287996 h 287996"/>
                <a:gd name="connsiteX5" fmla="*/ 112231 w 287997"/>
                <a:gd name="connsiteY5" fmla="*/ 287996 h 287996"/>
                <a:gd name="connsiteX6" fmla="*/ 108886 w 287997"/>
                <a:gd name="connsiteY6" fmla="*/ 285590 h 287996"/>
                <a:gd name="connsiteX7" fmla="*/ 89074 w 287997"/>
                <a:gd name="connsiteY7" fmla="*/ 274667 h 287996"/>
                <a:gd name="connsiteX8" fmla="*/ 40087 w 287997"/>
                <a:gd name="connsiteY8" fmla="*/ 258135 h 287996"/>
                <a:gd name="connsiteX9" fmla="*/ 19916 w 287997"/>
                <a:gd name="connsiteY9" fmla="*/ 265220 h 287996"/>
                <a:gd name="connsiteX10" fmla="*/ 19916 w 287997"/>
                <a:gd name="connsiteY10" fmla="*/ 274667 h 287996"/>
                <a:gd name="connsiteX11" fmla="*/ 17974 w 287997"/>
                <a:gd name="connsiteY11" fmla="*/ 276577 h 287996"/>
                <a:gd name="connsiteX12" fmla="*/ 14059 w 287997"/>
                <a:gd name="connsiteY12" fmla="*/ 273937 h 287996"/>
                <a:gd name="connsiteX13" fmla="*/ 0 w 287997"/>
                <a:gd name="connsiteY13" fmla="*/ 239996 h 287996"/>
                <a:gd name="connsiteX14" fmla="*/ 0 w 287997"/>
                <a:gd name="connsiteY14" fmla="*/ 48001 h 287996"/>
                <a:gd name="connsiteX15" fmla="*/ 48001 w 287997"/>
                <a:gd name="connsiteY15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7997" h="287996">
                  <a:moveTo>
                    <a:pt x="48001" y="0"/>
                  </a:moveTo>
                  <a:lnTo>
                    <a:pt x="239996" y="0"/>
                  </a:lnTo>
                  <a:cubicBezTo>
                    <a:pt x="266506" y="0"/>
                    <a:pt x="287997" y="21491"/>
                    <a:pt x="287997" y="48001"/>
                  </a:cubicBezTo>
                  <a:lnTo>
                    <a:pt x="287997" y="239996"/>
                  </a:lnTo>
                  <a:cubicBezTo>
                    <a:pt x="287997" y="266506"/>
                    <a:pt x="266506" y="287996"/>
                    <a:pt x="239996" y="287996"/>
                  </a:cubicBezTo>
                  <a:lnTo>
                    <a:pt x="112231" y="287996"/>
                  </a:lnTo>
                  <a:lnTo>
                    <a:pt x="108886" y="285590"/>
                  </a:lnTo>
                  <a:cubicBezTo>
                    <a:pt x="102762" y="281162"/>
                    <a:pt x="96278" y="277028"/>
                    <a:pt x="89074" y="274667"/>
                  </a:cubicBezTo>
                  <a:cubicBezTo>
                    <a:pt x="66022" y="267582"/>
                    <a:pt x="57377" y="267582"/>
                    <a:pt x="40087" y="258135"/>
                  </a:cubicBezTo>
                  <a:cubicBezTo>
                    <a:pt x="34324" y="260496"/>
                    <a:pt x="28561" y="262858"/>
                    <a:pt x="19916" y="265220"/>
                  </a:cubicBezTo>
                  <a:cubicBezTo>
                    <a:pt x="19916" y="267582"/>
                    <a:pt x="19916" y="269944"/>
                    <a:pt x="19916" y="274667"/>
                  </a:cubicBezTo>
                  <a:lnTo>
                    <a:pt x="17974" y="276577"/>
                  </a:lnTo>
                  <a:lnTo>
                    <a:pt x="14059" y="273937"/>
                  </a:lnTo>
                  <a:cubicBezTo>
                    <a:pt x="5373" y="265251"/>
                    <a:pt x="0" y="253251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06" name="PA-组合 1105">
            <a:extLst>
              <a:ext uri="{FF2B5EF4-FFF2-40B4-BE49-F238E27FC236}">
                <a16:creationId xmlns:a16="http://schemas.microsoft.com/office/drawing/2014/main" id="{E317AE50-FEB9-4C6B-83ED-1A7176B566C8}"/>
              </a:ext>
            </a:extLst>
          </p:cNvPr>
          <p:cNvGrpSpPr/>
          <p:nvPr>
            <p:custDataLst>
              <p:tags r:id="rId300"/>
            </p:custDataLst>
          </p:nvPr>
        </p:nvGrpSpPr>
        <p:grpSpPr>
          <a:xfrm>
            <a:off x="1092000" y="1665000"/>
            <a:ext cx="288086" cy="288024"/>
            <a:chOff x="1092000" y="1665000"/>
            <a:chExt cx="288086" cy="288024"/>
          </a:xfrm>
        </p:grpSpPr>
        <p:sp>
          <p:nvSpPr>
            <p:cNvPr id="1107" name="PA-圆角矩形 1106">
              <a:extLst>
                <a:ext uri="{FF2B5EF4-FFF2-40B4-BE49-F238E27FC236}">
                  <a16:creationId xmlns:a16="http://schemas.microsoft.com/office/drawing/2014/main" id="{F7DF1D51-C213-4513-8420-0FF3B04425B8}"/>
                </a:ext>
              </a:extLst>
            </p:cNvPr>
            <p:cNvSpPr/>
            <p:nvPr>
              <p:custDataLst>
                <p:tags r:id="rId325"/>
              </p:custDataLst>
            </p:nvPr>
          </p:nvSpPr>
          <p:spPr>
            <a:xfrm>
              <a:off x="1092000" y="166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8" name="PA-任意多边形 1107">
              <a:extLst>
                <a:ext uri="{FF2B5EF4-FFF2-40B4-BE49-F238E27FC236}">
                  <a16:creationId xmlns:a16="http://schemas.microsoft.com/office/drawing/2014/main" id="{0EFCABBB-1CB6-4B7E-B1C5-795C19355B2D}"/>
                </a:ext>
              </a:extLst>
            </p:cNvPr>
            <p:cNvSpPr/>
            <p:nvPr>
              <p:custDataLst>
                <p:tags r:id="rId326"/>
              </p:custDataLst>
            </p:nvPr>
          </p:nvSpPr>
          <p:spPr>
            <a:xfrm>
              <a:off x="1092088" y="1665028"/>
              <a:ext cx="287998" cy="287996"/>
            </a:xfrm>
            <a:custGeom>
              <a:avLst/>
              <a:gdLst>
                <a:gd name="connsiteX0" fmla="*/ 48001 w 287998"/>
                <a:gd name="connsiteY0" fmla="*/ 0 h 287996"/>
                <a:gd name="connsiteX1" fmla="*/ 239997 w 287998"/>
                <a:gd name="connsiteY1" fmla="*/ 0 h 287996"/>
                <a:gd name="connsiteX2" fmla="*/ 287998 w 287998"/>
                <a:gd name="connsiteY2" fmla="*/ 48001 h 287996"/>
                <a:gd name="connsiteX3" fmla="*/ 287998 w 287998"/>
                <a:gd name="connsiteY3" fmla="*/ 239996 h 287996"/>
                <a:gd name="connsiteX4" fmla="*/ 239997 w 287998"/>
                <a:gd name="connsiteY4" fmla="*/ 287996 h 287996"/>
                <a:gd name="connsiteX5" fmla="*/ 48001 w 287998"/>
                <a:gd name="connsiteY5" fmla="*/ 287996 h 287996"/>
                <a:gd name="connsiteX6" fmla="*/ 0 w 287998"/>
                <a:gd name="connsiteY6" fmla="*/ 239996 h 287996"/>
                <a:gd name="connsiteX7" fmla="*/ 0 w 287998"/>
                <a:gd name="connsiteY7" fmla="*/ 48001 h 287996"/>
                <a:gd name="connsiteX8" fmla="*/ 48001 w 287998"/>
                <a:gd name="connsiteY8" fmla="*/ 0 h 28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998" h="287996">
                  <a:moveTo>
                    <a:pt x="48001" y="0"/>
                  </a:moveTo>
                  <a:lnTo>
                    <a:pt x="239997" y="0"/>
                  </a:lnTo>
                  <a:cubicBezTo>
                    <a:pt x="266506" y="0"/>
                    <a:pt x="287998" y="21491"/>
                    <a:pt x="287998" y="48001"/>
                  </a:cubicBezTo>
                  <a:lnTo>
                    <a:pt x="287998" y="239996"/>
                  </a:lnTo>
                  <a:cubicBezTo>
                    <a:pt x="287998" y="266506"/>
                    <a:pt x="266506" y="287996"/>
                    <a:pt x="239997" y="287996"/>
                  </a:cubicBezTo>
                  <a:lnTo>
                    <a:pt x="48001" y="287996"/>
                  </a:lnTo>
                  <a:cubicBezTo>
                    <a:pt x="21491" y="287996"/>
                    <a:pt x="0" y="266506"/>
                    <a:pt x="0" y="239996"/>
                  </a:cubicBezTo>
                  <a:lnTo>
                    <a:pt x="0" y="48001"/>
                  </a:lnTo>
                  <a:cubicBezTo>
                    <a:pt x="0" y="21491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09" name="PA-组合 1108">
            <a:extLst>
              <a:ext uri="{FF2B5EF4-FFF2-40B4-BE49-F238E27FC236}">
                <a16:creationId xmlns:a16="http://schemas.microsoft.com/office/drawing/2014/main" id="{3B890AFF-B87B-4931-8306-670A374DF248}"/>
              </a:ext>
            </a:extLst>
          </p:cNvPr>
          <p:cNvGrpSpPr/>
          <p:nvPr>
            <p:custDataLst>
              <p:tags r:id="rId301"/>
            </p:custDataLst>
          </p:nvPr>
        </p:nvGrpSpPr>
        <p:grpSpPr>
          <a:xfrm>
            <a:off x="1092000" y="2025000"/>
            <a:ext cx="288079" cy="288004"/>
            <a:chOff x="1092000" y="2025000"/>
            <a:chExt cx="288079" cy="288004"/>
          </a:xfrm>
        </p:grpSpPr>
        <p:sp>
          <p:nvSpPr>
            <p:cNvPr id="1110" name="PA-圆角矩形 1109">
              <a:extLst>
                <a:ext uri="{FF2B5EF4-FFF2-40B4-BE49-F238E27FC236}">
                  <a16:creationId xmlns:a16="http://schemas.microsoft.com/office/drawing/2014/main" id="{55ADA241-0C80-4736-AA53-8AEA10E6F118}"/>
                </a:ext>
              </a:extLst>
            </p:cNvPr>
            <p:cNvSpPr/>
            <p:nvPr>
              <p:custDataLst>
                <p:tags r:id="rId323"/>
              </p:custDataLst>
            </p:nvPr>
          </p:nvSpPr>
          <p:spPr>
            <a:xfrm>
              <a:off x="1092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1" name="PA-任意多边形 1110">
              <a:extLst>
                <a:ext uri="{FF2B5EF4-FFF2-40B4-BE49-F238E27FC236}">
                  <a16:creationId xmlns:a16="http://schemas.microsoft.com/office/drawing/2014/main" id="{0ED07A61-ECC5-4EEC-9C6B-6218CC1D666D}"/>
                </a:ext>
              </a:extLst>
            </p:cNvPr>
            <p:cNvSpPr/>
            <p:nvPr>
              <p:custDataLst>
                <p:tags r:id="rId324"/>
              </p:custDataLst>
            </p:nvPr>
          </p:nvSpPr>
          <p:spPr>
            <a:xfrm>
              <a:off x="1092082" y="2025024"/>
              <a:ext cx="287997" cy="287980"/>
            </a:xfrm>
            <a:custGeom>
              <a:avLst/>
              <a:gdLst>
                <a:gd name="connsiteX0" fmla="*/ 48000 w 287997"/>
                <a:gd name="connsiteY0" fmla="*/ 0 h 287980"/>
                <a:gd name="connsiteX1" fmla="*/ 239997 w 287997"/>
                <a:gd name="connsiteY1" fmla="*/ 0 h 287980"/>
                <a:gd name="connsiteX2" fmla="*/ 287997 w 287997"/>
                <a:gd name="connsiteY2" fmla="*/ 48002 h 287980"/>
                <a:gd name="connsiteX3" fmla="*/ 287997 w 287997"/>
                <a:gd name="connsiteY3" fmla="*/ 239978 h 287980"/>
                <a:gd name="connsiteX4" fmla="*/ 239997 w 287997"/>
                <a:gd name="connsiteY4" fmla="*/ 287980 h 287980"/>
                <a:gd name="connsiteX5" fmla="*/ 48000 w 287997"/>
                <a:gd name="connsiteY5" fmla="*/ 287980 h 287980"/>
                <a:gd name="connsiteX6" fmla="*/ 32090 w 287997"/>
                <a:gd name="connsiteY6" fmla="*/ 284768 h 287980"/>
                <a:gd name="connsiteX7" fmla="*/ 26093 w 287997"/>
                <a:gd name="connsiteY7" fmla="*/ 276321 h 287980"/>
                <a:gd name="connsiteX8" fmla="*/ 23212 w 287997"/>
                <a:gd name="connsiteY8" fmla="*/ 254767 h 287980"/>
                <a:gd name="connsiteX9" fmla="*/ 9117 w 287997"/>
                <a:gd name="connsiteY9" fmla="*/ 261988 h 287980"/>
                <a:gd name="connsiteX10" fmla="*/ 0 w 287997"/>
                <a:gd name="connsiteY10" fmla="*/ 239978 h 287980"/>
                <a:gd name="connsiteX11" fmla="*/ 0 w 287997"/>
                <a:gd name="connsiteY11" fmla="*/ 48002 h 287980"/>
                <a:gd name="connsiteX12" fmla="*/ 48000 w 287997"/>
                <a:gd name="connsiteY12" fmla="*/ 0 h 287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7997" h="287980">
                  <a:moveTo>
                    <a:pt x="48000" y="0"/>
                  </a:moveTo>
                  <a:lnTo>
                    <a:pt x="239997" y="0"/>
                  </a:lnTo>
                  <a:cubicBezTo>
                    <a:pt x="266506" y="0"/>
                    <a:pt x="287997" y="21491"/>
                    <a:pt x="287997" y="48002"/>
                  </a:cubicBezTo>
                  <a:lnTo>
                    <a:pt x="287997" y="239978"/>
                  </a:lnTo>
                  <a:cubicBezTo>
                    <a:pt x="287997" y="266488"/>
                    <a:pt x="266506" y="287980"/>
                    <a:pt x="239997" y="287980"/>
                  </a:cubicBezTo>
                  <a:lnTo>
                    <a:pt x="48000" y="287980"/>
                  </a:lnTo>
                  <a:lnTo>
                    <a:pt x="32090" y="284768"/>
                  </a:lnTo>
                  <a:lnTo>
                    <a:pt x="26093" y="276321"/>
                  </a:lnTo>
                  <a:cubicBezTo>
                    <a:pt x="23212" y="271302"/>
                    <a:pt x="21771" y="265396"/>
                    <a:pt x="23212" y="254767"/>
                  </a:cubicBezTo>
                  <a:lnTo>
                    <a:pt x="9117" y="261988"/>
                  </a:lnTo>
                  <a:lnTo>
                    <a:pt x="0" y="239978"/>
                  </a:lnTo>
                  <a:lnTo>
                    <a:pt x="0" y="48002"/>
                  </a:lnTo>
                  <a:cubicBezTo>
                    <a:pt x="0" y="21491"/>
                    <a:pt x="21491" y="0"/>
                    <a:pt x="480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12" name="PA-组合 1111">
            <a:extLst>
              <a:ext uri="{FF2B5EF4-FFF2-40B4-BE49-F238E27FC236}">
                <a16:creationId xmlns:a16="http://schemas.microsoft.com/office/drawing/2014/main" id="{35AC8FBC-2585-4056-BEFC-C502868D9748}"/>
              </a:ext>
            </a:extLst>
          </p:cNvPr>
          <p:cNvGrpSpPr/>
          <p:nvPr>
            <p:custDataLst>
              <p:tags r:id="rId302"/>
            </p:custDataLst>
          </p:nvPr>
        </p:nvGrpSpPr>
        <p:grpSpPr>
          <a:xfrm>
            <a:off x="-348000" y="2025000"/>
            <a:ext cx="288090" cy="288000"/>
            <a:chOff x="-348000" y="2025000"/>
            <a:chExt cx="288090" cy="288000"/>
          </a:xfrm>
        </p:grpSpPr>
        <p:sp>
          <p:nvSpPr>
            <p:cNvPr id="1113" name="PA-圆角矩形 1112">
              <a:extLst>
                <a:ext uri="{FF2B5EF4-FFF2-40B4-BE49-F238E27FC236}">
                  <a16:creationId xmlns:a16="http://schemas.microsoft.com/office/drawing/2014/main" id="{B0DF77D5-3BED-4099-B053-DB15B63BF7F8}"/>
                </a:ext>
              </a:extLst>
            </p:cNvPr>
            <p:cNvSpPr/>
            <p:nvPr>
              <p:custDataLst>
                <p:tags r:id="rId316"/>
              </p:custDataLst>
            </p:nvPr>
          </p:nvSpPr>
          <p:spPr>
            <a:xfrm>
              <a:off x="-348000" y="202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4" name="PA-任意多边形 1113">
              <a:extLst>
                <a:ext uri="{FF2B5EF4-FFF2-40B4-BE49-F238E27FC236}">
                  <a16:creationId xmlns:a16="http://schemas.microsoft.com/office/drawing/2014/main" id="{76C22733-5959-4FDB-AF35-1A853D464BF5}"/>
                </a:ext>
              </a:extLst>
            </p:cNvPr>
            <p:cNvSpPr/>
            <p:nvPr>
              <p:custDataLst>
                <p:tags r:id="rId317"/>
              </p:custDataLst>
            </p:nvPr>
          </p:nvSpPr>
          <p:spPr>
            <a:xfrm>
              <a:off x="-107947" y="2025024"/>
              <a:ext cx="36062" cy="23314"/>
            </a:xfrm>
            <a:custGeom>
              <a:avLst/>
              <a:gdLst>
                <a:gd name="connsiteX0" fmla="*/ 0 w 36062"/>
                <a:gd name="connsiteY0" fmla="*/ 0 h 23314"/>
                <a:gd name="connsiteX1" fmla="*/ 36 w 36062"/>
                <a:gd name="connsiteY1" fmla="*/ 0 h 23314"/>
                <a:gd name="connsiteX2" fmla="*/ 33978 w 36062"/>
                <a:gd name="connsiteY2" fmla="*/ 14060 h 23314"/>
                <a:gd name="connsiteX3" fmla="*/ 36062 w 36062"/>
                <a:gd name="connsiteY3" fmla="*/ 19092 h 23314"/>
                <a:gd name="connsiteX4" fmla="*/ 33137 w 36062"/>
                <a:gd name="connsiteY4" fmla="*/ 20952 h 23314"/>
                <a:gd name="connsiteX5" fmla="*/ 4320 w 36062"/>
                <a:gd name="connsiteY5" fmla="*/ 18590 h 23314"/>
                <a:gd name="connsiteX6" fmla="*/ 0 w 36062"/>
                <a:gd name="connsiteY6" fmla="*/ 0 h 23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62" h="23314">
                  <a:moveTo>
                    <a:pt x="0" y="0"/>
                  </a:moveTo>
                  <a:lnTo>
                    <a:pt x="36" y="0"/>
                  </a:lnTo>
                  <a:cubicBezTo>
                    <a:pt x="13291" y="0"/>
                    <a:pt x="25291" y="5373"/>
                    <a:pt x="33978" y="14060"/>
                  </a:cubicBezTo>
                  <a:lnTo>
                    <a:pt x="36062" y="19092"/>
                  </a:lnTo>
                  <a:lnTo>
                    <a:pt x="33137" y="20952"/>
                  </a:lnTo>
                  <a:cubicBezTo>
                    <a:pt x="27372" y="23314"/>
                    <a:pt x="7201" y="25676"/>
                    <a:pt x="4320" y="1859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5" name="PA-任意多边形 1114">
              <a:extLst>
                <a:ext uri="{FF2B5EF4-FFF2-40B4-BE49-F238E27FC236}">
                  <a16:creationId xmlns:a16="http://schemas.microsoft.com/office/drawing/2014/main" id="{AEB403D0-134B-43CB-A80A-385C7A770AF0}"/>
                </a:ext>
              </a:extLst>
            </p:cNvPr>
            <p:cNvSpPr/>
            <p:nvPr>
              <p:custDataLst>
                <p:tags r:id="rId318"/>
              </p:custDataLst>
            </p:nvPr>
          </p:nvSpPr>
          <p:spPr>
            <a:xfrm>
              <a:off x="-126504" y="2182959"/>
              <a:ext cx="66594" cy="34440"/>
            </a:xfrm>
            <a:custGeom>
              <a:avLst/>
              <a:gdLst>
                <a:gd name="connsiteX0" fmla="*/ 43571 w 66594"/>
                <a:gd name="connsiteY0" fmla="*/ 0 h 34440"/>
                <a:gd name="connsiteX1" fmla="*/ 64630 w 66594"/>
                <a:gd name="connsiteY1" fmla="*/ 3288 h 34440"/>
                <a:gd name="connsiteX2" fmla="*/ 66594 w 66594"/>
                <a:gd name="connsiteY2" fmla="*/ 4307 h 34440"/>
                <a:gd name="connsiteX3" fmla="*/ 66594 w 66594"/>
                <a:gd name="connsiteY3" fmla="*/ 16371 h 34440"/>
                <a:gd name="connsiteX4" fmla="*/ 59184 w 66594"/>
                <a:gd name="connsiteY4" fmla="*/ 16141 h 34440"/>
                <a:gd name="connsiteX5" fmla="*/ 37762 w 66594"/>
                <a:gd name="connsiteY5" fmla="*/ 19130 h 34440"/>
                <a:gd name="connsiteX6" fmla="*/ 0 w 66594"/>
                <a:gd name="connsiteY6" fmla="*/ 33477 h 34440"/>
                <a:gd name="connsiteX7" fmla="*/ 0 w 66594"/>
                <a:gd name="connsiteY7" fmla="*/ 21521 h 34440"/>
                <a:gd name="connsiteX8" fmla="*/ 26143 w 66594"/>
                <a:gd name="connsiteY8" fmla="*/ 4783 h 34440"/>
                <a:gd name="connsiteX9" fmla="*/ 43571 w 66594"/>
                <a:gd name="connsiteY9" fmla="*/ 0 h 34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594" h="34440">
                  <a:moveTo>
                    <a:pt x="43571" y="0"/>
                  </a:moveTo>
                  <a:cubicBezTo>
                    <a:pt x="49380" y="0"/>
                    <a:pt x="57368" y="1195"/>
                    <a:pt x="64630" y="3288"/>
                  </a:cubicBezTo>
                  <a:lnTo>
                    <a:pt x="66594" y="4307"/>
                  </a:lnTo>
                  <a:lnTo>
                    <a:pt x="66594" y="16371"/>
                  </a:lnTo>
                  <a:lnTo>
                    <a:pt x="59184" y="16141"/>
                  </a:lnTo>
                  <a:cubicBezTo>
                    <a:pt x="52285" y="16141"/>
                    <a:pt x="45024" y="16739"/>
                    <a:pt x="37762" y="19130"/>
                  </a:cubicBezTo>
                  <a:cubicBezTo>
                    <a:pt x="26143" y="23913"/>
                    <a:pt x="20333" y="38261"/>
                    <a:pt x="0" y="33477"/>
                  </a:cubicBezTo>
                  <a:cubicBezTo>
                    <a:pt x="0" y="31087"/>
                    <a:pt x="0" y="26304"/>
                    <a:pt x="0" y="21521"/>
                  </a:cubicBezTo>
                  <a:cubicBezTo>
                    <a:pt x="14524" y="19130"/>
                    <a:pt x="17429" y="9564"/>
                    <a:pt x="26143" y="4783"/>
                  </a:cubicBezTo>
                  <a:cubicBezTo>
                    <a:pt x="31952" y="2391"/>
                    <a:pt x="37762" y="2391"/>
                    <a:pt x="4357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6" name="PA-任意多边形 1115">
              <a:extLst>
                <a:ext uri="{FF2B5EF4-FFF2-40B4-BE49-F238E27FC236}">
                  <a16:creationId xmlns:a16="http://schemas.microsoft.com/office/drawing/2014/main" id="{F1BC1CFD-6C48-4E30-A96E-AEF3FED26774}"/>
                </a:ext>
              </a:extLst>
            </p:cNvPr>
            <p:cNvSpPr/>
            <p:nvPr>
              <p:custDataLst>
                <p:tags r:id="rId319"/>
              </p:custDataLst>
            </p:nvPr>
          </p:nvSpPr>
          <p:spPr>
            <a:xfrm>
              <a:off x="-152460" y="2211301"/>
              <a:ext cx="20766" cy="14171"/>
            </a:xfrm>
            <a:custGeom>
              <a:avLst/>
              <a:gdLst>
                <a:gd name="connsiteX0" fmla="*/ 5933 w 20766"/>
                <a:gd name="connsiteY0" fmla="*/ 0 h 14171"/>
                <a:gd name="connsiteX1" fmla="*/ 17800 w 20766"/>
                <a:gd name="connsiteY1" fmla="*/ 7085 h 14171"/>
                <a:gd name="connsiteX2" fmla="*/ 20766 w 20766"/>
                <a:gd name="connsiteY2" fmla="*/ 9447 h 14171"/>
                <a:gd name="connsiteX3" fmla="*/ 11866 w 20766"/>
                <a:gd name="connsiteY3" fmla="*/ 14171 h 14171"/>
                <a:gd name="connsiteX4" fmla="*/ 0 w 20766"/>
                <a:gd name="connsiteY4" fmla="*/ 4723 h 14171"/>
                <a:gd name="connsiteX5" fmla="*/ 5933 w 20766"/>
                <a:gd name="connsiteY5" fmla="*/ 0 h 14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66" h="14171">
                  <a:moveTo>
                    <a:pt x="5933" y="0"/>
                  </a:moveTo>
                  <a:cubicBezTo>
                    <a:pt x="11866" y="2362"/>
                    <a:pt x="14832" y="4723"/>
                    <a:pt x="17800" y="7085"/>
                  </a:cubicBezTo>
                  <a:cubicBezTo>
                    <a:pt x="17800" y="7085"/>
                    <a:pt x="20766" y="9447"/>
                    <a:pt x="20766" y="9447"/>
                  </a:cubicBezTo>
                  <a:cubicBezTo>
                    <a:pt x="17800" y="14171"/>
                    <a:pt x="17800" y="11808"/>
                    <a:pt x="11866" y="14171"/>
                  </a:cubicBezTo>
                  <a:cubicBezTo>
                    <a:pt x="5933" y="14171"/>
                    <a:pt x="0" y="11808"/>
                    <a:pt x="0" y="4723"/>
                  </a:cubicBezTo>
                  <a:cubicBezTo>
                    <a:pt x="2967" y="2362"/>
                    <a:pt x="5933" y="0"/>
                    <a:pt x="5933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7" name="PA-任意多边形 1116">
              <a:extLst>
                <a:ext uri="{FF2B5EF4-FFF2-40B4-BE49-F238E27FC236}">
                  <a16:creationId xmlns:a16="http://schemas.microsoft.com/office/drawing/2014/main" id="{EA09FDDB-37DD-4CB8-897F-16F09464D449}"/>
                </a:ext>
              </a:extLst>
            </p:cNvPr>
            <p:cNvSpPr/>
            <p:nvPr>
              <p:custDataLst>
                <p:tags r:id="rId320"/>
              </p:custDataLst>
            </p:nvPr>
          </p:nvSpPr>
          <p:spPr>
            <a:xfrm>
              <a:off x="-216487" y="2221221"/>
              <a:ext cx="65013" cy="32593"/>
            </a:xfrm>
            <a:custGeom>
              <a:avLst/>
              <a:gdLst>
                <a:gd name="connsiteX0" fmla="*/ 46948 w 65013"/>
                <a:gd name="connsiteY0" fmla="*/ 0 h 32593"/>
                <a:gd name="connsiteX1" fmla="*/ 64554 w 65013"/>
                <a:gd name="connsiteY1" fmla="*/ 16296 h 32593"/>
                <a:gd name="connsiteX2" fmla="*/ 52817 w 65013"/>
                <a:gd name="connsiteY2" fmla="*/ 20952 h 32593"/>
                <a:gd name="connsiteX3" fmla="*/ 29343 w 65013"/>
                <a:gd name="connsiteY3" fmla="*/ 20952 h 32593"/>
                <a:gd name="connsiteX4" fmla="*/ 14672 w 65013"/>
                <a:gd name="connsiteY4" fmla="*/ 32593 h 32593"/>
                <a:gd name="connsiteX5" fmla="*/ 0 w 65013"/>
                <a:gd name="connsiteY5" fmla="*/ 25610 h 32593"/>
                <a:gd name="connsiteX6" fmla="*/ 14672 w 65013"/>
                <a:gd name="connsiteY6" fmla="*/ 11640 h 32593"/>
                <a:gd name="connsiteX7" fmla="*/ 46948 w 65013"/>
                <a:gd name="connsiteY7" fmla="*/ 0 h 32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013" h="32593">
                  <a:moveTo>
                    <a:pt x="46948" y="0"/>
                  </a:moveTo>
                  <a:cubicBezTo>
                    <a:pt x="55752" y="2328"/>
                    <a:pt x="67488" y="9312"/>
                    <a:pt x="64554" y="16296"/>
                  </a:cubicBezTo>
                  <a:cubicBezTo>
                    <a:pt x="61620" y="18624"/>
                    <a:pt x="58686" y="18624"/>
                    <a:pt x="52817" y="20952"/>
                  </a:cubicBezTo>
                  <a:cubicBezTo>
                    <a:pt x="44014" y="23280"/>
                    <a:pt x="35212" y="16296"/>
                    <a:pt x="29343" y="20952"/>
                  </a:cubicBezTo>
                  <a:cubicBezTo>
                    <a:pt x="23474" y="25610"/>
                    <a:pt x="23474" y="30265"/>
                    <a:pt x="14672" y="32593"/>
                  </a:cubicBezTo>
                  <a:cubicBezTo>
                    <a:pt x="8803" y="32593"/>
                    <a:pt x="0" y="30265"/>
                    <a:pt x="0" y="25610"/>
                  </a:cubicBezTo>
                  <a:cubicBezTo>
                    <a:pt x="5869" y="20952"/>
                    <a:pt x="8803" y="16296"/>
                    <a:pt x="14672" y="11640"/>
                  </a:cubicBezTo>
                  <a:cubicBezTo>
                    <a:pt x="26409" y="6984"/>
                    <a:pt x="38146" y="6984"/>
                    <a:pt x="4694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8" name="PA-任意多边形 1117">
              <a:extLst>
                <a:ext uri="{FF2B5EF4-FFF2-40B4-BE49-F238E27FC236}">
                  <a16:creationId xmlns:a16="http://schemas.microsoft.com/office/drawing/2014/main" id="{0A39922A-AE5A-4811-947A-36540CA4C920}"/>
                </a:ext>
              </a:extLst>
            </p:cNvPr>
            <p:cNvSpPr/>
            <p:nvPr>
              <p:custDataLst>
                <p:tags r:id="rId321"/>
              </p:custDataLst>
            </p:nvPr>
          </p:nvSpPr>
          <p:spPr>
            <a:xfrm>
              <a:off x="-296086" y="2270816"/>
              <a:ext cx="27687" cy="24092"/>
            </a:xfrm>
            <a:custGeom>
              <a:avLst/>
              <a:gdLst>
                <a:gd name="connsiteX0" fmla="*/ 11075 w 27687"/>
                <a:gd name="connsiteY0" fmla="*/ 0 h 24092"/>
                <a:gd name="connsiteX1" fmla="*/ 22149 w 27687"/>
                <a:gd name="connsiteY1" fmla="*/ 2408 h 24092"/>
                <a:gd name="connsiteX2" fmla="*/ 27687 w 27687"/>
                <a:gd name="connsiteY2" fmla="*/ 9637 h 24092"/>
                <a:gd name="connsiteX3" fmla="*/ 11075 w 27687"/>
                <a:gd name="connsiteY3" fmla="*/ 24092 h 24092"/>
                <a:gd name="connsiteX4" fmla="*/ 8306 w 27687"/>
                <a:gd name="connsiteY4" fmla="*/ 24092 h 24092"/>
                <a:gd name="connsiteX5" fmla="*/ 0 w 27687"/>
                <a:gd name="connsiteY5" fmla="*/ 2408 h 24092"/>
                <a:gd name="connsiteX6" fmla="*/ 2768 w 27687"/>
                <a:gd name="connsiteY6" fmla="*/ 2408 h 24092"/>
                <a:gd name="connsiteX7" fmla="*/ 11075 w 27687"/>
                <a:gd name="connsiteY7" fmla="*/ 0 h 2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87" h="24092">
                  <a:moveTo>
                    <a:pt x="11075" y="0"/>
                  </a:moveTo>
                  <a:cubicBezTo>
                    <a:pt x="13843" y="0"/>
                    <a:pt x="19381" y="0"/>
                    <a:pt x="22149" y="2408"/>
                  </a:cubicBezTo>
                  <a:cubicBezTo>
                    <a:pt x="24918" y="4818"/>
                    <a:pt x="27687" y="4818"/>
                    <a:pt x="27687" y="9637"/>
                  </a:cubicBezTo>
                  <a:cubicBezTo>
                    <a:pt x="24918" y="14455"/>
                    <a:pt x="16612" y="21682"/>
                    <a:pt x="11075" y="24092"/>
                  </a:cubicBezTo>
                  <a:cubicBezTo>
                    <a:pt x="8306" y="24092"/>
                    <a:pt x="8306" y="24092"/>
                    <a:pt x="8306" y="24092"/>
                  </a:cubicBezTo>
                  <a:cubicBezTo>
                    <a:pt x="8306" y="14455"/>
                    <a:pt x="5537" y="9637"/>
                    <a:pt x="0" y="2408"/>
                  </a:cubicBezTo>
                  <a:cubicBezTo>
                    <a:pt x="2768" y="2408"/>
                    <a:pt x="2768" y="2408"/>
                    <a:pt x="2768" y="2408"/>
                  </a:cubicBezTo>
                  <a:cubicBezTo>
                    <a:pt x="5537" y="2408"/>
                    <a:pt x="8306" y="0"/>
                    <a:pt x="11075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9" name="PA-任意多边形 1118">
              <a:extLst>
                <a:ext uri="{FF2B5EF4-FFF2-40B4-BE49-F238E27FC236}">
                  <a16:creationId xmlns:a16="http://schemas.microsoft.com/office/drawing/2014/main" id="{178BDACC-613C-40D1-889D-85134D8AACCF}"/>
                </a:ext>
              </a:extLst>
            </p:cNvPr>
            <p:cNvSpPr/>
            <p:nvPr>
              <p:custDataLst>
                <p:tags r:id="rId322"/>
              </p:custDataLst>
            </p:nvPr>
          </p:nvSpPr>
          <p:spPr>
            <a:xfrm>
              <a:off x="-337505" y="2289240"/>
              <a:ext cx="15462" cy="13598"/>
            </a:xfrm>
            <a:custGeom>
              <a:avLst/>
              <a:gdLst>
                <a:gd name="connsiteX0" fmla="*/ 1041 w 15462"/>
                <a:gd name="connsiteY0" fmla="*/ 0 h 13598"/>
                <a:gd name="connsiteX1" fmla="*/ 15462 w 15462"/>
                <a:gd name="connsiteY1" fmla="*/ 12146 h 13598"/>
                <a:gd name="connsiteX2" fmla="*/ 9431 w 15462"/>
                <a:gd name="connsiteY2" fmla="*/ 13598 h 13598"/>
                <a:gd name="connsiteX3" fmla="*/ 3657 w 15462"/>
                <a:gd name="connsiteY3" fmla="*/ 9704 h 13598"/>
                <a:gd name="connsiteX4" fmla="*/ 0 w 15462"/>
                <a:gd name="connsiteY4" fmla="*/ 877 h 13598"/>
                <a:gd name="connsiteX5" fmla="*/ 1041 w 15462"/>
                <a:gd name="connsiteY5" fmla="*/ 0 h 1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62" h="13598">
                  <a:moveTo>
                    <a:pt x="1041" y="0"/>
                  </a:moveTo>
                  <a:cubicBezTo>
                    <a:pt x="9694" y="2430"/>
                    <a:pt x="15462" y="4858"/>
                    <a:pt x="15462" y="12146"/>
                  </a:cubicBezTo>
                  <a:lnTo>
                    <a:pt x="9431" y="13598"/>
                  </a:lnTo>
                  <a:lnTo>
                    <a:pt x="3657" y="9704"/>
                  </a:lnTo>
                  <a:lnTo>
                    <a:pt x="0" y="877"/>
                  </a:lnTo>
                  <a:lnTo>
                    <a:pt x="104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20" name="PA-组合 1119">
            <a:extLst>
              <a:ext uri="{FF2B5EF4-FFF2-40B4-BE49-F238E27FC236}">
                <a16:creationId xmlns:a16="http://schemas.microsoft.com/office/drawing/2014/main" id="{77BC5AF2-4880-440D-BEA6-1D0A1F1D5DA4}"/>
              </a:ext>
            </a:extLst>
          </p:cNvPr>
          <p:cNvGrpSpPr/>
          <p:nvPr>
            <p:custDataLst>
              <p:tags r:id="rId303"/>
            </p:custDataLst>
          </p:nvPr>
        </p:nvGrpSpPr>
        <p:grpSpPr>
          <a:xfrm>
            <a:off x="1092000" y="2385000"/>
            <a:ext cx="288073" cy="288008"/>
            <a:chOff x="1092000" y="2385000"/>
            <a:chExt cx="288073" cy="288008"/>
          </a:xfrm>
        </p:grpSpPr>
        <p:sp>
          <p:nvSpPr>
            <p:cNvPr id="1121" name="PA-圆角矩形 1120">
              <a:extLst>
                <a:ext uri="{FF2B5EF4-FFF2-40B4-BE49-F238E27FC236}">
                  <a16:creationId xmlns:a16="http://schemas.microsoft.com/office/drawing/2014/main" id="{6E412A88-9E90-4471-A8E6-FD0EE1ADAF13}"/>
                </a:ext>
              </a:extLst>
            </p:cNvPr>
            <p:cNvSpPr/>
            <p:nvPr>
              <p:custDataLst>
                <p:tags r:id="rId313"/>
              </p:custDataLst>
            </p:nvPr>
          </p:nvSpPr>
          <p:spPr>
            <a:xfrm>
              <a:off x="109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2" name="PA-任意多边形 1121">
              <a:extLst>
                <a:ext uri="{FF2B5EF4-FFF2-40B4-BE49-F238E27FC236}">
                  <a16:creationId xmlns:a16="http://schemas.microsoft.com/office/drawing/2014/main" id="{FB5875D0-4665-44CC-A26D-750DA01A5A03}"/>
                </a:ext>
              </a:extLst>
            </p:cNvPr>
            <p:cNvSpPr/>
            <p:nvPr>
              <p:custDataLst>
                <p:tags r:id="rId314"/>
              </p:custDataLst>
            </p:nvPr>
          </p:nvSpPr>
          <p:spPr>
            <a:xfrm>
              <a:off x="1158519" y="2385006"/>
              <a:ext cx="221554" cy="288002"/>
            </a:xfrm>
            <a:custGeom>
              <a:avLst/>
              <a:gdLst>
                <a:gd name="connsiteX0" fmla="*/ 6981 w 221554"/>
                <a:gd name="connsiteY0" fmla="*/ 0 h 288002"/>
                <a:gd name="connsiteX1" fmla="*/ 173553 w 221554"/>
                <a:gd name="connsiteY1" fmla="*/ 0 h 288002"/>
                <a:gd name="connsiteX2" fmla="*/ 221554 w 221554"/>
                <a:gd name="connsiteY2" fmla="*/ 48003 h 288002"/>
                <a:gd name="connsiteX3" fmla="*/ 221554 w 221554"/>
                <a:gd name="connsiteY3" fmla="*/ 240000 h 288002"/>
                <a:gd name="connsiteX4" fmla="*/ 173553 w 221554"/>
                <a:gd name="connsiteY4" fmla="*/ 288002 h 288002"/>
                <a:gd name="connsiteX5" fmla="*/ 128405 w 221554"/>
                <a:gd name="connsiteY5" fmla="*/ 288002 h 288002"/>
                <a:gd name="connsiteX6" fmla="*/ 129671 w 221554"/>
                <a:gd name="connsiteY6" fmla="*/ 284483 h 288002"/>
                <a:gd name="connsiteX7" fmla="*/ 132554 w 221554"/>
                <a:gd name="connsiteY7" fmla="*/ 223077 h 288002"/>
                <a:gd name="connsiteX8" fmla="*/ 141198 w 221554"/>
                <a:gd name="connsiteY8" fmla="*/ 223077 h 288002"/>
                <a:gd name="connsiteX9" fmla="*/ 126791 w 221554"/>
                <a:gd name="connsiteY9" fmla="*/ 220716 h 288002"/>
                <a:gd name="connsiteX10" fmla="*/ 126791 w 221554"/>
                <a:gd name="connsiteY10" fmla="*/ 194735 h 288002"/>
                <a:gd name="connsiteX11" fmla="*/ 135435 w 221554"/>
                <a:gd name="connsiteY11" fmla="*/ 192373 h 288002"/>
                <a:gd name="connsiteX12" fmla="*/ 126791 w 221554"/>
                <a:gd name="connsiteY12" fmla="*/ 190012 h 288002"/>
                <a:gd name="connsiteX13" fmla="*/ 123909 w 221554"/>
                <a:gd name="connsiteY13" fmla="*/ 192373 h 288002"/>
                <a:gd name="connsiteX14" fmla="*/ 106619 w 221554"/>
                <a:gd name="connsiteY14" fmla="*/ 135689 h 288002"/>
                <a:gd name="connsiteX15" fmla="*/ 141198 w 221554"/>
                <a:gd name="connsiteY15" fmla="*/ 142775 h 288002"/>
                <a:gd name="connsiteX16" fmla="*/ 178659 w 221554"/>
                <a:gd name="connsiteY16" fmla="*/ 159308 h 288002"/>
                <a:gd name="connsiteX17" fmla="*/ 164251 w 221554"/>
                <a:gd name="connsiteY17" fmla="*/ 173479 h 288002"/>
                <a:gd name="connsiteX18" fmla="*/ 181540 w 221554"/>
                <a:gd name="connsiteY18" fmla="*/ 180564 h 288002"/>
                <a:gd name="connsiteX19" fmla="*/ 193067 w 221554"/>
                <a:gd name="connsiteY19" fmla="*/ 140412 h 288002"/>
                <a:gd name="connsiteX20" fmla="*/ 184422 w 221554"/>
                <a:gd name="connsiteY20" fmla="*/ 114431 h 288002"/>
                <a:gd name="connsiteX21" fmla="*/ 161370 w 221554"/>
                <a:gd name="connsiteY21" fmla="*/ 81367 h 288002"/>
                <a:gd name="connsiteX22" fmla="*/ 144080 w 221554"/>
                <a:gd name="connsiteY22" fmla="*/ 86091 h 288002"/>
                <a:gd name="connsiteX23" fmla="*/ 135435 w 221554"/>
                <a:gd name="connsiteY23" fmla="*/ 67196 h 288002"/>
                <a:gd name="connsiteX24" fmla="*/ 115263 w 221554"/>
                <a:gd name="connsiteY24" fmla="*/ 71920 h 288002"/>
                <a:gd name="connsiteX25" fmla="*/ 97974 w 221554"/>
                <a:gd name="connsiteY25" fmla="*/ 38854 h 288002"/>
                <a:gd name="connsiteX26" fmla="*/ 54749 w 221554"/>
                <a:gd name="connsiteY26" fmla="*/ 31767 h 288002"/>
                <a:gd name="connsiteX27" fmla="*/ 43223 w 221554"/>
                <a:gd name="connsiteY27" fmla="*/ 17601 h 288002"/>
                <a:gd name="connsiteX28" fmla="*/ 0 w 221554"/>
                <a:gd name="connsiteY28" fmla="*/ 12875 h 288002"/>
                <a:gd name="connsiteX29" fmla="*/ 6981 w 221554"/>
                <a:gd name="connsiteY29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21554" h="288002">
                  <a:moveTo>
                    <a:pt x="6981" y="0"/>
                  </a:moveTo>
                  <a:lnTo>
                    <a:pt x="173553" y="0"/>
                  </a:lnTo>
                  <a:cubicBezTo>
                    <a:pt x="200063" y="0"/>
                    <a:pt x="221554" y="21492"/>
                    <a:pt x="221554" y="48003"/>
                  </a:cubicBezTo>
                  <a:lnTo>
                    <a:pt x="221554" y="240000"/>
                  </a:lnTo>
                  <a:cubicBezTo>
                    <a:pt x="221554" y="266513"/>
                    <a:pt x="200063" y="288002"/>
                    <a:pt x="173553" y="288002"/>
                  </a:cubicBezTo>
                  <a:lnTo>
                    <a:pt x="128405" y="288002"/>
                  </a:lnTo>
                  <a:lnTo>
                    <a:pt x="129671" y="284483"/>
                  </a:lnTo>
                  <a:cubicBezTo>
                    <a:pt x="135435" y="265589"/>
                    <a:pt x="135435" y="237249"/>
                    <a:pt x="132554" y="223077"/>
                  </a:cubicBezTo>
                  <a:cubicBezTo>
                    <a:pt x="135435" y="223077"/>
                    <a:pt x="138317" y="223077"/>
                    <a:pt x="141198" y="223077"/>
                  </a:cubicBezTo>
                  <a:cubicBezTo>
                    <a:pt x="135435" y="223077"/>
                    <a:pt x="132554" y="223077"/>
                    <a:pt x="126791" y="220716"/>
                  </a:cubicBezTo>
                  <a:cubicBezTo>
                    <a:pt x="126791" y="213630"/>
                    <a:pt x="126791" y="204183"/>
                    <a:pt x="126791" y="194735"/>
                  </a:cubicBezTo>
                  <a:cubicBezTo>
                    <a:pt x="129671" y="194735"/>
                    <a:pt x="132554" y="194735"/>
                    <a:pt x="135435" y="192373"/>
                  </a:cubicBezTo>
                  <a:cubicBezTo>
                    <a:pt x="132554" y="192373"/>
                    <a:pt x="129671" y="190012"/>
                    <a:pt x="126791" y="190012"/>
                  </a:cubicBezTo>
                  <a:cubicBezTo>
                    <a:pt x="126791" y="192373"/>
                    <a:pt x="126791" y="190012"/>
                    <a:pt x="123909" y="192373"/>
                  </a:cubicBezTo>
                  <a:cubicBezTo>
                    <a:pt x="123909" y="166393"/>
                    <a:pt x="103737" y="156945"/>
                    <a:pt x="106619" y="135689"/>
                  </a:cubicBezTo>
                  <a:cubicBezTo>
                    <a:pt x="118145" y="133327"/>
                    <a:pt x="129671" y="140412"/>
                    <a:pt x="141198" y="142775"/>
                  </a:cubicBezTo>
                  <a:cubicBezTo>
                    <a:pt x="158488" y="147499"/>
                    <a:pt x="178659" y="135689"/>
                    <a:pt x="178659" y="159308"/>
                  </a:cubicBezTo>
                  <a:cubicBezTo>
                    <a:pt x="172896" y="164030"/>
                    <a:pt x="170014" y="168755"/>
                    <a:pt x="164251" y="173479"/>
                  </a:cubicBezTo>
                  <a:cubicBezTo>
                    <a:pt x="172896" y="175840"/>
                    <a:pt x="175777" y="180564"/>
                    <a:pt x="181540" y="180564"/>
                  </a:cubicBezTo>
                  <a:cubicBezTo>
                    <a:pt x="181540" y="166393"/>
                    <a:pt x="198831" y="159308"/>
                    <a:pt x="193067" y="140412"/>
                  </a:cubicBezTo>
                  <a:cubicBezTo>
                    <a:pt x="190185" y="130965"/>
                    <a:pt x="187304" y="123880"/>
                    <a:pt x="184422" y="114431"/>
                  </a:cubicBezTo>
                  <a:cubicBezTo>
                    <a:pt x="175777" y="104985"/>
                    <a:pt x="155606" y="97899"/>
                    <a:pt x="161370" y="81367"/>
                  </a:cubicBezTo>
                  <a:cubicBezTo>
                    <a:pt x="155606" y="83728"/>
                    <a:pt x="152725" y="86091"/>
                    <a:pt x="144080" y="86091"/>
                  </a:cubicBezTo>
                  <a:cubicBezTo>
                    <a:pt x="141198" y="79003"/>
                    <a:pt x="138317" y="74282"/>
                    <a:pt x="135435" y="67196"/>
                  </a:cubicBezTo>
                  <a:cubicBezTo>
                    <a:pt x="126791" y="67196"/>
                    <a:pt x="126791" y="71920"/>
                    <a:pt x="115263" y="71920"/>
                  </a:cubicBezTo>
                  <a:cubicBezTo>
                    <a:pt x="103737" y="64834"/>
                    <a:pt x="100855" y="55386"/>
                    <a:pt x="97974" y="38854"/>
                  </a:cubicBezTo>
                  <a:cubicBezTo>
                    <a:pt x="80685" y="41217"/>
                    <a:pt x="66277" y="38854"/>
                    <a:pt x="54749" y="31767"/>
                  </a:cubicBezTo>
                  <a:cubicBezTo>
                    <a:pt x="51868" y="24684"/>
                    <a:pt x="48986" y="19957"/>
                    <a:pt x="43223" y="17601"/>
                  </a:cubicBezTo>
                  <a:cubicBezTo>
                    <a:pt x="31697" y="22320"/>
                    <a:pt x="5763" y="27042"/>
                    <a:pt x="0" y="12875"/>
                  </a:cubicBezTo>
                  <a:lnTo>
                    <a:pt x="6981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23" name="PA-任意多边形 1122">
              <a:extLst>
                <a:ext uri="{FF2B5EF4-FFF2-40B4-BE49-F238E27FC236}">
                  <a16:creationId xmlns:a16="http://schemas.microsoft.com/office/drawing/2014/main" id="{2D554C3A-0BB9-43CA-BFA0-CA04E05E1031}"/>
                </a:ext>
              </a:extLst>
            </p:cNvPr>
            <p:cNvSpPr/>
            <p:nvPr>
              <p:custDataLst>
                <p:tags r:id="rId315"/>
              </p:custDataLst>
            </p:nvPr>
          </p:nvSpPr>
          <p:spPr>
            <a:xfrm>
              <a:off x="1129799" y="2412525"/>
              <a:ext cx="174775" cy="103445"/>
            </a:xfrm>
            <a:custGeom>
              <a:avLst/>
              <a:gdLst>
                <a:gd name="connsiteX0" fmla="*/ 0 w 174775"/>
                <a:gd name="connsiteY0" fmla="*/ 0 h 103445"/>
                <a:gd name="connsiteX1" fmla="*/ 11461 w 174775"/>
                <a:gd name="connsiteY1" fmla="*/ 0 h 103445"/>
                <a:gd name="connsiteX2" fmla="*/ 68764 w 174775"/>
                <a:gd name="connsiteY2" fmla="*/ 16455 h 103445"/>
                <a:gd name="connsiteX3" fmla="*/ 100281 w 174775"/>
                <a:gd name="connsiteY3" fmla="*/ 21158 h 103445"/>
                <a:gd name="connsiteX4" fmla="*/ 131798 w 174775"/>
                <a:gd name="connsiteY4" fmla="*/ 58775 h 103445"/>
                <a:gd name="connsiteX5" fmla="*/ 174775 w 174775"/>
                <a:gd name="connsiteY5" fmla="*/ 96392 h 103445"/>
                <a:gd name="connsiteX6" fmla="*/ 171910 w 174775"/>
                <a:gd name="connsiteY6" fmla="*/ 103445 h 103445"/>
                <a:gd name="connsiteX7" fmla="*/ 117472 w 174775"/>
                <a:gd name="connsiteY7" fmla="*/ 86987 h 103445"/>
                <a:gd name="connsiteX8" fmla="*/ 117472 w 174775"/>
                <a:gd name="connsiteY8" fmla="*/ 84637 h 103445"/>
                <a:gd name="connsiteX9" fmla="*/ 126067 w 174775"/>
                <a:gd name="connsiteY9" fmla="*/ 72881 h 103445"/>
                <a:gd name="connsiteX10" fmla="*/ 100281 w 174775"/>
                <a:gd name="connsiteY10" fmla="*/ 79934 h 103445"/>
                <a:gd name="connsiteX11" fmla="*/ 88820 w 174775"/>
                <a:gd name="connsiteY11" fmla="*/ 72881 h 103445"/>
                <a:gd name="connsiteX12" fmla="*/ 88820 w 174775"/>
                <a:gd name="connsiteY12" fmla="*/ 63476 h 103445"/>
                <a:gd name="connsiteX13" fmla="*/ 65899 w 174775"/>
                <a:gd name="connsiteY13" fmla="*/ 56424 h 103445"/>
                <a:gd name="connsiteX14" fmla="*/ 63033 w 174775"/>
                <a:gd name="connsiteY14" fmla="*/ 51721 h 103445"/>
                <a:gd name="connsiteX15" fmla="*/ 68764 w 174775"/>
                <a:gd name="connsiteY15" fmla="*/ 44668 h 103445"/>
                <a:gd name="connsiteX16" fmla="*/ 54438 w 174775"/>
                <a:gd name="connsiteY16" fmla="*/ 35264 h 103445"/>
                <a:gd name="connsiteX17" fmla="*/ 42977 w 174775"/>
                <a:gd name="connsiteY17" fmla="*/ 37615 h 103445"/>
                <a:gd name="connsiteX18" fmla="*/ 0 w 174775"/>
                <a:gd name="connsiteY18" fmla="*/ 2347 h 103445"/>
                <a:gd name="connsiteX19" fmla="*/ 0 w 174775"/>
                <a:gd name="connsiteY19" fmla="*/ 0 h 103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4775" h="103445">
                  <a:moveTo>
                    <a:pt x="0" y="0"/>
                  </a:moveTo>
                  <a:cubicBezTo>
                    <a:pt x="2865" y="0"/>
                    <a:pt x="8595" y="0"/>
                    <a:pt x="11461" y="0"/>
                  </a:cubicBezTo>
                  <a:cubicBezTo>
                    <a:pt x="31517" y="0"/>
                    <a:pt x="48708" y="11752"/>
                    <a:pt x="68764" y="16455"/>
                  </a:cubicBezTo>
                  <a:cubicBezTo>
                    <a:pt x="77360" y="16455"/>
                    <a:pt x="88820" y="18805"/>
                    <a:pt x="100281" y="21158"/>
                  </a:cubicBezTo>
                  <a:cubicBezTo>
                    <a:pt x="114607" y="28210"/>
                    <a:pt x="117472" y="49370"/>
                    <a:pt x="131798" y="58775"/>
                  </a:cubicBezTo>
                  <a:cubicBezTo>
                    <a:pt x="148989" y="70530"/>
                    <a:pt x="174775" y="68178"/>
                    <a:pt x="174775" y="96392"/>
                  </a:cubicBezTo>
                  <a:cubicBezTo>
                    <a:pt x="174775" y="98744"/>
                    <a:pt x="171910" y="101094"/>
                    <a:pt x="171910" y="103445"/>
                  </a:cubicBezTo>
                  <a:cubicBezTo>
                    <a:pt x="151855" y="103445"/>
                    <a:pt x="131798" y="96392"/>
                    <a:pt x="117472" y="86987"/>
                  </a:cubicBezTo>
                  <a:cubicBezTo>
                    <a:pt x="117472" y="86987"/>
                    <a:pt x="117472" y="84637"/>
                    <a:pt x="117472" y="84637"/>
                  </a:cubicBezTo>
                  <a:cubicBezTo>
                    <a:pt x="120337" y="79934"/>
                    <a:pt x="123203" y="77583"/>
                    <a:pt x="126067" y="72881"/>
                  </a:cubicBezTo>
                  <a:cubicBezTo>
                    <a:pt x="114607" y="72881"/>
                    <a:pt x="106011" y="72881"/>
                    <a:pt x="100281" y="79934"/>
                  </a:cubicBezTo>
                  <a:cubicBezTo>
                    <a:pt x="97415" y="77583"/>
                    <a:pt x="91685" y="75232"/>
                    <a:pt x="88820" y="72881"/>
                  </a:cubicBezTo>
                  <a:cubicBezTo>
                    <a:pt x="88820" y="68178"/>
                    <a:pt x="91685" y="65828"/>
                    <a:pt x="88820" y="63476"/>
                  </a:cubicBezTo>
                  <a:cubicBezTo>
                    <a:pt x="85955" y="58775"/>
                    <a:pt x="74494" y="56424"/>
                    <a:pt x="65899" y="56424"/>
                  </a:cubicBezTo>
                  <a:cubicBezTo>
                    <a:pt x="65899" y="54074"/>
                    <a:pt x="65899" y="54074"/>
                    <a:pt x="63033" y="51721"/>
                  </a:cubicBezTo>
                  <a:cubicBezTo>
                    <a:pt x="65899" y="49370"/>
                    <a:pt x="65899" y="47020"/>
                    <a:pt x="68764" y="44668"/>
                  </a:cubicBezTo>
                  <a:cubicBezTo>
                    <a:pt x="63033" y="42318"/>
                    <a:pt x="60169" y="37615"/>
                    <a:pt x="54438" y="35264"/>
                  </a:cubicBezTo>
                  <a:cubicBezTo>
                    <a:pt x="51572" y="35264"/>
                    <a:pt x="45843" y="37615"/>
                    <a:pt x="42977" y="37615"/>
                  </a:cubicBezTo>
                  <a:cubicBezTo>
                    <a:pt x="34382" y="37615"/>
                    <a:pt x="0" y="9402"/>
                    <a:pt x="0" y="2347"/>
                  </a:cubicBezTo>
                  <a:cubicBezTo>
                    <a:pt x="0" y="2347"/>
                    <a:pt x="0" y="2347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24" name="PA-组合 1123">
            <a:extLst>
              <a:ext uri="{FF2B5EF4-FFF2-40B4-BE49-F238E27FC236}">
                <a16:creationId xmlns:a16="http://schemas.microsoft.com/office/drawing/2014/main" id="{3DBFAC75-4E59-48EA-AB2A-A9DC22A19226}"/>
              </a:ext>
            </a:extLst>
          </p:cNvPr>
          <p:cNvGrpSpPr/>
          <p:nvPr>
            <p:custDataLst>
              <p:tags r:id="rId304"/>
            </p:custDataLst>
          </p:nvPr>
        </p:nvGrpSpPr>
        <p:grpSpPr>
          <a:xfrm>
            <a:off x="1092000" y="2745000"/>
            <a:ext cx="288067" cy="288000"/>
            <a:chOff x="1092000" y="2745000"/>
            <a:chExt cx="288067" cy="288000"/>
          </a:xfrm>
        </p:grpSpPr>
        <p:sp>
          <p:nvSpPr>
            <p:cNvPr id="1125" name="PA-圆角矩形 1124">
              <a:extLst>
                <a:ext uri="{FF2B5EF4-FFF2-40B4-BE49-F238E27FC236}">
                  <a16:creationId xmlns:a16="http://schemas.microsoft.com/office/drawing/2014/main" id="{DDDF1A0C-A840-43D7-9C9A-B2228D0C0FEE}"/>
                </a:ext>
              </a:extLst>
            </p:cNvPr>
            <p:cNvSpPr/>
            <p:nvPr>
              <p:custDataLst>
                <p:tags r:id="rId310"/>
              </p:custDataLst>
            </p:nvPr>
          </p:nvSpPr>
          <p:spPr>
            <a:xfrm>
              <a:off x="1092000" y="274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6" name="PA-任意多边形 1125">
              <a:extLst>
                <a:ext uri="{FF2B5EF4-FFF2-40B4-BE49-F238E27FC236}">
                  <a16:creationId xmlns:a16="http://schemas.microsoft.com/office/drawing/2014/main" id="{8625A574-269A-4D57-950E-959CD0D0BC52}"/>
                </a:ext>
              </a:extLst>
            </p:cNvPr>
            <p:cNvSpPr/>
            <p:nvPr>
              <p:custDataLst>
                <p:tags r:id="rId311"/>
              </p:custDataLst>
            </p:nvPr>
          </p:nvSpPr>
          <p:spPr>
            <a:xfrm>
              <a:off x="1269100" y="2745009"/>
              <a:ext cx="110967" cy="262311"/>
            </a:xfrm>
            <a:custGeom>
              <a:avLst/>
              <a:gdLst>
                <a:gd name="connsiteX0" fmla="*/ 894 w 110967"/>
                <a:gd name="connsiteY0" fmla="*/ 0 h 262311"/>
                <a:gd name="connsiteX1" fmla="*/ 62966 w 110967"/>
                <a:gd name="connsiteY1" fmla="*/ 0 h 262311"/>
                <a:gd name="connsiteX2" fmla="*/ 110967 w 110967"/>
                <a:gd name="connsiteY2" fmla="*/ 48001 h 262311"/>
                <a:gd name="connsiteX3" fmla="*/ 110967 w 110967"/>
                <a:gd name="connsiteY3" fmla="*/ 239996 h 262311"/>
                <a:gd name="connsiteX4" fmla="*/ 101724 w 110967"/>
                <a:gd name="connsiteY4" fmla="*/ 262311 h 262311"/>
                <a:gd name="connsiteX5" fmla="*/ 96895 w 110967"/>
                <a:gd name="connsiteY5" fmla="*/ 250408 h 262311"/>
                <a:gd name="connsiteX6" fmla="*/ 99776 w 110967"/>
                <a:gd name="connsiteY6" fmla="*/ 236237 h 262311"/>
                <a:gd name="connsiteX7" fmla="*/ 76723 w 110967"/>
                <a:gd name="connsiteY7" fmla="*/ 224428 h 262311"/>
                <a:gd name="connsiteX8" fmla="*/ 76723 w 110967"/>
                <a:gd name="connsiteY8" fmla="*/ 205534 h 262311"/>
                <a:gd name="connsiteX9" fmla="*/ 76723 w 110967"/>
                <a:gd name="connsiteY9" fmla="*/ 203172 h 262311"/>
                <a:gd name="connsiteX10" fmla="*/ 79604 w 110967"/>
                <a:gd name="connsiteY10" fmla="*/ 203172 h 262311"/>
                <a:gd name="connsiteX11" fmla="*/ 91130 w 110967"/>
                <a:gd name="connsiteY11" fmla="*/ 214981 h 262311"/>
                <a:gd name="connsiteX12" fmla="*/ 76723 w 110967"/>
                <a:gd name="connsiteY12" fmla="*/ 191363 h 262311"/>
                <a:gd name="connsiteX13" fmla="*/ 76723 w 110967"/>
                <a:gd name="connsiteY13" fmla="*/ 203172 h 262311"/>
                <a:gd name="connsiteX14" fmla="*/ 70959 w 110967"/>
                <a:gd name="connsiteY14" fmla="*/ 200811 h 262311"/>
                <a:gd name="connsiteX15" fmla="*/ 30617 w 110967"/>
                <a:gd name="connsiteY15" fmla="*/ 158297 h 262311"/>
                <a:gd name="connsiteX16" fmla="*/ 27736 w 110967"/>
                <a:gd name="connsiteY16" fmla="*/ 141765 h 262311"/>
                <a:gd name="connsiteX17" fmla="*/ 30617 w 110967"/>
                <a:gd name="connsiteY17" fmla="*/ 134679 h 262311"/>
                <a:gd name="connsiteX18" fmla="*/ 7564 w 110967"/>
                <a:gd name="connsiteY18" fmla="*/ 103976 h 262311"/>
                <a:gd name="connsiteX19" fmla="*/ 16210 w 110967"/>
                <a:gd name="connsiteY19" fmla="*/ 56740 h 262311"/>
                <a:gd name="connsiteX20" fmla="*/ 0 w 110967"/>
                <a:gd name="connsiteY20" fmla="*/ 6920 h 262311"/>
                <a:gd name="connsiteX21" fmla="*/ 894 w 110967"/>
                <a:gd name="connsiteY21" fmla="*/ 0 h 26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0967" h="262311">
                  <a:moveTo>
                    <a:pt x="894" y="0"/>
                  </a:moveTo>
                  <a:lnTo>
                    <a:pt x="62966" y="0"/>
                  </a:lnTo>
                  <a:cubicBezTo>
                    <a:pt x="89476" y="0"/>
                    <a:pt x="110967" y="21489"/>
                    <a:pt x="110967" y="48001"/>
                  </a:cubicBezTo>
                  <a:lnTo>
                    <a:pt x="110967" y="239996"/>
                  </a:lnTo>
                  <a:lnTo>
                    <a:pt x="101724" y="262311"/>
                  </a:lnTo>
                  <a:lnTo>
                    <a:pt x="96895" y="250408"/>
                  </a:lnTo>
                  <a:cubicBezTo>
                    <a:pt x="105539" y="248046"/>
                    <a:pt x="102658" y="240961"/>
                    <a:pt x="99776" y="236237"/>
                  </a:cubicBezTo>
                  <a:cubicBezTo>
                    <a:pt x="88250" y="233876"/>
                    <a:pt x="85368" y="231513"/>
                    <a:pt x="76723" y="224428"/>
                  </a:cubicBezTo>
                  <a:cubicBezTo>
                    <a:pt x="79604" y="217342"/>
                    <a:pt x="70959" y="214981"/>
                    <a:pt x="76723" y="205534"/>
                  </a:cubicBezTo>
                  <a:cubicBezTo>
                    <a:pt x="76723" y="205534"/>
                    <a:pt x="76723" y="205534"/>
                    <a:pt x="76723" y="203172"/>
                  </a:cubicBezTo>
                  <a:cubicBezTo>
                    <a:pt x="79604" y="203172"/>
                    <a:pt x="79604" y="203172"/>
                    <a:pt x="79604" y="203172"/>
                  </a:cubicBezTo>
                  <a:cubicBezTo>
                    <a:pt x="82486" y="210257"/>
                    <a:pt x="85368" y="214981"/>
                    <a:pt x="91130" y="214981"/>
                  </a:cubicBezTo>
                  <a:cubicBezTo>
                    <a:pt x="85368" y="207896"/>
                    <a:pt x="79604" y="200811"/>
                    <a:pt x="76723" y="191363"/>
                  </a:cubicBezTo>
                  <a:cubicBezTo>
                    <a:pt x="76723" y="196086"/>
                    <a:pt x="76723" y="198448"/>
                    <a:pt x="76723" y="203172"/>
                  </a:cubicBezTo>
                  <a:cubicBezTo>
                    <a:pt x="73841" y="200811"/>
                    <a:pt x="73841" y="198448"/>
                    <a:pt x="70959" y="200811"/>
                  </a:cubicBezTo>
                  <a:cubicBezTo>
                    <a:pt x="30617" y="158297"/>
                    <a:pt x="30617" y="158297"/>
                    <a:pt x="30617" y="158297"/>
                  </a:cubicBezTo>
                  <a:cubicBezTo>
                    <a:pt x="30617" y="153574"/>
                    <a:pt x="24854" y="146488"/>
                    <a:pt x="27736" y="141765"/>
                  </a:cubicBezTo>
                  <a:cubicBezTo>
                    <a:pt x="27736" y="139403"/>
                    <a:pt x="27736" y="137041"/>
                    <a:pt x="30617" y="134679"/>
                  </a:cubicBezTo>
                  <a:cubicBezTo>
                    <a:pt x="27736" y="120509"/>
                    <a:pt x="10446" y="113422"/>
                    <a:pt x="7564" y="103976"/>
                  </a:cubicBezTo>
                  <a:cubicBezTo>
                    <a:pt x="4682" y="85083"/>
                    <a:pt x="21973" y="75635"/>
                    <a:pt x="16210" y="56740"/>
                  </a:cubicBezTo>
                  <a:cubicBezTo>
                    <a:pt x="14048" y="46112"/>
                    <a:pt x="2161" y="23527"/>
                    <a:pt x="0" y="6920"/>
                  </a:cubicBezTo>
                  <a:lnTo>
                    <a:pt x="894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27" name="PA-任意多边形 1126">
              <a:extLst>
                <a:ext uri="{FF2B5EF4-FFF2-40B4-BE49-F238E27FC236}">
                  <a16:creationId xmlns:a16="http://schemas.microsoft.com/office/drawing/2014/main" id="{11B51DF2-3EE0-4FA0-B2ED-A0DBDDC0EE12}"/>
                </a:ext>
              </a:extLst>
            </p:cNvPr>
            <p:cNvSpPr/>
            <p:nvPr>
              <p:custDataLst>
                <p:tags r:id="rId312"/>
              </p:custDataLst>
            </p:nvPr>
          </p:nvSpPr>
          <p:spPr>
            <a:xfrm>
              <a:off x="1345823" y="2936371"/>
              <a:ext cx="14407" cy="23618"/>
            </a:xfrm>
            <a:custGeom>
              <a:avLst/>
              <a:gdLst>
                <a:gd name="connsiteX0" fmla="*/ 0 w 14407"/>
                <a:gd name="connsiteY0" fmla="*/ 0 h 23618"/>
                <a:gd name="connsiteX1" fmla="*/ 14407 w 14407"/>
                <a:gd name="connsiteY1" fmla="*/ 23618 h 23618"/>
                <a:gd name="connsiteX2" fmla="*/ 2881 w 14407"/>
                <a:gd name="connsiteY2" fmla="*/ 11809 h 23618"/>
                <a:gd name="connsiteX3" fmla="*/ 0 w 14407"/>
                <a:gd name="connsiteY3" fmla="*/ 11809 h 23618"/>
                <a:gd name="connsiteX4" fmla="*/ 0 w 14407"/>
                <a:gd name="connsiteY4" fmla="*/ 0 h 23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7" h="23618">
                  <a:moveTo>
                    <a:pt x="0" y="0"/>
                  </a:moveTo>
                  <a:cubicBezTo>
                    <a:pt x="2881" y="9448"/>
                    <a:pt x="8645" y="16533"/>
                    <a:pt x="14407" y="23618"/>
                  </a:cubicBezTo>
                  <a:cubicBezTo>
                    <a:pt x="8645" y="23618"/>
                    <a:pt x="5763" y="18894"/>
                    <a:pt x="2881" y="11809"/>
                  </a:cubicBezTo>
                  <a:cubicBezTo>
                    <a:pt x="2881" y="11809"/>
                    <a:pt x="2881" y="11809"/>
                    <a:pt x="0" y="11809"/>
                  </a:cubicBezTo>
                  <a:cubicBezTo>
                    <a:pt x="0" y="7085"/>
                    <a:pt x="0" y="4723"/>
                    <a:pt x="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28" name="PA-组合 1127">
            <a:extLst>
              <a:ext uri="{FF2B5EF4-FFF2-40B4-BE49-F238E27FC236}">
                <a16:creationId xmlns:a16="http://schemas.microsoft.com/office/drawing/2014/main" id="{4A38BB9B-8329-4648-A6A3-D1E129FAB98B}"/>
              </a:ext>
            </a:extLst>
          </p:cNvPr>
          <p:cNvGrpSpPr/>
          <p:nvPr>
            <p:custDataLst>
              <p:tags r:id="rId305"/>
            </p:custDataLst>
          </p:nvPr>
        </p:nvGrpSpPr>
        <p:grpSpPr>
          <a:xfrm>
            <a:off x="6132000" y="2385000"/>
            <a:ext cx="288000" cy="288008"/>
            <a:chOff x="6132000" y="2385000"/>
            <a:chExt cx="288000" cy="288008"/>
          </a:xfrm>
        </p:grpSpPr>
        <p:sp>
          <p:nvSpPr>
            <p:cNvPr id="1129" name="PA-圆角矩形 1128">
              <a:extLst>
                <a:ext uri="{FF2B5EF4-FFF2-40B4-BE49-F238E27FC236}">
                  <a16:creationId xmlns:a16="http://schemas.microsoft.com/office/drawing/2014/main" id="{2DDE5D2C-B492-499C-B6B2-1A16C570522B}"/>
                </a:ext>
              </a:extLst>
            </p:cNvPr>
            <p:cNvSpPr/>
            <p:nvPr>
              <p:custDataLst>
                <p:tags r:id="rId306"/>
              </p:custDataLst>
            </p:nvPr>
          </p:nvSpPr>
          <p:spPr>
            <a:xfrm>
              <a:off x="6132000" y="2385000"/>
              <a:ext cx="288000" cy="288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0" name="PA-任意多边形 1129">
              <a:extLst>
                <a:ext uri="{FF2B5EF4-FFF2-40B4-BE49-F238E27FC236}">
                  <a16:creationId xmlns:a16="http://schemas.microsoft.com/office/drawing/2014/main" id="{3B2354EA-C19C-48A2-91C4-30CA369E6E40}"/>
                </a:ext>
              </a:extLst>
            </p:cNvPr>
            <p:cNvSpPr/>
            <p:nvPr>
              <p:custDataLst>
                <p:tags r:id="rId307"/>
              </p:custDataLst>
            </p:nvPr>
          </p:nvSpPr>
          <p:spPr>
            <a:xfrm>
              <a:off x="6132000" y="2385006"/>
              <a:ext cx="288000" cy="288002"/>
            </a:xfrm>
            <a:custGeom>
              <a:avLst/>
              <a:gdLst>
                <a:gd name="connsiteX0" fmla="*/ 48001 w 288000"/>
                <a:gd name="connsiteY0" fmla="*/ 0 h 288002"/>
                <a:gd name="connsiteX1" fmla="*/ 239999 w 288000"/>
                <a:gd name="connsiteY1" fmla="*/ 0 h 288002"/>
                <a:gd name="connsiteX2" fmla="*/ 288000 w 288000"/>
                <a:gd name="connsiteY2" fmla="*/ 48003 h 288002"/>
                <a:gd name="connsiteX3" fmla="*/ 288000 w 288000"/>
                <a:gd name="connsiteY3" fmla="*/ 203177 h 288002"/>
                <a:gd name="connsiteX4" fmla="*/ 275697 w 288000"/>
                <a:gd name="connsiteY4" fmla="*/ 204857 h 288002"/>
                <a:gd name="connsiteX5" fmla="*/ 287223 w 288000"/>
                <a:gd name="connsiteY5" fmla="*/ 217549 h 288002"/>
                <a:gd name="connsiteX6" fmla="*/ 288000 w 288000"/>
                <a:gd name="connsiteY6" fmla="*/ 218286 h 288002"/>
                <a:gd name="connsiteX7" fmla="*/ 288000 w 288000"/>
                <a:gd name="connsiteY7" fmla="*/ 222598 h 288002"/>
                <a:gd name="connsiteX8" fmla="*/ 281460 w 288000"/>
                <a:gd name="connsiteY8" fmla="*/ 219024 h 288002"/>
                <a:gd name="connsiteX9" fmla="*/ 275697 w 288000"/>
                <a:gd name="connsiteY9" fmla="*/ 221385 h 288002"/>
                <a:gd name="connsiteX10" fmla="*/ 287223 w 288000"/>
                <a:gd name="connsiteY10" fmla="*/ 233194 h 288002"/>
                <a:gd name="connsiteX11" fmla="*/ 287223 w 288000"/>
                <a:gd name="connsiteY11" fmla="*/ 235555 h 288002"/>
                <a:gd name="connsiteX12" fmla="*/ 281460 w 288000"/>
                <a:gd name="connsiteY12" fmla="*/ 235555 h 288002"/>
                <a:gd name="connsiteX13" fmla="*/ 261290 w 288000"/>
                <a:gd name="connsiteY13" fmla="*/ 223748 h 288002"/>
                <a:gd name="connsiteX14" fmla="*/ 275697 w 288000"/>
                <a:gd name="connsiteY14" fmla="*/ 237917 h 288002"/>
                <a:gd name="connsiteX15" fmla="*/ 272815 w 288000"/>
                <a:gd name="connsiteY15" fmla="*/ 237917 h 288002"/>
                <a:gd name="connsiteX16" fmla="*/ 261290 w 288000"/>
                <a:gd name="connsiteY16" fmla="*/ 235555 h 288002"/>
                <a:gd name="connsiteX17" fmla="*/ 244001 w 288000"/>
                <a:gd name="connsiteY17" fmla="*/ 214303 h 288002"/>
                <a:gd name="connsiteX18" fmla="*/ 246883 w 288000"/>
                <a:gd name="connsiteY18" fmla="*/ 211941 h 288002"/>
                <a:gd name="connsiteX19" fmla="*/ 246883 w 288000"/>
                <a:gd name="connsiteY19" fmla="*/ 209581 h 288002"/>
                <a:gd name="connsiteX20" fmla="*/ 244001 w 288000"/>
                <a:gd name="connsiteY20" fmla="*/ 209581 h 288002"/>
                <a:gd name="connsiteX21" fmla="*/ 235357 w 288000"/>
                <a:gd name="connsiteY21" fmla="*/ 214303 h 288002"/>
                <a:gd name="connsiteX22" fmla="*/ 238238 w 288000"/>
                <a:gd name="connsiteY22" fmla="*/ 219024 h 288002"/>
                <a:gd name="connsiteX23" fmla="*/ 232475 w 288000"/>
                <a:gd name="connsiteY23" fmla="*/ 230831 h 288002"/>
                <a:gd name="connsiteX24" fmla="*/ 261290 w 288000"/>
                <a:gd name="connsiteY24" fmla="*/ 266254 h 288002"/>
                <a:gd name="connsiteX25" fmla="*/ 258408 w 288000"/>
                <a:gd name="connsiteY25" fmla="*/ 268616 h 288002"/>
                <a:gd name="connsiteX26" fmla="*/ 255527 w 288000"/>
                <a:gd name="connsiteY26" fmla="*/ 270977 h 288002"/>
                <a:gd name="connsiteX27" fmla="*/ 252645 w 288000"/>
                <a:gd name="connsiteY27" fmla="*/ 261532 h 288002"/>
                <a:gd name="connsiteX28" fmla="*/ 244001 w 288000"/>
                <a:gd name="connsiteY28" fmla="*/ 261532 h 288002"/>
                <a:gd name="connsiteX29" fmla="*/ 244001 w 288000"/>
                <a:gd name="connsiteY29" fmla="*/ 263893 h 288002"/>
                <a:gd name="connsiteX30" fmla="*/ 246883 w 288000"/>
                <a:gd name="connsiteY30" fmla="*/ 273339 h 288002"/>
                <a:gd name="connsiteX31" fmla="*/ 235357 w 288000"/>
                <a:gd name="connsiteY31" fmla="*/ 278062 h 288002"/>
                <a:gd name="connsiteX32" fmla="*/ 235357 w 288000"/>
                <a:gd name="connsiteY32" fmla="*/ 280423 h 288002"/>
                <a:gd name="connsiteX33" fmla="*/ 247108 w 288000"/>
                <a:gd name="connsiteY33" fmla="*/ 283855 h 288002"/>
                <a:gd name="connsiteX34" fmla="*/ 251182 w 288000"/>
                <a:gd name="connsiteY34" fmla="*/ 285745 h 288002"/>
                <a:gd name="connsiteX35" fmla="*/ 239999 w 288000"/>
                <a:gd name="connsiteY35" fmla="*/ 288002 h 288002"/>
                <a:gd name="connsiteX36" fmla="*/ 174863 w 288000"/>
                <a:gd name="connsiteY36" fmla="*/ 288002 h 288002"/>
                <a:gd name="connsiteX37" fmla="*/ 169083 w 288000"/>
                <a:gd name="connsiteY37" fmla="*/ 280423 h 288002"/>
                <a:gd name="connsiteX38" fmla="*/ 169083 w 288000"/>
                <a:gd name="connsiteY38" fmla="*/ 278062 h 288002"/>
                <a:gd name="connsiteX39" fmla="*/ 183490 w 288000"/>
                <a:gd name="connsiteY39" fmla="*/ 275702 h 288002"/>
                <a:gd name="connsiteX40" fmla="*/ 183490 w 288000"/>
                <a:gd name="connsiteY40" fmla="*/ 273339 h 288002"/>
                <a:gd name="connsiteX41" fmla="*/ 180609 w 288000"/>
                <a:gd name="connsiteY41" fmla="*/ 270977 h 288002"/>
                <a:gd name="connsiteX42" fmla="*/ 146032 w 288000"/>
                <a:gd name="connsiteY42" fmla="*/ 249726 h 288002"/>
                <a:gd name="connsiteX43" fmla="*/ 143150 w 288000"/>
                <a:gd name="connsiteY43" fmla="*/ 240280 h 288002"/>
                <a:gd name="connsiteX44" fmla="*/ 120099 w 288000"/>
                <a:gd name="connsiteY44" fmla="*/ 221385 h 288002"/>
                <a:gd name="connsiteX45" fmla="*/ 122980 w 288000"/>
                <a:gd name="connsiteY45" fmla="*/ 223748 h 288002"/>
                <a:gd name="connsiteX46" fmla="*/ 117217 w 288000"/>
                <a:gd name="connsiteY46" fmla="*/ 211941 h 288002"/>
                <a:gd name="connsiteX47" fmla="*/ 125862 w 288000"/>
                <a:gd name="connsiteY47" fmla="*/ 200135 h 288002"/>
                <a:gd name="connsiteX48" fmla="*/ 122980 w 288000"/>
                <a:gd name="connsiteY48" fmla="*/ 174157 h 288002"/>
                <a:gd name="connsiteX49" fmla="*/ 128743 w 288000"/>
                <a:gd name="connsiteY49" fmla="*/ 164711 h 288002"/>
                <a:gd name="connsiteX50" fmla="*/ 111455 w 288000"/>
                <a:gd name="connsiteY50" fmla="*/ 157626 h 288002"/>
                <a:gd name="connsiteX51" fmla="*/ 99928 w 288000"/>
                <a:gd name="connsiteY51" fmla="*/ 145818 h 288002"/>
                <a:gd name="connsiteX52" fmla="*/ 48062 w 288000"/>
                <a:gd name="connsiteY52" fmla="*/ 117481 h 288002"/>
                <a:gd name="connsiteX53" fmla="*/ 30774 w 288000"/>
                <a:gd name="connsiteY53" fmla="*/ 100950 h 288002"/>
                <a:gd name="connsiteX54" fmla="*/ 10604 w 288000"/>
                <a:gd name="connsiteY54" fmla="*/ 93866 h 288002"/>
                <a:gd name="connsiteX55" fmla="*/ 2319 w 288000"/>
                <a:gd name="connsiteY55" fmla="*/ 95047 h 288002"/>
                <a:gd name="connsiteX56" fmla="*/ 0 w 288000"/>
                <a:gd name="connsiteY56" fmla="*/ 95494 h 288002"/>
                <a:gd name="connsiteX57" fmla="*/ 0 w 288000"/>
                <a:gd name="connsiteY57" fmla="*/ 48003 h 288002"/>
                <a:gd name="connsiteX58" fmla="*/ 48001 w 288000"/>
                <a:gd name="connsiteY58" fmla="*/ 0 h 288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88000" h="288002">
                  <a:moveTo>
                    <a:pt x="48001" y="0"/>
                  </a:moveTo>
                  <a:lnTo>
                    <a:pt x="239999" y="0"/>
                  </a:lnTo>
                  <a:cubicBezTo>
                    <a:pt x="266509" y="0"/>
                    <a:pt x="288000" y="21492"/>
                    <a:pt x="288000" y="48003"/>
                  </a:cubicBezTo>
                  <a:lnTo>
                    <a:pt x="288000" y="203177"/>
                  </a:lnTo>
                  <a:lnTo>
                    <a:pt x="275697" y="204857"/>
                  </a:lnTo>
                  <a:cubicBezTo>
                    <a:pt x="278579" y="210761"/>
                    <a:pt x="282901" y="214303"/>
                    <a:pt x="287223" y="217549"/>
                  </a:cubicBezTo>
                  <a:lnTo>
                    <a:pt x="288000" y="218286"/>
                  </a:lnTo>
                  <a:lnTo>
                    <a:pt x="288000" y="222598"/>
                  </a:lnTo>
                  <a:lnTo>
                    <a:pt x="281460" y="219024"/>
                  </a:lnTo>
                  <a:cubicBezTo>
                    <a:pt x="278578" y="221385"/>
                    <a:pt x="278578" y="221385"/>
                    <a:pt x="275697" y="221385"/>
                  </a:cubicBezTo>
                  <a:cubicBezTo>
                    <a:pt x="278578" y="228470"/>
                    <a:pt x="284341" y="228470"/>
                    <a:pt x="287223" y="233194"/>
                  </a:cubicBezTo>
                  <a:cubicBezTo>
                    <a:pt x="287223" y="233194"/>
                    <a:pt x="287223" y="233194"/>
                    <a:pt x="287223" y="235555"/>
                  </a:cubicBezTo>
                  <a:cubicBezTo>
                    <a:pt x="284341" y="235555"/>
                    <a:pt x="281460" y="235555"/>
                    <a:pt x="281460" y="235555"/>
                  </a:cubicBezTo>
                  <a:cubicBezTo>
                    <a:pt x="278578" y="230831"/>
                    <a:pt x="272815" y="223748"/>
                    <a:pt x="261290" y="223748"/>
                  </a:cubicBezTo>
                  <a:cubicBezTo>
                    <a:pt x="267053" y="230831"/>
                    <a:pt x="269934" y="233194"/>
                    <a:pt x="275697" y="237917"/>
                  </a:cubicBezTo>
                  <a:cubicBezTo>
                    <a:pt x="275697" y="237917"/>
                    <a:pt x="275697" y="237917"/>
                    <a:pt x="272815" y="237917"/>
                  </a:cubicBezTo>
                  <a:cubicBezTo>
                    <a:pt x="269934" y="235555"/>
                    <a:pt x="267053" y="235555"/>
                    <a:pt x="261290" y="235555"/>
                  </a:cubicBezTo>
                  <a:cubicBezTo>
                    <a:pt x="261290" y="221385"/>
                    <a:pt x="249764" y="223748"/>
                    <a:pt x="244001" y="214303"/>
                  </a:cubicBezTo>
                  <a:cubicBezTo>
                    <a:pt x="244001" y="214303"/>
                    <a:pt x="246883" y="211941"/>
                    <a:pt x="246883" y="211941"/>
                  </a:cubicBezTo>
                  <a:cubicBezTo>
                    <a:pt x="246883" y="211941"/>
                    <a:pt x="246883" y="209581"/>
                    <a:pt x="246883" y="209581"/>
                  </a:cubicBezTo>
                  <a:cubicBezTo>
                    <a:pt x="246883" y="209581"/>
                    <a:pt x="244001" y="209581"/>
                    <a:pt x="244001" y="209581"/>
                  </a:cubicBezTo>
                  <a:cubicBezTo>
                    <a:pt x="241120" y="211941"/>
                    <a:pt x="238238" y="214303"/>
                    <a:pt x="235357" y="214303"/>
                  </a:cubicBezTo>
                  <a:cubicBezTo>
                    <a:pt x="235357" y="216665"/>
                    <a:pt x="238238" y="219024"/>
                    <a:pt x="238238" y="219024"/>
                  </a:cubicBezTo>
                  <a:cubicBezTo>
                    <a:pt x="235357" y="221385"/>
                    <a:pt x="232475" y="223748"/>
                    <a:pt x="232475" y="230831"/>
                  </a:cubicBezTo>
                  <a:cubicBezTo>
                    <a:pt x="241120" y="242641"/>
                    <a:pt x="252645" y="254449"/>
                    <a:pt x="261290" y="266254"/>
                  </a:cubicBezTo>
                  <a:cubicBezTo>
                    <a:pt x="261290" y="266254"/>
                    <a:pt x="258408" y="268616"/>
                    <a:pt x="258408" y="268616"/>
                  </a:cubicBezTo>
                  <a:cubicBezTo>
                    <a:pt x="258408" y="268616"/>
                    <a:pt x="255527" y="268616"/>
                    <a:pt x="255527" y="270977"/>
                  </a:cubicBezTo>
                  <a:cubicBezTo>
                    <a:pt x="255527" y="266254"/>
                    <a:pt x="255527" y="263893"/>
                    <a:pt x="252645" y="261532"/>
                  </a:cubicBezTo>
                  <a:cubicBezTo>
                    <a:pt x="246883" y="261532"/>
                    <a:pt x="246883" y="261532"/>
                    <a:pt x="244001" y="261532"/>
                  </a:cubicBezTo>
                  <a:cubicBezTo>
                    <a:pt x="244001" y="263893"/>
                    <a:pt x="244001" y="263893"/>
                    <a:pt x="244001" y="263893"/>
                  </a:cubicBezTo>
                  <a:cubicBezTo>
                    <a:pt x="244001" y="266254"/>
                    <a:pt x="246883" y="270977"/>
                    <a:pt x="246883" y="273339"/>
                  </a:cubicBezTo>
                  <a:cubicBezTo>
                    <a:pt x="244001" y="275702"/>
                    <a:pt x="241120" y="278062"/>
                    <a:pt x="235357" y="278062"/>
                  </a:cubicBezTo>
                  <a:cubicBezTo>
                    <a:pt x="235357" y="278062"/>
                    <a:pt x="235357" y="278062"/>
                    <a:pt x="235357" y="280423"/>
                  </a:cubicBezTo>
                  <a:cubicBezTo>
                    <a:pt x="237518" y="280423"/>
                    <a:pt x="241840" y="281752"/>
                    <a:pt x="247108" y="283855"/>
                  </a:cubicBezTo>
                  <a:lnTo>
                    <a:pt x="251182" y="285745"/>
                  </a:lnTo>
                  <a:lnTo>
                    <a:pt x="239999" y="288002"/>
                  </a:lnTo>
                  <a:lnTo>
                    <a:pt x="174863" y="288002"/>
                  </a:lnTo>
                  <a:lnTo>
                    <a:pt x="169083" y="280423"/>
                  </a:lnTo>
                  <a:cubicBezTo>
                    <a:pt x="169083" y="280423"/>
                    <a:pt x="169083" y="280423"/>
                    <a:pt x="169083" y="278062"/>
                  </a:cubicBezTo>
                  <a:cubicBezTo>
                    <a:pt x="174846" y="278062"/>
                    <a:pt x="180609" y="278062"/>
                    <a:pt x="183490" y="275702"/>
                  </a:cubicBezTo>
                  <a:cubicBezTo>
                    <a:pt x="183490" y="273339"/>
                    <a:pt x="183490" y="273339"/>
                    <a:pt x="183490" y="273339"/>
                  </a:cubicBezTo>
                  <a:cubicBezTo>
                    <a:pt x="183490" y="273339"/>
                    <a:pt x="180609" y="270977"/>
                    <a:pt x="180609" y="270977"/>
                  </a:cubicBezTo>
                  <a:cubicBezTo>
                    <a:pt x="163320" y="273339"/>
                    <a:pt x="148913" y="261532"/>
                    <a:pt x="146032" y="249726"/>
                  </a:cubicBezTo>
                  <a:cubicBezTo>
                    <a:pt x="143150" y="247363"/>
                    <a:pt x="143150" y="245001"/>
                    <a:pt x="143150" y="240280"/>
                  </a:cubicBezTo>
                  <a:cubicBezTo>
                    <a:pt x="137387" y="233194"/>
                    <a:pt x="122980" y="230831"/>
                    <a:pt x="120099" y="221385"/>
                  </a:cubicBezTo>
                  <a:cubicBezTo>
                    <a:pt x="120099" y="221385"/>
                    <a:pt x="122980" y="223748"/>
                    <a:pt x="122980" y="223748"/>
                  </a:cubicBezTo>
                  <a:cubicBezTo>
                    <a:pt x="122980" y="216665"/>
                    <a:pt x="120099" y="214303"/>
                    <a:pt x="117217" y="211941"/>
                  </a:cubicBezTo>
                  <a:cubicBezTo>
                    <a:pt x="120099" y="207218"/>
                    <a:pt x="122980" y="204857"/>
                    <a:pt x="125862" y="200135"/>
                  </a:cubicBezTo>
                  <a:cubicBezTo>
                    <a:pt x="125862" y="200135"/>
                    <a:pt x="122980" y="178880"/>
                    <a:pt x="122980" y="174157"/>
                  </a:cubicBezTo>
                  <a:cubicBezTo>
                    <a:pt x="128743" y="171796"/>
                    <a:pt x="128743" y="171796"/>
                    <a:pt x="128743" y="164711"/>
                  </a:cubicBezTo>
                  <a:cubicBezTo>
                    <a:pt x="122980" y="162349"/>
                    <a:pt x="117217" y="159987"/>
                    <a:pt x="111455" y="157626"/>
                  </a:cubicBezTo>
                  <a:cubicBezTo>
                    <a:pt x="108572" y="152903"/>
                    <a:pt x="102809" y="150541"/>
                    <a:pt x="99928" y="145818"/>
                  </a:cubicBezTo>
                  <a:cubicBezTo>
                    <a:pt x="82639" y="134011"/>
                    <a:pt x="65351" y="126927"/>
                    <a:pt x="48062" y="117481"/>
                  </a:cubicBezTo>
                  <a:cubicBezTo>
                    <a:pt x="42299" y="112757"/>
                    <a:pt x="36536" y="105675"/>
                    <a:pt x="30774" y="100950"/>
                  </a:cubicBezTo>
                  <a:cubicBezTo>
                    <a:pt x="30774" y="100950"/>
                    <a:pt x="10604" y="93866"/>
                    <a:pt x="10604" y="93866"/>
                  </a:cubicBezTo>
                  <a:cubicBezTo>
                    <a:pt x="7722" y="92685"/>
                    <a:pt x="4840" y="93866"/>
                    <a:pt x="2319" y="95047"/>
                  </a:cubicBezTo>
                  <a:lnTo>
                    <a:pt x="0" y="95494"/>
                  </a:lnTo>
                  <a:lnTo>
                    <a:pt x="0" y="48003"/>
                  </a:lnTo>
                  <a:cubicBezTo>
                    <a:pt x="0" y="21492"/>
                    <a:pt x="21491" y="0"/>
                    <a:pt x="48001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31" name="PA-任意多边形 1130">
              <a:extLst>
                <a:ext uri="{FF2B5EF4-FFF2-40B4-BE49-F238E27FC236}">
                  <a16:creationId xmlns:a16="http://schemas.microsoft.com/office/drawing/2014/main" id="{C0DDF96F-5653-4CC8-A20E-7B9BBBCBA23E}"/>
                </a:ext>
              </a:extLst>
            </p:cNvPr>
            <p:cNvSpPr/>
            <p:nvPr>
              <p:custDataLst>
                <p:tags r:id="rId308"/>
              </p:custDataLst>
            </p:nvPr>
          </p:nvSpPr>
          <p:spPr>
            <a:xfrm>
              <a:off x="6132000" y="2566459"/>
              <a:ext cx="88402" cy="97491"/>
            </a:xfrm>
            <a:custGeom>
              <a:avLst/>
              <a:gdLst>
                <a:gd name="connsiteX0" fmla="*/ 0 w 88402"/>
                <a:gd name="connsiteY0" fmla="*/ 0 h 97491"/>
                <a:gd name="connsiteX1" fmla="*/ 46261 w 88402"/>
                <a:gd name="connsiteY1" fmla="*/ 17795 h 97491"/>
                <a:gd name="connsiteX2" fmla="*/ 88402 w 88402"/>
                <a:gd name="connsiteY2" fmla="*/ 47018 h 97491"/>
                <a:gd name="connsiteX3" fmla="*/ 82639 w 88402"/>
                <a:gd name="connsiteY3" fmla="*/ 63549 h 97491"/>
                <a:gd name="connsiteX4" fmla="*/ 68232 w 88402"/>
                <a:gd name="connsiteY4" fmla="*/ 54103 h 97491"/>
                <a:gd name="connsiteX5" fmla="*/ 65351 w 88402"/>
                <a:gd name="connsiteY5" fmla="*/ 47018 h 97491"/>
                <a:gd name="connsiteX6" fmla="*/ 39418 w 88402"/>
                <a:gd name="connsiteY6" fmla="*/ 32851 h 97491"/>
                <a:gd name="connsiteX7" fmla="*/ 13485 w 88402"/>
                <a:gd name="connsiteY7" fmla="*/ 63549 h 97491"/>
                <a:gd name="connsiteX8" fmla="*/ 39418 w 88402"/>
                <a:gd name="connsiteY8" fmla="*/ 75357 h 97491"/>
                <a:gd name="connsiteX9" fmla="*/ 39418 w 88402"/>
                <a:gd name="connsiteY9" fmla="*/ 91887 h 97491"/>
                <a:gd name="connsiteX10" fmla="*/ 33655 w 88402"/>
                <a:gd name="connsiteY10" fmla="*/ 96610 h 97491"/>
                <a:gd name="connsiteX11" fmla="*/ 21475 w 88402"/>
                <a:gd name="connsiteY11" fmla="*/ 97491 h 97491"/>
                <a:gd name="connsiteX12" fmla="*/ 14060 w 88402"/>
                <a:gd name="connsiteY12" fmla="*/ 92492 h 97491"/>
                <a:gd name="connsiteX13" fmla="*/ 0 w 88402"/>
                <a:gd name="connsiteY13" fmla="*/ 58548 h 97491"/>
                <a:gd name="connsiteX14" fmla="*/ 0 w 88402"/>
                <a:gd name="connsiteY14" fmla="*/ 0 h 9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402" h="97491">
                  <a:moveTo>
                    <a:pt x="0" y="0"/>
                  </a:moveTo>
                  <a:lnTo>
                    <a:pt x="46261" y="17795"/>
                  </a:lnTo>
                  <a:cubicBezTo>
                    <a:pt x="61749" y="26356"/>
                    <a:pt x="75436" y="36392"/>
                    <a:pt x="88402" y="47018"/>
                  </a:cubicBezTo>
                  <a:cubicBezTo>
                    <a:pt x="85521" y="51742"/>
                    <a:pt x="82639" y="56465"/>
                    <a:pt x="82639" y="63549"/>
                  </a:cubicBezTo>
                  <a:cubicBezTo>
                    <a:pt x="76876" y="58828"/>
                    <a:pt x="73995" y="56465"/>
                    <a:pt x="68232" y="54103"/>
                  </a:cubicBezTo>
                  <a:cubicBezTo>
                    <a:pt x="65351" y="49379"/>
                    <a:pt x="68232" y="49379"/>
                    <a:pt x="65351" y="47018"/>
                  </a:cubicBezTo>
                  <a:cubicBezTo>
                    <a:pt x="56706" y="39933"/>
                    <a:pt x="39418" y="44656"/>
                    <a:pt x="39418" y="32851"/>
                  </a:cubicBezTo>
                  <a:cubicBezTo>
                    <a:pt x="25011" y="32851"/>
                    <a:pt x="16366" y="51742"/>
                    <a:pt x="13485" y="63549"/>
                  </a:cubicBezTo>
                  <a:cubicBezTo>
                    <a:pt x="22129" y="68274"/>
                    <a:pt x="30774" y="72997"/>
                    <a:pt x="39418" y="75357"/>
                  </a:cubicBezTo>
                  <a:cubicBezTo>
                    <a:pt x="36536" y="80080"/>
                    <a:pt x="36536" y="87164"/>
                    <a:pt x="39418" y="91887"/>
                  </a:cubicBezTo>
                  <a:cubicBezTo>
                    <a:pt x="36536" y="91887"/>
                    <a:pt x="36536" y="94250"/>
                    <a:pt x="33655" y="96610"/>
                  </a:cubicBezTo>
                  <a:lnTo>
                    <a:pt x="21475" y="97491"/>
                  </a:lnTo>
                  <a:lnTo>
                    <a:pt x="14060" y="92492"/>
                  </a:lnTo>
                  <a:cubicBezTo>
                    <a:pt x="5373" y="83805"/>
                    <a:pt x="0" y="71805"/>
                    <a:pt x="0" y="5854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32" name="PA-任意多边形 1131">
              <a:extLst>
                <a:ext uri="{FF2B5EF4-FFF2-40B4-BE49-F238E27FC236}">
                  <a16:creationId xmlns:a16="http://schemas.microsoft.com/office/drawing/2014/main" id="{5542207F-3EDF-43A7-8B88-1B2DE2397E1B}"/>
                </a:ext>
              </a:extLst>
            </p:cNvPr>
            <p:cNvSpPr/>
            <p:nvPr>
              <p:custDataLst>
                <p:tags r:id="rId309"/>
              </p:custDataLst>
            </p:nvPr>
          </p:nvSpPr>
          <p:spPr>
            <a:xfrm>
              <a:off x="6132000" y="2546557"/>
              <a:ext cx="1958" cy="6725"/>
            </a:xfrm>
            <a:custGeom>
              <a:avLst/>
              <a:gdLst>
                <a:gd name="connsiteX0" fmla="*/ 0 w 1958"/>
                <a:gd name="connsiteY0" fmla="*/ 0 h 6725"/>
                <a:gd name="connsiteX1" fmla="*/ 1958 w 1958"/>
                <a:gd name="connsiteY1" fmla="*/ 799 h 6725"/>
                <a:gd name="connsiteX2" fmla="*/ 1958 w 1958"/>
                <a:gd name="connsiteY2" fmla="*/ 5521 h 6725"/>
                <a:gd name="connsiteX3" fmla="*/ 0 w 1958"/>
                <a:gd name="connsiteY3" fmla="*/ 6725 h 6725"/>
                <a:gd name="connsiteX4" fmla="*/ 0 w 1958"/>
                <a:gd name="connsiteY4" fmla="*/ 0 h 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8" h="6725">
                  <a:moveTo>
                    <a:pt x="0" y="0"/>
                  </a:moveTo>
                  <a:lnTo>
                    <a:pt x="1958" y="799"/>
                  </a:lnTo>
                  <a:cubicBezTo>
                    <a:pt x="1958" y="3161"/>
                    <a:pt x="1958" y="3161"/>
                    <a:pt x="1958" y="5521"/>
                  </a:cubicBezTo>
                  <a:lnTo>
                    <a:pt x="0" y="6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017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repeatCount="indefinite" fill="hold" nodeType="withEffect">
                                  <p:stCondLst>
                                    <p:cond delay="88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repeatCount="indefinite" fill="hold" nodeType="withEffect">
                                  <p:stCondLst>
                                    <p:cond delay="88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9000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9000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repeatCount="indefinite" fill="hold" nodeType="withEffect">
                                  <p:stCondLst>
                                    <p:cond delay="88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9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9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repeatCount="indefinite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9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9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repeatCount="indefinite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9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9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repeatCount="indefinite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9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9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4" repeatCount="indefinite" fill="hold" nodeType="withEffect">
                                  <p:stCondLst>
                                    <p:cond delay="83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90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90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repeatCount="indefinite" fill="hold" nodeType="withEffect">
                                  <p:stCondLst>
                                    <p:cond delay="83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90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90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4" repeatCount="indefinite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90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90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4" repeatCount="indefinite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9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9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repeatCount="indefinite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9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9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90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9000" fill="hold"/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900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900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9000" fill="hold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9000" fill="hold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900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900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9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9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9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9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90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90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9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9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9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9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9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90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2" presetClass="entr" presetSubtype="4" repeatCount="indefinite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90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90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900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900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9000" fill="hold"/>
                                        <p:tgtEl>
                                          <p:spTgt spid="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9000" fill="hold"/>
                                        <p:tgtEl>
                                          <p:spTgt spid="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90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9000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90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9000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90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90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9000" fill="hold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9000" fill="hold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9000" fill="hold"/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9000" fill="hold"/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9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9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2" presetClass="entr" presetSubtype="4" repeatCount="indefinite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9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9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4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8" dur="9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9" dur="9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5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9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9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6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9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9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7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90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90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8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2" dur="9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3" dur="9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0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90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90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1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4" dur="90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5" dur="90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2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5" dur="90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6" dur="90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3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4" presetID="2" presetClass="entr" presetSubtype="4" repeatCount="indefinite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6" dur="9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7" dur="9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4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9000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9000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5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8" dur="9000" fill="hold"/>
                                        <p:tgtEl>
                                          <p:spTgt spid="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9" dur="9000" fill="hold"/>
                                        <p:tgtEl>
                                          <p:spTgt spid="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6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9" dur="9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0" dur="9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7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0" dur="9000" fill="hold"/>
                                        <p:tgtEl>
                                          <p:spTgt spid="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1" dur="9000" fill="hold"/>
                                        <p:tgtEl>
                                          <p:spTgt spid="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8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9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1" dur="90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2" dur="90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49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2" dur="9000" fill="hold"/>
                                        <p:tgtEl>
                                          <p:spTgt spid="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3" dur="9000" fill="hold"/>
                                        <p:tgtEl>
                                          <p:spTgt spid="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1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1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3" dur="9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4" dur="9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2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4" dur="9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5" dur="9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3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5" dur="9000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6" dur="9000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4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6" dur="9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7" dur="9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5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5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7" dur="90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8" dur="90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6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6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8" dur="9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9" dur="90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7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9" dur="90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0" dur="90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8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9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9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59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1" dur="90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2" dur="90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0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2" dur="9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3" dur="9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2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1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3" dur="90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4" dur="90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3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4" dur="90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5" dur="9000" fill="hold"/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4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3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5" dur="9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6" dur="9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5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6" dur="9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7" dur="9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6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5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7" dur="9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8" dur="90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7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8" dur="9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9" dur="9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8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9" dur="90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0" dur="90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69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0" dur="90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1" dur="90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0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1" dur="9000" fill="hold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2" dur="9000" fill="hold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1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2" dur="9000" fill="hold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3" dur="9000" fill="hold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3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1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3" dur="900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4" dur="9000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4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4" dur="90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5" dur="90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4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5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3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5" dur="90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6" dur="90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6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4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6" dur="90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7" dur="900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7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5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7" dur="9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8" dur="9000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8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8" dur="9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9" dur="90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9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9" dur="9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0" dur="9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0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8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0" dur="9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1" dur="9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1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9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1" dur="9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2" dur="9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2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0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2" dur="9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3" dur="9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4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1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3" dur="9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4" dur="9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5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4" dur="90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5" dur="9000" fill="hold"/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6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3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5" dur="9000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6" dur="9000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7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4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6" dur="90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7" dur="90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8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5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7" dur="900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8" dur="900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89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6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8" dur="90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9" dur="90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0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7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9" dur="9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0" dur="90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1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1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8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0" dur="9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1" dur="9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2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9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1" dur="9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2" dur="9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3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0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2" dur="9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3" dur="9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5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1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3" dur="9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4" dur="9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6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2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4" dur="9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5" dur="9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7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7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3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5" dur="90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6" dur="9000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8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8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4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6" dur="90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7" dur="90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99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5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7" dur="90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8" dur="9000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0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6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8" dur="90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9" dur="90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1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7" presetID="2" presetClass="entr" presetSubtype="4" repeatCount="indefinite" fill="hold" nodeType="withEffect">
                                  <p:stCondLst>
                                    <p:cond delay="635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9" dur="90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0" dur="900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2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8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0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0" dur="9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1" dur="9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3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9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1" dur="9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2" dur="9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4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4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0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2" dur="900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3" dur="900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6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1" presetID="2" presetClass="entr" presetSubtype="4" repeatCount="indefinite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3" dur="9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4" dur="90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7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2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4" dur="9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5" dur="9000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8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3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5" dur="9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6" dur="90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09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4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6" dur="9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7" dur="9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0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5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7" dur="9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8" dur="900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1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1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6" presetID="2" presetClass="entr" presetSubtype="4" repeatCount="indefinite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8" dur="9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9" dur="9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2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2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7" presetID="2" presetClass="entr" presetSubtype="4" repeatCount="indefinite" fill="hold" nodeType="withEffect">
                                  <p:stCondLst>
                                    <p:cond delay="585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9" dur="9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0" dur="9000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3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3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8" presetID="2" presetClass="entr" presetSubtype="4" repeatCount="indefinite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0" dur="9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1" dur="9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4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9" presetID="2" presetClass="entr" presetSubtype="4" repeatCount="indefinite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1" dur="9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2" dur="9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5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0" presetID="2" presetClass="entr" presetSubtype="4" repeatCount="indefinite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2" dur="9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3" dur="9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6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7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1" presetID="2" presetClass="entr" presetSubtype="4" repeatCount="indefinite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3" dur="9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4" dur="9000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8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8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2" presetID="2" presetClass="entr" presetSubtype="4" repeatCount="indefinite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4" dur="9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5" dur="9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19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3" presetID="2" presetClass="entr" presetSubtype="4" repeatCount="indefinite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5" dur="9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6" dur="9000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0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0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4" presetID="2" presetClass="entr" presetSubtype="4" repeatCount="indefinite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6" dur="9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7" dur="900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1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5" presetID="2" presetClass="entr" presetSubtype="4" repeatCount="indefinite" fill="hold" nodeType="withEffect">
                                  <p:stCondLst>
                                    <p:cond delay="535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7" dur="9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8" dur="90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2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6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8" dur="90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9" dur="90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3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3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7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9" dur="9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0" dur="9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4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4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8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0" dur="90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1" dur="90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5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5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9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1" dur="90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2" dur="90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6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6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0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2" dur="90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3" dur="90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8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1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3" dur="900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4" dur="900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29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29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2" presetID="2" presetClass="entr" presetSubtype="4" repeatCount="indefinite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4" dur="90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5" dur="900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0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0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3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5" dur="9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6" dur="90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1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4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6" dur="9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7" dur="9000" fill="hold"/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2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5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7" dur="9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8" dur="900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3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3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6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8" dur="9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9" dur="9000" fill="hold"/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4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4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4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7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9" dur="9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0" dur="900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5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5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8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0" dur="9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1" dur="90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6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9" presetID="2" presetClass="entr" presetSubtype="4" repeatCount="indefinite" fill="hold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1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1" dur="9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2" dur="9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7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0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2" dur="9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3" dur="9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38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39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1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3" dur="9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4" dur="9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0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0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2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4" dur="90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5" dur="900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1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3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5" dur="90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6" dur="900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2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2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4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6" dur="90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7" dur="90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3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3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5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7" dur="90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8" dur="900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4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6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8" dur="9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9" dur="90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5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5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5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7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9" dur="9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0" dur="9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6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6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8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0" dur="90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1" dur="9000" fill="hold"/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7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7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7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9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1" dur="9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2" dur="9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8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0" presetID="2" presetClass="entr" presetSubtype="4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2" dur="90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3" dur="90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0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1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3" dur="9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4" dur="9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1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1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2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4" dur="9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5" dur="9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2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2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3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5" dur="90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6" dur="9000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3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4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6" dur="9000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7" dur="9000" fill="hold"/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4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4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5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7" dur="90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8" dur="90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5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6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8" dur="900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9" dur="9000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6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6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6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7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9" dur="9000" fill="hold"/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0" dur="9000" fill="hold"/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7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8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0" dur="9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1" dur="9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8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8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9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1" dur="9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2" dur="9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59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59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0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2" dur="9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3" dur="9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1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1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3" dur="9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4" dur="90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2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2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4" dur="9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5" dur="90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2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3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3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5" dur="9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6" dur="90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4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4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4" presetID="2" presetClass="entr" presetSubtype="4" repeatCount="indefinite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6" dur="90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7" dur="90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5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5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5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7" dur="9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8" dur="9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6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6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6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6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8" dur="9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9" dur="9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7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7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9" dur="9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0" dur="9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8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8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8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0" dur="9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1" dur="9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6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69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69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9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1" dur="9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2" dur="9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0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0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0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2" dur="9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3" dur="9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2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1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3" dur="9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4" dur="9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3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2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4" dur="9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5" dur="9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4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4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3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5" dur="9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6" dur="9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5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5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4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6" dur="9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7" dur="9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6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6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5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7" dur="9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8" dur="9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7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7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6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8" dur="9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9" dur="9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8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7" presetID="2" presetClass="entr" presetSubtype="4" repeatCount="indefinite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9" dur="9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0" dur="9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7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9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79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79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8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0" dur="90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1" dur="9000" fill="hold"/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0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0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9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1" dur="90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2" dur="90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1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1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1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0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2" dur="9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3" dur="90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2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3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1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3" dur="9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4" dur="9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4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4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2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4" dur="9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5" dur="90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5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3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5" dur="9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6" dur="9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6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6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4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6" dur="9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7" dur="90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7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7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5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7" dur="9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8" dur="90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8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8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6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8" dur="9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9" dur="90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8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89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9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7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9" dur="9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0" dur="9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0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0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8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0" dur="9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1" dur="9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1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1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9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1" dur="9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2" dur="9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2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2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0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2" dur="9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3" dur="9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3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3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4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1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3" dur="9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4" dur="9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4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5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2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4" dur="9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5" dur="9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6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6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3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5" dur="9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6" dur="9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7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7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4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6" dur="9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7" dur="9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8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8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5" presetID="2" presetClass="entr" presetSubtype="4" repeatCount="indefinite" fill="hold" nodeType="withEffect">
                                  <p:stCondLst>
                                    <p:cond delay="3850"/>
                                  </p:stCondLst>
                                  <p:childTnLst>
                                    <p:set>
                                      <p:cBhvr>
                                        <p:cTn id="1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7" dur="9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8" dur="90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99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6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8" dur="9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9" dur="9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0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0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7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9" dur="9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0" dur="9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1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1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8" presetID="2" presetClass="entr" presetSubtype="4" repeatCount="indefinite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0" dur="9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1" dur="9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2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2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2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9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1" dur="90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2" dur="90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3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3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3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0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2" dur="90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3" dur="90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4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5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1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3" dur="90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4" dur="9000" fill="hold"/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6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6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2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4" dur="90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5" dur="90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7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7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3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5" dur="9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6" dur="9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8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4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6" dur="90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7" dur="90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0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09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09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5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7" dur="9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8" dur="9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0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6" presetID="2" presetClass="entr" presetSubtype="4" repeatCount="indefinite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2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8" dur="9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9" dur="9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1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1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7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9" dur="9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0" dur="9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2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2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2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8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0" dur="9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1" dur="9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3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9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1" dur="9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2" dur="9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4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4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0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2" dur="9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3" dur="9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5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6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1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3" dur="9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4" dur="9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7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2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4" dur="9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5" dur="9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7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8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8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3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5" dur="9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6" dur="9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1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19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4" presetID="2" presetClass="entr" presetSubtype="4" repeatCount="indefinite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6" dur="9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7" dur="9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0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0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0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5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7" dur="9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8" dur="9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1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1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1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6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8" dur="9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9" dur="9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2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2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7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9" dur="9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0" dur="9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3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3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3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8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0" dur="9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1" dur="9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4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4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9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1" dur="9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2" dur="90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5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5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0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2" dur="9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3" dur="900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6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6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7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1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3" dur="9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4" dur="9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7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8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8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2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4" dur="9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5" dur="900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8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29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3" presetID="2" presetClass="entr" presetSubtype="4" repeatCount="indefinite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2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5" dur="9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6" dur="90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0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0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0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4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6" dur="9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7" dur="9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1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1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5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7" dur="9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8" dur="9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2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2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6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8" dur="9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9" dur="9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3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3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7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9" dur="9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0" dur="9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4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4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8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0" dur="9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1" dur="9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5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5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5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9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1" dur="9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2" dur="9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6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6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6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6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0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2" dur="9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3" dur="9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7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7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8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1" presetID="2" presetClass="entr" presetSubtype="4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3" dur="9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4" dur="9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8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8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39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39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2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4" dur="9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5" dur="9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39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0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0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3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05" dur="9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6" dur="9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0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1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1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1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4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6" dur="9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7" dur="9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2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2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2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2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5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7" dur="9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8" dur="900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3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3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3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6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8" dur="900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9" dur="900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4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4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4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7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49" dur="90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50" dur="90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5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5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5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5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8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0" dur="9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1" dur="900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6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6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6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9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1" dur="9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2" dur="900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7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7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7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7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0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2" dur="90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3" dur="900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8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48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9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1" presetID="2" presetClass="entr" presetSubtype="4" repeatCount="indefinite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2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3" dur="9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4" dur="900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9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0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0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2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4" dur="9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5" dur="9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0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0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1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1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3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5" dur="9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6" dur="9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1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2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2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4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26" dur="9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7" dur="9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3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3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3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3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5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7" dur="9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8" dur="9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4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4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4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6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8" dur="9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9" dur="9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5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5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5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7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9" dur="9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0" dur="9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6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6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6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8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0" dur="9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71" dur="9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7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7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7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7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9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1" dur="9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2" dur="9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8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8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8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8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0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2" dur="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3" dur="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59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9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59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0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1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3" dur="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4" dur="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0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0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1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1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2" presetID="2" presetClass="entr" presetSubtype="4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4" dur="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5" dur="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1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2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2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3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5" dur="9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6" dur="9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2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3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3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4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6" dur="9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7" dur="9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4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4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4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5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7" dur="9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8" dur="900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5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5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5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5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6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8" dur="90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9" dur="90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6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6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6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6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7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9" dur="90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0" dur="90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7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7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7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8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0" dur="9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1" dur="900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8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8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8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8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9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1" dur="9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2" dur="9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9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9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69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9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0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2" dur="90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3" dur="900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0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0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0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1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1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3" dur="9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4" dur="900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1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2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2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2" presetID="2" presetClass="entr" presetSubtype="4" repeatCount="indefinite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2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4" dur="9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5" dur="900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2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3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3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3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5" dur="9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6" dur="9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3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4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4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4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4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6" dur="9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7" dur="9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5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5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5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5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5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7" dur="9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8" dur="9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6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6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6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6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8" dur="9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9" dur="9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7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7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7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7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7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9" dur="9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0" dur="9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8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8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8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8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8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0" dur="9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1" dur="9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9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79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79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9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1" dur="9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2" dur="9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0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0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0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0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2" dur="9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3" dur="9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1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1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1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2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1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3" dur="9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4" dur="9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2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2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3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3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2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4" dur="9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5" dur="9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3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3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4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4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3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5" dur="9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6" dur="9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4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5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5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4" presetID="2" presetClass="entr" presetSubtype="4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6" dur="9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7" dur="9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6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6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6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6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5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7" dur="9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8" dur="900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7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7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7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7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6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8" dur="9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9" dur="900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8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8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8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7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9" dur="9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0" dur="9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89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89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89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8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8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0" dur="9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1" dur="900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0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0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0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0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9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1" dur="9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2" dur="9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1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1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1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0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2" dur="9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3" dur="9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2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2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2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3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1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2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3" dur="9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4" dur="90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3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3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4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4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2" presetID="2" presetClass="entr" presetSubtype="4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4" dur="9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5" dur="9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4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5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5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3" presetID="2" presetClass="entr" presetSubtype="4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5" dur="9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6" dur="9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5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6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6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6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4" presetID="2" presetClass="entr" presetSubtype="4" repeatCount="indefinite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6" dur="9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7" dur="900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7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7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7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5" presetID="2" presetClass="entr" presetSubtype="4" repeatCount="indefinite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7" dur="9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8" dur="9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8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8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8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8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6" presetID="2" presetClass="entr" presetSubtype="4" repeatCount="indefinite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8" dur="9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9" dur="900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99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9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299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99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7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9" dur="9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0" dur="900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0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0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0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0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8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0" dur="9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1" dur="900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1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1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1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1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9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1" dur="9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2" dur="90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2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2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2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0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2" dur="9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3" dur="9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3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3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4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1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3" dur="9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4" dur="9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4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4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5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5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2" presetID="2" presetClass="entr" presetSubtype="4" repeatCount="indefinite" fill="hold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30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4" dur="9000" fill="hold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5" dur="9000" fill="hold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5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5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6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6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3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0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5" dur="9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6" dur="90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6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7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7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4" presetID="2" presetClass="entr" presetSubtype="4" repeatCount="indefinite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30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6" dur="9000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7" dur="9000" fill="hold"/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8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8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8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8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5" presetID="2" presetClass="entr" presetSubtype="4" repeatCount="indefinite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3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7" dur="90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8" dur="90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09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09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09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6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8" dur="9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99" dur="9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0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0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0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0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7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9" dur="9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0" dur="9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1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1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1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1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8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0" dur="9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1" dur="900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2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2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2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9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1" dur="9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2" dur="9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3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3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3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3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0" presetID="2" presetClass="entr" presetSubtype="4" repeatCount="indefinite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2" dur="9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3" dur="90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4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4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4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5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1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3" dur="9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4" dur="9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5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5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6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6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2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4" dur="9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5" dur="9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6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6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7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7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3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5" dur="9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6" dur="90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7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8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8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4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6" dur="9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7" dur="900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19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19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19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5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7" dur="9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8" dur="9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0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0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0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0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6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08" dur="9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9" dur="9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1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1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1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7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9" dur="9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0" dur="9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2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2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2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2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8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0" dur="9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1" dur="9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3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3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3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3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9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1" dur="9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2" dur="9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4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4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4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4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0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2" dur="9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3" dur="90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5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57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59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60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1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3" dur="9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4" dur="9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66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6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68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9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70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71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2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4" dur="9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5" dur="9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77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7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9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81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82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3" presetID="2" presetClass="entr" presetSubtype="4" repeatCount="indefinite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3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5" dur="9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6" dur="9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88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28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90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1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292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293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4" presetID="2" presetClass="entr" presetSubtype="4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6" dur="9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7" dur="9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99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0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01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03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04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5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7" dur="9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8" dur="9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10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1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12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3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14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15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6" presetID="2" presetClass="entr" presetSubtype="4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8" dur="9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9" dur="9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21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2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23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25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26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7" presetID="2" presetClass="entr" presetSubtype="4" repeatCount="indefinite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3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9" dur="9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0" dur="9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32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3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4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5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36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37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8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3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0" dur="90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1" dur="9000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43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4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45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47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48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9" presetID="2" presetClass="entr" presetSubtype="4" repeatCount="indefinite" fill="hold" nodeType="withEffect">
                                  <p:stCondLst>
                                    <p:cond delay="7850"/>
                                  </p:stCondLst>
                                  <p:childTnLst>
                                    <p:set>
                                      <p:cBhvr>
                                        <p:cTn id="3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1" dur="9000" fill="hold"/>
                                        <p:tgtEl>
                                          <p:spTgt spid="1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(81-19.05^2*(#ppt_y-0.5)^2)^0.5*sin(2*pi*$)/(19.05/9*16)+0.5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2" dur="9000" fill="hold"/>
                                        <p:tgtEl>
                                          <p:spTgt spid="1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#ppt_y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54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14.4*sin(acos(((#ppt_y-0.5)^2)^0.5*19.05/9))*sin(pi/36) /19.05*cos(2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355" dur="9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56" dur="2250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7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>
                                        <p:cTn id="3358" dur="1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3359" dur="225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61" dur="100" fill="hold"/>
                                        <p:tgtEl>
                                          <p:spTgt spid="109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63" dur="100" fill="hold"/>
                                        <p:tgtEl>
                                          <p:spTgt spid="110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65" dur="100" fill="hold"/>
                                        <p:tgtEl>
                                          <p:spTgt spid="111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67" dur="100" fill="hold"/>
                                        <p:tgtEl>
                                          <p:spTgt spid="4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69" dur="100" fill="hold"/>
                                        <p:tgtEl>
                                          <p:spTgt spid="50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71" dur="100" fill="hold"/>
                                        <p:tgtEl>
                                          <p:spTgt spid="53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73" dur="100" fill="hold"/>
                                        <p:tgtEl>
                                          <p:spTgt spid="109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75" dur="100" fill="hold"/>
                                        <p:tgtEl>
                                          <p:spTgt spid="110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77" dur="100" fill="hold"/>
                                        <p:tgtEl>
                                          <p:spTgt spid="49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79" dur="100" fill="hold"/>
                                        <p:tgtEl>
                                          <p:spTgt spid="50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81" dur="100" fill="hold"/>
                                        <p:tgtEl>
                                          <p:spTgt spid="51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83" dur="100" fill="hold"/>
                                        <p:tgtEl>
                                          <p:spTgt spid="109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85" dur="100" fill="hold"/>
                                        <p:tgtEl>
                                          <p:spTgt spid="110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87" dur="100" fill="hold"/>
                                        <p:tgtEl>
                                          <p:spTgt spid="110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89" dur="100" fill="hold"/>
                                        <p:tgtEl>
                                          <p:spTgt spid="112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91" dur="100" fill="hold"/>
                                        <p:tgtEl>
                                          <p:spTgt spid="52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93" dur="100" fill="hold"/>
                                        <p:tgtEl>
                                          <p:spTgt spid="52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95" dur="100" fill="hold"/>
                                        <p:tgtEl>
                                          <p:spTgt spid="57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97" dur="100" fill="hold"/>
                                        <p:tgtEl>
                                          <p:spTgt spid="57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99" dur="100" fill="hold"/>
                                        <p:tgtEl>
                                          <p:spTgt spid="50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01" dur="100" fill="hold"/>
                                        <p:tgtEl>
                                          <p:spTgt spid="49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03" dur="100" fill="hold"/>
                                        <p:tgtEl>
                                          <p:spTgt spid="4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05" dur="100" fill="hold"/>
                                        <p:tgtEl>
                                          <p:spTgt spid="95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07" dur="100" fill="hold"/>
                                        <p:tgtEl>
                                          <p:spTgt spid="96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09" dur="100" fill="hold"/>
                                        <p:tgtEl>
                                          <p:spTgt spid="98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11" dur="100" fill="hold"/>
                                        <p:tgtEl>
                                          <p:spTgt spid="99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13" dur="100" fill="hold"/>
                                        <p:tgtEl>
                                          <p:spTgt spid="9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15" dur="100" fill="hold"/>
                                        <p:tgtEl>
                                          <p:spTgt spid="100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17" dur="100" fill="hold"/>
                                        <p:tgtEl>
                                          <p:spTgt spid="101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19" dur="1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21" dur="1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23" dur="100" fill="hold"/>
                                        <p:tgtEl>
                                          <p:spTgt spid="38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25" dur="100" fill="hold"/>
                                        <p:tgtEl>
                                          <p:spTgt spid="5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27" dur="100" fill="hold"/>
                                        <p:tgtEl>
                                          <p:spTgt spid="40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29" dur="100" fill="hold"/>
                                        <p:tgtEl>
                                          <p:spTgt spid="57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31" dur="100" fill="hold"/>
                                        <p:tgtEl>
                                          <p:spTgt spid="58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33" dur="100" fill="hold"/>
                                        <p:tgtEl>
                                          <p:spTgt spid="57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35" dur="100" fill="hold"/>
                                        <p:tgtEl>
                                          <p:spTgt spid="43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37" dur="100" fill="hold"/>
                                        <p:tgtEl>
                                          <p:spTgt spid="57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39" dur="100" fill="hold"/>
                                        <p:tgtEl>
                                          <p:spTgt spid="57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41" dur="100" fill="hold"/>
                                        <p:tgtEl>
                                          <p:spTgt spid="95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43" dur="100" fill="hold"/>
                                        <p:tgtEl>
                                          <p:spTgt spid="96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45" dur="100" fill="hold"/>
                                        <p:tgtEl>
                                          <p:spTgt spid="97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47" dur="100" fill="hold"/>
                                        <p:tgtEl>
                                          <p:spTgt spid="98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49" dur="100" fill="hold"/>
                                        <p:tgtEl>
                                          <p:spTgt spid="100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51" dur="100" fill="hold"/>
                                        <p:tgtEl>
                                          <p:spTgt spid="101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53" dur="1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55" dur="100" fill="hold"/>
                                        <p:tgtEl>
                                          <p:spTgt spid="103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57" dur="100" fill="hold"/>
                                        <p:tgtEl>
                                          <p:spTgt spid="107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59" dur="100" fill="hold"/>
                                        <p:tgtEl>
                                          <p:spTgt spid="105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61" dur="100" fill="hold"/>
                                        <p:tgtEl>
                                          <p:spTgt spid="105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63" dur="100" fill="hold"/>
                                        <p:tgtEl>
                                          <p:spTgt spid="37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65" dur="100" fill="hold"/>
                                        <p:tgtEl>
                                          <p:spTgt spid="55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67" dur="100" fill="hold"/>
                                        <p:tgtEl>
                                          <p:spTgt spid="39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69" dur="100" fill="hold"/>
                                        <p:tgtEl>
                                          <p:spTgt spid="55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71" dur="100" fill="hold"/>
                                        <p:tgtEl>
                                          <p:spTgt spid="56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73" dur="100" fill="hold"/>
                                        <p:tgtEl>
                                          <p:spTgt spid="56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75" dur="100" fill="hold"/>
                                        <p:tgtEl>
                                          <p:spTgt spid="56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77" dur="100" fill="hold"/>
                                        <p:tgtEl>
                                          <p:spTgt spid="56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79" dur="100" fill="hold"/>
                                        <p:tgtEl>
                                          <p:spTgt spid="44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1" dur="100" fill="hold"/>
                                        <p:tgtEl>
                                          <p:spTgt spid="44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3" dur="100" fill="hold"/>
                                        <p:tgtEl>
                                          <p:spTgt spid="45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5" dur="100" fill="hold"/>
                                        <p:tgtEl>
                                          <p:spTgt spid="56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7" dur="100" fill="hold"/>
                                        <p:tgtEl>
                                          <p:spTgt spid="56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89" dur="100" fill="hold"/>
                                        <p:tgtEl>
                                          <p:spTgt spid="56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91" dur="100" fill="hold"/>
                                        <p:tgtEl>
                                          <p:spTgt spid="56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93" dur="100" fill="hold"/>
                                        <p:tgtEl>
                                          <p:spTgt spid="56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95" dur="100" fill="hold"/>
                                        <p:tgtEl>
                                          <p:spTgt spid="47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97" dur="100" fill="hold"/>
                                        <p:tgtEl>
                                          <p:spTgt spid="108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99" dur="100" fill="hold"/>
                                        <p:tgtEl>
                                          <p:spTgt spid="107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01" dur="100" fill="hold"/>
                                        <p:tgtEl>
                                          <p:spTgt spid="106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03" dur="100" fill="hold"/>
                                        <p:tgtEl>
                                          <p:spTgt spid="106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05" dur="100" fill="hold"/>
                                        <p:tgtEl>
                                          <p:spTgt spid="106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07" dur="100" fill="hold"/>
                                        <p:tgtEl>
                                          <p:spTgt spid="105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09" dur="100" fill="hold"/>
                                        <p:tgtEl>
                                          <p:spTgt spid="104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1" dur="100" fill="hold"/>
                                        <p:tgtEl>
                                          <p:spTgt spid="104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3" dur="100" fill="hold"/>
                                        <p:tgtEl>
                                          <p:spTgt spid="102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5" dur="100" fill="hold"/>
                                        <p:tgtEl>
                                          <p:spTgt spid="101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7" dur="100" fill="hold"/>
                                        <p:tgtEl>
                                          <p:spTgt spid="100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19" dur="100" fill="hold"/>
                                        <p:tgtEl>
                                          <p:spTgt spid="99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21" dur="100" fill="hold"/>
                                        <p:tgtEl>
                                          <p:spTgt spid="97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23" dur="100" fill="hold"/>
                                        <p:tgtEl>
                                          <p:spTgt spid="94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25" dur="100" fill="hold"/>
                                        <p:tgtEl>
                                          <p:spTgt spid="36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27" dur="100" fill="hold"/>
                                        <p:tgtEl>
                                          <p:spTgt spid="58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29" dur="100" fill="hold"/>
                                        <p:tgtEl>
                                          <p:spTgt spid="58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31" dur="100" fill="hold"/>
                                        <p:tgtEl>
                                          <p:spTgt spid="58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33" dur="100" fill="hold"/>
                                        <p:tgtEl>
                                          <p:spTgt spid="42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35" dur="100" fill="hold"/>
                                        <p:tgtEl>
                                          <p:spTgt spid="42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37" dur="100" fill="hold"/>
                                        <p:tgtEl>
                                          <p:spTgt spid="57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39" dur="100" fill="hold"/>
                                        <p:tgtEl>
                                          <p:spTgt spid="57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1" dur="100" fill="hold"/>
                                        <p:tgtEl>
                                          <p:spTgt spid="57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3" dur="100" fill="hold"/>
                                        <p:tgtEl>
                                          <p:spTgt spid="57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5" dur="100" fill="hold"/>
                                        <p:tgtEl>
                                          <p:spTgt spid="107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7" dur="100" fill="hold"/>
                                        <p:tgtEl>
                                          <p:spTgt spid="46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49" dur="100" fill="hold"/>
                                        <p:tgtEl>
                                          <p:spTgt spid="94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1" dur="100" fill="hold"/>
                                        <p:tgtEl>
                                          <p:spTgt spid="94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3" dur="100" fill="hold"/>
                                        <p:tgtEl>
                                          <p:spTgt spid="33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5" dur="100" fill="hold"/>
                                        <p:tgtEl>
                                          <p:spTgt spid="90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7" dur="100" fill="hold"/>
                                        <p:tgtEl>
                                          <p:spTgt spid="90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59" dur="100" fill="hold"/>
                                        <p:tgtEl>
                                          <p:spTgt spid="88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61" dur="100" fill="hold"/>
                                        <p:tgtEl>
                                          <p:spTgt spid="87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63" dur="100" fill="hold"/>
                                        <p:tgtEl>
                                          <p:spTgt spid="29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65" dur="100" fill="hold"/>
                                        <p:tgtEl>
                                          <p:spTgt spid="88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67" dur="100" fill="hold"/>
                                        <p:tgtEl>
                                          <p:spTgt spid="53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69" dur="100" fill="hold"/>
                                        <p:tgtEl>
                                          <p:spTgt spid="53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71" dur="100" fill="hold"/>
                                        <p:tgtEl>
                                          <p:spTgt spid="53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73" dur="100" fill="hold"/>
                                        <p:tgtEl>
                                          <p:spTgt spid="88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75" dur="100" fill="hold"/>
                                        <p:tgtEl>
                                          <p:spTgt spid="8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77" dur="100" fill="hold"/>
                                        <p:tgtEl>
                                          <p:spTgt spid="90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79" dur="100" fill="hold"/>
                                        <p:tgtEl>
                                          <p:spTgt spid="92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81" dur="100" fill="hold"/>
                                        <p:tgtEl>
                                          <p:spTgt spid="93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83" dur="100" fill="hold"/>
                                        <p:tgtEl>
                                          <p:spTgt spid="55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85" dur="100" fill="hold"/>
                                        <p:tgtEl>
                                          <p:spTgt spid="55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87" dur="100" fill="hold"/>
                                        <p:tgtEl>
                                          <p:spTgt spid="55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89" dur="100" fill="hold"/>
                                        <p:tgtEl>
                                          <p:spTgt spid="55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91" dur="100" fill="hold"/>
                                        <p:tgtEl>
                                          <p:spTgt spid="55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93" dur="100" fill="hold"/>
                                        <p:tgtEl>
                                          <p:spTgt spid="55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95" dur="100" fill="hold"/>
                                        <p:tgtEl>
                                          <p:spTgt spid="55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97" dur="100" fill="hold"/>
                                        <p:tgtEl>
                                          <p:spTgt spid="91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99" dur="100" fill="hold"/>
                                        <p:tgtEl>
                                          <p:spTgt spid="91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01" dur="100" fill="hold"/>
                                        <p:tgtEl>
                                          <p:spTgt spid="91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03" dur="100" fill="hold"/>
                                        <p:tgtEl>
                                          <p:spTgt spid="92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05" dur="100" fill="hold"/>
                                        <p:tgtEl>
                                          <p:spTgt spid="92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07" dur="100" fill="hold"/>
                                        <p:tgtEl>
                                          <p:spTgt spid="93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09" dur="100" fill="hold"/>
                                        <p:tgtEl>
                                          <p:spTgt spid="93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1" dur="100" fill="hold"/>
                                        <p:tgtEl>
                                          <p:spTgt spid="54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3" dur="100" fill="hold"/>
                                        <p:tgtEl>
                                          <p:spTgt spid="54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5" dur="100" fill="hold"/>
                                        <p:tgtEl>
                                          <p:spTgt spid="54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7" dur="100" fill="hold"/>
                                        <p:tgtEl>
                                          <p:spTgt spid="54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9" dur="100" fill="hold"/>
                                        <p:tgtEl>
                                          <p:spTgt spid="54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21" dur="100" fill="hold"/>
                                        <p:tgtEl>
                                          <p:spTgt spid="54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23" dur="100" fill="hold"/>
                                        <p:tgtEl>
                                          <p:spTgt spid="54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25" dur="100" fill="hold"/>
                                        <p:tgtEl>
                                          <p:spTgt spid="54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27" dur="100" fill="hold"/>
                                        <p:tgtEl>
                                          <p:spTgt spid="54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29" dur="100" fill="hold"/>
                                        <p:tgtEl>
                                          <p:spTgt spid="54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1" dur="100" fill="hold"/>
                                        <p:tgtEl>
                                          <p:spTgt spid="55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3" dur="100" fill="hold"/>
                                        <p:tgtEl>
                                          <p:spTgt spid="58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5" dur="100" fill="hold"/>
                                        <p:tgtEl>
                                          <p:spTgt spid="58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7" dur="100" fill="hold"/>
                                        <p:tgtEl>
                                          <p:spTgt spid="60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39" dur="100" fill="hold"/>
                                        <p:tgtEl>
                                          <p:spTgt spid="61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41" dur="100" fill="hold"/>
                                        <p:tgtEl>
                                          <p:spTgt spid="62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43" dur="100" fill="hold"/>
                                        <p:tgtEl>
                                          <p:spTgt spid="62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45" dur="100" fill="hold"/>
                                        <p:tgtEl>
                                          <p:spTgt spid="112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47" dur="100" fill="hold"/>
                                        <p:tgtEl>
                                          <p:spTgt spid="65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49" dur="100" fill="hold"/>
                                        <p:tgtEl>
                                          <p:spTgt spid="65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51" dur="100" fill="hold"/>
                                        <p:tgtEl>
                                          <p:spTgt spid="66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53" dur="100" fill="hold"/>
                                        <p:tgtEl>
                                          <p:spTgt spid="67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55" dur="100" fill="hold"/>
                                        <p:tgtEl>
                                          <p:spTgt spid="67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57" dur="100" fill="hold"/>
                                        <p:tgtEl>
                                          <p:spTgt spid="6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59" dur="100" fill="hold"/>
                                        <p:tgtEl>
                                          <p:spTgt spid="6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61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63" dur="100" fill="hold"/>
                                        <p:tgtEl>
                                          <p:spTgt spid="18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65" dur="100" fill="hold"/>
                                        <p:tgtEl>
                                          <p:spTgt spid="18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67" dur="100" fill="hold"/>
                                        <p:tgtEl>
                                          <p:spTgt spid="18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69" dur="100" fill="hold"/>
                                        <p:tgtEl>
                                          <p:spTgt spid="18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71" dur="100" fill="hold"/>
                                        <p:tgtEl>
                                          <p:spTgt spid="19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73" dur="100" fill="hold"/>
                                        <p:tgtEl>
                                          <p:spTgt spid="19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75" dur="100" fill="hold"/>
                                        <p:tgtEl>
                                          <p:spTgt spid="1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77" dur="100" fill="hold"/>
                                        <p:tgtEl>
                                          <p:spTgt spid="19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79" dur="100" fill="hold"/>
                                        <p:tgtEl>
                                          <p:spTgt spid="19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81" dur="100" fill="hold"/>
                                        <p:tgtEl>
                                          <p:spTgt spid="19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83" dur="100" fill="hold"/>
                                        <p:tgtEl>
                                          <p:spTgt spid="19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85" dur="100" fill="hold"/>
                                        <p:tgtEl>
                                          <p:spTgt spid="19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87" dur="100" fill="hold"/>
                                        <p:tgtEl>
                                          <p:spTgt spid="60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89" dur="100" fill="hold"/>
                                        <p:tgtEl>
                                          <p:spTgt spid="61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91" dur="100" fill="hold"/>
                                        <p:tgtEl>
                                          <p:spTgt spid="63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93" dur="100" fill="hold"/>
                                        <p:tgtEl>
                                          <p:spTgt spid="64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95" dur="100" fill="hold"/>
                                        <p:tgtEl>
                                          <p:spTgt spid="64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97" dur="100" fill="hold"/>
                                        <p:tgtEl>
                                          <p:spTgt spid="66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99" dur="100" fill="hold"/>
                                        <p:tgtEl>
                                          <p:spTgt spid="66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01" dur="100" fill="hold"/>
                                        <p:tgtEl>
                                          <p:spTgt spid="68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03" dur="100" fill="hold"/>
                                        <p:tgtEl>
                                          <p:spTgt spid="68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05" dur="100" fill="hold"/>
                                        <p:tgtEl>
                                          <p:spTgt spid="20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07" dur="100" fill="hold"/>
                                        <p:tgtEl>
                                          <p:spTgt spid="20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09" dur="100" fill="hold"/>
                                        <p:tgtEl>
                                          <p:spTgt spid="20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11" dur="100" fill="hold"/>
                                        <p:tgtEl>
                                          <p:spTgt spid="20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13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15" dur="100" fill="hold"/>
                                        <p:tgtEl>
                                          <p:spTgt spid="20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17" dur="100" fill="hold"/>
                                        <p:tgtEl>
                                          <p:spTgt spid="20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19" dur="100" fill="hold"/>
                                        <p:tgtEl>
                                          <p:spTgt spid="20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21" dur="100" fill="hold"/>
                                        <p:tgtEl>
                                          <p:spTgt spid="67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23" dur="100" fill="hold"/>
                                        <p:tgtEl>
                                          <p:spTgt spid="20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25" dur="100" fill="hold"/>
                                        <p:tgtEl>
                                          <p:spTgt spid="19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27" dur="100" fill="hold"/>
                                        <p:tgtEl>
                                          <p:spTgt spid="19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29" dur="100" fill="hold"/>
                                        <p:tgtEl>
                                          <p:spTgt spid="5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31" dur="100" fill="hold"/>
                                        <p:tgtEl>
                                          <p:spTgt spid="59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33" dur="100" fill="hold"/>
                                        <p:tgtEl>
                                          <p:spTgt spid="60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35" dur="100" fill="hold"/>
                                        <p:tgtEl>
                                          <p:spTgt spid="61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37" dur="100" fill="hold"/>
                                        <p:tgtEl>
                                          <p:spTgt spid="63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39" dur="100" fill="hold"/>
                                        <p:tgtEl>
                                          <p:spTgt spid="63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41" dur="100" fill="hold"/>
                                        <p:tgtEl>
                                          <p:spTgt spid="64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43" dur="100" fill="hold"/>
                                        <p:tgtEl>
                                          <p:spTgt spid="65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45" dur="100" fill="hold"/>
                                        <p:tgtEl>
                                          <p:spTgt spid="20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47" dur="100" fill="hold"/>
                                        <p:tgtEl>
                                          <p:spTgt spid="21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49" dur="100" fill="hold"/>
                                        <p:tgtEl>
                                          <p:spTgt spid="21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51" dur="100" fill="hold"/>
                                        <p:tgtEl>
                                          <p:spTgt spid="15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53" dur="100" fill="hold"/>
                                        <p:tgtEl>
                                          <p:spTgt spid="21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55" dur="100" fill="hold"/>
                                        <p:tgtEl>
                                          <p:spTgt spid="21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57" dur="100" fill="hold"/>
                                        <p:tgtEl>
                                          <p:spTgt spid="21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59" dur="100" fill="hold"/>
                                        <p:tgtEl>
                                          <p:spTgt spid="21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61" dur="100" fill="hold"/>
                                        <p:tgtEl>
                                          <p:spTgt spid="70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63" dur="100" fill="hold"/>
                                        <p:tgtEl>
                                          <p:spTgt spid="70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65" dur="100" fill="hold"/>
                                        <p:tgtEl>
                                          <p:spTgt spid="71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67" dur="100" fill="hold"/>
                                        <p:tgtEl>
                                          <p:spTgt spid="72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69" dur="100" fill="hold"/>
                                        <p:tgtEl>
                                          <p:spTgt spid="74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71" dur="100" fill="hold"/>
                                        <p:tgtEl>
                                          <p:spTgt spid="73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73" dur="100" fill="hold"/>
                                        <p:tgtEl>
                                          <p:spTgt spid="75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75" dur="100" fill="hold"/>
                                        <p:tgtEl>
                                          <p:spTgt spid="77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77" dur="100" fill="hold"/>
                                        <p:tgtEl>
                                          <p:spTgt spid="77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79" dur="100" fill="hold"/>
                                        <p:tgtEl>
                                          <p:spTgt spid="8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81" dur="100" fill="hold"/>
                                        <p:tgtEl>
                                          <p:spTgt spid="8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83" dur="100" fill="hold"/>
                                        <p:tgtEl>
                                          <p:spTgt spid="8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85" dur="100" fill="hold"/>
                                        <p:tgtEl>
                                          <p:spTgt spid="9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87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89" dur="100" fill="hold"/>
                                        <p:tgtEl>
                                          <p:spTgt spid="9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91" dur="100" fill="hold"/>
                                        <p:tgtEl>
                                          <p:spTgt spid="9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93" dur="100" fill="hold"/>
                                        <p:tgtEl>
                                          <p:spTgt spid="4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95" dur="100" fill="hold"/>
                                        <p:tgtEl>
                                          <p:spTgt spid="69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97" dur="100" fill="hold"/>
                                        <p:tgtEl>
                                          <p:spTgt spid="69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99" dur="100" fill="hold"/>
                                        <p:tgtEl>
                                          <p:spTgt spid="71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01" dur="100" fill="hold"/>
                                        <p:tgtEl>
                                          <p:spTgt spid="72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03" dur="100" fill="hold"/>
                                        <p:tgtEl>
                                          <p:spTgt spid="72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05" dur="100" fill="hold"/>
                                        <p:tgtEl>
                                          <p:spTgt spid="73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07" dur="100" fill="hold"/>
                                        <p:tgtEl>
                                          <p:spTgt spid="74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09" dur="100" fill="hold"/>
                                        <p:tgtEl>
                                          <p:spTgt spid="75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11" dur="100" fill="hold"/>
                                        <p:tgtEl>
                                          <p:spTgt spid="76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13" dur="100" fill="hold"/>
                                        <p:tgtEl>
                                          <p:spTgt spid="78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15" dur="100" fill="hold"/>
                                        <p:tgtEl>
                                          <p:spTgt spid="9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17" dur="100" fill="hold"/>
                                        <p:tgtEl>
                                          <p:spTgt spid="9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19" dur="100" fill="hold"/>
                                        <p:tgtEl>
                                          <p:spTgt spid="9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1" dur="100" fill="hold"/>
                                        <p:tgtEl>
                                          <p:spTgt spid="9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3" dur="100" fill="hold"/>
                                        <p:tgtEl>
                                          <p:spTgt spid="9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5" dur="100" fill="hold"/>
                                        <p:tgtEl>
                                          <p:spTgt spid="9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7" dur="100" fill="hold"/>
                                        <p:tgtEl>
                                          <p:spTgt spid="10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29" dur="100" fill="hold"/>
                                        <p:tgtEl>
                                          <p:spTgt spid="10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31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33" dur="100" fill="hold"/>
                                        <p:tgtEl>
                                          <p:spTgt spid="5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35" dur="100" fill="hold"/>
                                        <p:tgtEl>
                                          <p:spTgt spid="6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37" dur="100" fill="hold"/>
                                        <p:tgtEl>
                                          <p:spTgt spid="70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39" dur="100" fill="hold"/>
                                        <p:tgtEl>
                                          <p:spTgt spid="71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41" dur="100" fill="hold"/>
                                        <p:tgtEl>
                                          <p:spTgt spid="72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43" dur="100" fill="hold"/>
                                        <p:tgtEl>
                                          <p:spTgt spid="73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45" dur="100" fill="hold"/>
                                        <p:tgtEl>
                                          <p:spTgt spid="74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47" dur="100" fill="hold"/>
                                        <p:tgtEl>
                                          <p:spTgt spid="75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49" dur="100" fill="hold"/>
                                        <p:tgtEl>
                                          <p:spTgt spid="76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51" dur="100" fill="hold"/>
                                        <p:tgtEl>
                                          <p:spTgt spid="76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53" dur="100" fill="hold"/>
                                        <p:tgtEl>
                                          <p:spTgt spid="78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55" dur="100" fill="hold"/>
                                        <p:tgtEl>
                                          <p:spTgt spid="78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57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59" dur="100" fill="hold"/>
                                        <p:tgtEl>
                                          <p:spTgt spid="10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1" dur="100" fill="hold"/>
                                        <p:tgtEl>
                                          <p:spTgt spid="10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3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5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7" dur="100" fill="hold"/>
                                        <p:tgtEl>
                                          <p:spTgt spid="4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69" dur="100" fill="hold"/>
                                        <p:tgtEl>
                                          <p:spTgt spid="5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71" dur="100" fill="hold"/>
                                        <p:tgtEl>
                                          <p:spTgt spid="6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73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75" dur="100" fill="hold"/>
                                        <p:tgtEl>
                                          <p:spTgt spid="7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77" dur="100" fill="hold"/>
                                        <p:tgtEl>
                                          <p:spTgt spid="8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79" dur="100" fill="hold"/>
                                        <p:tgtEl>
                                          <p:spTgt spid="8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8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81" dur="100" fill="hold"/>
                                        <p:tgtEl>
                                          <p:spTgt spid="79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8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83" dur="100" fill="hold"/>
                                        <p:tgtEl>
                                          <p:spTgt spid="80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8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85" dur="100" fill="hold"/>
                                        <p:tgtEl>
                                          <p:spTgt spid="81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8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87" dur="100" fill="hold"/>
                                        <p:tgtEl>
                                          <p:spTgt spid="83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8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89" dur="100" fill="hold"/>
                                        <p:tgtEl>
                                          <p:spTgt spid="83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9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91" dur="100" fill="hold"/>
                                        <p:tgtEl>
                                          <p:spTgt spid="85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9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93" dur="100" fill="hold"/>
                                        <p:tgtEl>
                                          <p:spTgt spid="85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9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95" dur="100" fill="hold"/>
                                        <p:tgtEl>
                                          <p:spTgt spid="27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9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97" dur="100" fill="hold"/>
                                        <p:tgtEl>
                                          <p:spTgt spid="26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9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99" dur="100" fill="hold"/>
                                        <p:tgtEl>
                                          <p:spTgt spid="87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0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01" dur="100" fill="hold"/>
                                        <p:tgtEl>
                                          <p:spTgt spid="80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0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03" dur="100" fill="hold"/>
                                        <p:tgtEl>
                                          <p:spTgt spid="79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0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05" dur="100" fill="hold"/>
                                        <p:tgtEl>
                                          <p:spTgt spid="86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0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07" dur="100" fill="hold"/>
                                        <p:tgtEl>
                                          <p:spTgt spid="86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0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09" dur="100" fill="hold"/>
                                        <p:tgtEl>
                                          <p:spTgt spid="86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1" dur="100" fill="hold"/>
                                        <p:tgtEl>
                                          <p:spTgt spid="25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3" dur="100" fill="hold"/>
                                        <p:tgtEl>
                                          <p:spTgt spid="25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5" dur="100" fill="hold"/>
                                        <p:tgtEl>
                                          <p:spTgt spid="102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7" dur="100" fill="hold"/>
                                        <p:tgtEl>
                                          <p:spTgt spid="81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19" dur="100" fill="hold"/>
                                        <p:tgtEl>
                                          <p:spTgt spid="56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21" dur="100" fill="hold"/>
                                        <p:tgtEl>
                                          <p:spTgt spid="51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23" dur="100" fill="hold"/>
                                        <p:tgtEl>
                                          <p:spTgt spid="21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25" dur="100" fill="hold"/>
                                        <p:tgtEl>
                                          <p:spTgt spid="23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27" dur="100" fill="hold"/>
                                        <p:tgtEl>
                                          <p:spTgt spid="81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29" dur="100" fill="hold"/>
                                        <p:tgtEl>
                                          <p:spTgt spid="238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31" dur="100" fill="hold"/>
                                        <p:tgtEl>
                                          <p:spTgt spid="82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33" dur="100" fill="hold"/>
                                        <p:tgtEl>
                                          <p:spTgt spid="241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35" dur="100" fill="hold"/>
                                        <p:tgtEl>
                                          <p:spTgt spid="22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37" dur="100" fill="hold"/>
                                        <p:tgtEl>
                                          <p:spTgt spid="805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3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39" dur="100" fill="hold"/>
                                        <p:tgtEl>
                                          <p:spTgt spid="79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4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1" dur="100" fill="hold"/>
                                        <p:tgtEl>
                                          <p:spTgt spid="21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3" dur="100" fill="hold"/>
                                        <p:tgtEl>
                                          <p:spTgt spid="22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5" dur="100" fill="hold"/>
                                        <p:tgtEl>
                                          <p:spTgt spid="82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7" dur="100" fill="hold"/>
                                        <p:tgtEl>
                                          <p:spTgt spid="22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49" dur="100" fill="hold"/>
                                        <p:tgtEl>
                                          <p:spTgt spid="247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51" dur="100" fill="hold"/>
                                        <p:tgtEl>
                                          <p:spTgt spid="842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53" dur="100" fill="hold"/>
                                        <p:tgtEl>
                                          <p:spTgt spid="24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55" dur="100" fill="hold"/>
                                        <p:tgtEl>
                                          <p:spTgt spid="85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57" dur="100" fill="hold"/>
                                        <p:tgtEl>
                                          <p:spTgt spid="84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5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59" dur="100" fill="hold"/>
                                        <p:tgtEl>
                                          <p:spTgt spid="27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61" dur="100" fill="hold"/>
                                        <p:tgtEl>
                                          <p:spTgt spid="264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63" dur="100" fill="hold"/>
                                        <p:tgtEl>
                                          <p:spTgt spid="259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6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65" dur="100" fill="hold"/>
                                        <p:tgtEl>
                                          <p:spTgt spid="583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6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67" dur="100" fill="hold"/>
                                        <p:tgtEl>
                                          <p:spTgt spid="1086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69" dur="100" fill="hold"/>
                                        <p:tgtEl>
                                          <p:spTgt spid="1120"/>
                                        </p:tgtEl>
                                      </p:cBhvr>
                                      <p:by x="5625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baba</cp:lastModifiedBy>
  <cp:revision>8</cp:revision>
  <dcterms:created xsi:type="dcterms:W3CDTF">2019-10-18T08:25:06Z</dcterms:created>
  <dcterms:modified xsi:type="dcterms:W3CDTF">2020-10-18T12:48:09Z</dcterms:modified>
</cp:coreProperties>
</file>