
<file path=[Content_Types].xml><?xml version="1.0" encoding="utf-8"?>
<Types xmlns="http://schemas.openxmlformats.org/package/2006/content-types">
  <Default Extension="m4a" ContentType="audio/mp4"/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F97"/>
    <a:srgbClr val="D89602"/>
    <a:srgbClr val="FDB00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 showGuides="1">
      <p:cViewPr varScale="1">
        <p:scale>
          <a:sx n="79" d="100"/>
          <a:sy n="79" d="100"/>
        </p:scale>
        <p:origin x="775" y="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0" cy="720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png>
</file>

<file path=ppt/media/image2.png>
</file>

<file path=ppt/media/media1.m4a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66131E7-EEA7-44DE-955E-502AF88793D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8C6A8EBD-1F2E-4466-8098-A7FA1A66BFD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C054CC11-9D94-4A84-9B2E-B77B1FB632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7C4C2EDA-79BB-4D2B-8E72-0BD3A942FB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21B90F7-8D54-47EC-9530-8E0676107E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393533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813E4FF-780F-4F89-A321-0A04A2EEBB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A04C8239-D5D7-4579-A8E6-D218978EA8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97899FD-665F-45D3-A597-F98769C547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961E43DF-DD98-454C-9499-E0A7BF602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6EEB435-BED1-484E-BB8D-34CF73FAC1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051729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C1BCC6A8-34AD-41DD-9526-DA5498EA6E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790BB1F6-021B-4C45-B686-6498A5304E9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1EDC0E7-29C9-493A-9E6F-609C6CD5DE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6A28570-05E8-4C5F-A2B2-7526FD4722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07152C3-336D-4B94-9575-6CC795EF22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64926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3FD5385-3959-41FA-A52B-F19E3C6393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FC6CE020-E72B-4465-9AE4-E424689692B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C213AEC4-511C-4781-BF11-B9FDDE6089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0518912D-903F-41F8-A37A-FC80492557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D397CE0D-A45E-474C-BE01-C81DE64732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105465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CBDF2A3-ECD8-43C9-BEAC-20DC64F653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18833028-40C3-4DB4-84C4-C69FF299BE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8A26D4E3-761A-457F-9BA0-0F15A52260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933F9358-41E4-4487-8BBA-11875D397E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36840EE-DC86-4E6B-8756-FE7C15314B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06391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D1C944F-082E-4DD4-B765-125997CB92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4E3BD20A-38F5-4004-912F-34D91225ECB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0B92D1FC-5433-4D58-89B2-D984F783C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6FAF2EB5-9A68-4301-9CE7-79C9B3A228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34E6B175-52CE-4A89-9CD9-3327C667BA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2967317F-84B1-44BA-BE16-AF92A59EE3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625198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EAF94C5-75FE-4251-9093-8183D6A6BE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01CA766F-5960-475A-BC99-5E9185142F3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60CB8BDC-4600-4B65-AF5C-32FF5C9A24C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D35628F4-3058-4C66-925E-A44A5AAF92F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31610AD0-71B2-44EA-BC3C-1DB91320B5B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92258FA1-0281-47B9-A7D2-EC9019D2FF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51D4E088-F75C-413F-90D0-437DED3483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EACB9152-C071-440A-B272-60CFB26915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250197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4D3912B-DD92-41CF-97E4-AA1335F0A5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2487CBE3-6005-47BB-963D-3F5B2390FA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AD79B9E3-791F-4A63-98C4-DB5C2EC623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AE9C0A47-9024-4EAB-AAA8-A3806EF397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750338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B3F5617B-953A-4DAB-BB74-D5C6C9C653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7EBFAC98-847E-4521-A530-8F74229CD4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8C77F892-76B8-47DA-A110-623A807138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998258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DD51EBF-3E30-4039-9725-B8C6D0C5AE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B6EC4C65-C2E3-4FE6-9DA6-96F6DA1F903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FCE75073-E394-49D2-8A49-ADEA5C176F4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AB4E5A94-89C7-4C1A-80E6-CA3E96A9ED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B68B12F-BC84-41B8-AD26-5449A7ABC0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56FF5FD1-9F8B-4C48-BD7D-1AA2E04BBA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86622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38283A5-48B0-483D-83F1-AFE3F31F2E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8CE3543C-672F-4136-91A9-05BE21DCD0C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E68EAD15-1A85-40F0-A9C3-BE8100D7C5F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694A92A2-3A8E-4CF0-A184-F95CEEA16E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B6837D73-A7BA-40EE-BE65-D3C506C016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46ED5DAB-42E5-43E5-91A3-3DA4D3E08E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81415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2B705E4C-25C8-4EB9-B189-82CF607CFA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1CFD70B-F9B3-4B41-B7C3-7545BDCBD6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D85696F-1B26-4A40-8EE3-D66F4E85593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A9EA2D-44EA-4A88-9DB5-3408CE5A888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87A3F66-F611-4964-AF9F-B6C8CBC49E1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407848BE-825A-4B6F-BB8C-080FDA27A78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8F6032-5A46-4084-94F8-7C6B8744352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09741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audio" Target="../media/media1.m4a"/><Relationship Id="rId7" Type="http://schemas.openxmlformats.org/officeDocument/2006/relationships/image" Target="../media/image2.png"/><Relationship Id="rId2" Type="http://schemas.microsoft.com/office/2007/relationships/media" Target="../media/media1.m4a"/><Relationship Id="rId1" Type="http://schemas.openxmlformats.org/officeDocument/2006/relationships/tags" Target="../tags/tag1.xml"/><Relationship Id="rId6" Type="http://schemas.microsoft.com/office/2007/relationships/hdphoto" Target="../media/hdphoto1.wdp"/><Relationship Id="rId5" Type="http://schemas.openxmlformats.org/officeDocument/2006/relationships/image" Target="../media/image1.png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88" name="图片 1487">
            <a:extLst>
              <a:ext uri="{FF2B5EF4-FFF2-40B4-BE49-F238E27FC236}">
                <a16:creationId xmlns:a16="http://schemas.microsoft.com/office/drawing/2014/main" id="{FC9D1E53-96FB-4281-9F9A-70F3B572218F}"/>
              </a:ext>
            </a:extLst>
          </p:cNvPr>
          <p:cNvPicPr>
            <a:picLocks noChangeAspect="1"/>
          </p:cNvPicPr>
          <p:nvPr/>
        </p:nvPicPr>
        <p:blipFill>
          <a:blip r:embed="rId5">
            <a:duotone>
              <a:prstClr val="black"/>
              <a:schemeClr val="accent4">
                <a:tint val="45000"/>
                <a:satMod val="400000"/>
              </a:schemeClr>
            </a:duotone>
            <a:extLst>
              <a:ext uri="{BEBA8EAE-BF5A-486C-A8C5-ECC9F3942E4B}">
                <a14:imgProps xmlns:a14="http://schemas.microsoft.com/office/drawing/2010/main">
                  <a14:imgLayer r:embed="rId6">
                    <a14:imgEffect>
                      <a14:sharpenSoften amount="25000"/>
                    </a14:imgEffect>
                    <a14:imgEffect>
                      <a14:brightnessContrast bright="20000" contrast="20000"/>
                    </a14:imgEffect>
                  </a14:imgLayer>
                </a14:imgProps>
              </a:ext>
            </a:extLst>
          </a:blip>
          <a:stretch>
            <a:fillRect/>
          </a:stretch>
        </p:blipFill>
        <p:spPr>
          <a:xfrm>
            <a:off x="4297477" y="2315817"/>
            <a:ext cx="3712786" cy="1219306"/>
          </a:xfrm>
          <a:prstGeom prst="rect">
            <a:avLst/>
          </a:prstGeom>
        </p:spPr>
      </p:pic>
      <p:grpSp>
        <p:nvGrpSpPr>
          <p:cNvPr id="3" name="组合 2">
            <a:extLst>
              <a:ext uri="{FF2B5EF4-FFF2-40B4-BE49-F238E27FC236}">
                <a16:creationId xmlns:a16="http://schemas.microsoft.com/office/drawing/2014/main" id="{BC9A91D2-7A2C-4557-B071-9B4556D11FC7}"/>
              </a:ext>
            </a:extLst>
          </p:cNvPr>
          <p:cNvGrpSpPr/>
          <p:nvPr/>
        </p:nvGrpSpPr>
        <p:grpSpPr>
          <a:xfrm>
            <a:off x="4298676" y="2314364"/>
            <a:ext cx="3710388" cy="1222212"/>
            <a:chOff x="4298676" y="2314364"/>
            <a:chExt cx="3710388" cy="1222212"/>
          </a:xfrm>
        </p:grpSpPr>
        <p:grpSp>
          <p:nvGrpSpPr>
            <p:cNvPr id="748" name="i$1iḓe">
              <a:extLst>
                <a:ext uri="{FF2B5EF4-FFF2-40B4-BE49-F238E27FC236}">
                  <a16:creationId xmlns:a16="http://schemas.microsoft.com/office/drawing/2014/main" id="{B16886FC-999E-4E83-8B21-2DD2D205BA7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47144" y="2496569"/>
              <a:ext cx="3661920" cy="1040007"/>
              <a:chOff x="470" y="2089"/>
              <a:chExt cx="6271" cy="1781"/>
            </a:xfrm>
          </p:grpSpPr>
          <p:sp>
            <p:nvSpPr>
              <p:cNvPr id="1288" name="ïsľïďé">
                <a:extLst>
                  <a:ext uri="{FF2B5EF4-FFF2-40B4-BE49-F238E27FC236}">
                    <a16:creationId xmlns:a16="http://schemas.microsoft.com/office/drawing/2014/main" id="{7C80F280-C8F7-49E8-93F6-FB99A4F4B8F3}"/>
                  </a:ext>
                </a:extLst>
              </p:cNvPr>
              <p:cNvSpPr/>
              <p:nvPr/>
            </p:nvSpPr>
            <p:spPr bwMode="auto">
              <a:xfrm>
                <a:off x="470" y="3558"/>
                <a:ext cx="6271" cy="312"/>
              </a:xfrm>
              <a:custGeom>
                <a:avLst/>
                <a:gdLst>
                  <a:gd name="T0" fmla="*/ 20 w 830"/>
                  <a:gd name="T1" fmla="*/ 41 h 41"/>
                  <a:gd name="T2" fmla="*/ 809 w 830"/>
                  <a:gd name="T3" fmla="*/ 41 h 41"/>
                  <a:gd name="T4" fmla="*/ 830 w 830"/>
                  <a:gd name="T5" fmla="*/ 21 h 41"/>
                  <a:gd name="T6" fmla="*/ 830 w 830"/>
                  <a:gd name="T7" fmla="*/ 20 h 41"/>
                  <a:gd name="T8" fmla="*/ 809 w 830"/>
                  <a:gd name="T9" fmla="*/ 0 h 41"/>
                  <a:gd name="T10" fmla="*/ 20 w 830"/>
                  <a:gd name="T11" fmla="*/ 0 h 41"/>
                  <a:gd name="T12" fmla="*/ 0 w 830"/>
                  <a:gd name="T13" fmla="*/ 20 h 41"/>
                  <a:gd name="T14" fmla="*/ 0 w 830"/>
                  <a:gd name="T15" fmla="*/ 21 h 41"/>
                  <a:gd name="T16" fmla="*/ 20 w 830"/>
                  <a:gd name="T17" fmla="*/ 41 h 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830" h="41">
                    <a:moveTo>
                      <a:pt x="20" y="41"/>
                    </a:moveTo>
                    <a:cubicBezTo>
                      <a:pt x="809" y="41"/>
                      <a:pt x="809" y="41"/>
                      <a:pt x="809" y="41"/>
                    </a:cubicBezTo>
                    <a:cubicBezTo>
                      <a:pt x="821" y="41"/>
                      <a:pt x="830" y="32"/>
                      <a:pt x="830" y="21"/>
                    </a:cubicBezTo>
                    <a:cubicBezTo>
                      <a:pt x="830" y="20"/>
                      <a:pt x="830" y="20"/>
                      <a:pt x="830" y="20"/>
                    </a:cubicBezTo>
                    <a:cubicBezTo>
                      <a:pt x="830" y="9"/>
                      <a:pt x="821" y="0"/>
                      <a:pt x="809" y="0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9" y="0"/>
                      <a:pt x="0" y="9"/>
                      <a:pt x="0" y="20"/>
                    </a:cubicBezTo>
                    <a:cubicBezTo>
                      <a:pt x="0" y="21"/>
                      <a:pt x="0" y="21"/>
                      <a:pt x="0" y="21"/>
                    </a:cubicBezTo>
                    <a:cubicBezTo>
                      <a:pt x="0" y="32"/>
                      <a:pt x="9" y="41"/>
                      <a:pt x="20" y="41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89" name="íšļíḍe">
                <a:extLst>
                  <a:ext uri="{FF2B5EF4-FFF2-40B4-BE49-F238E27FC236}">
                    <a16:creationId xmlns:a16="http://schemas.microsoft.com/office/drawing/2014/main" id="{60A63185-3560-4B63-BC12-CD7D48101314}"/>
                  </a:ext>
                </a:extLst>
              </p:cNvPr>
              <p:cNvSpPr/>
              <p:nvPr/>
            </p:nvSpPr>
            <p:spPr bwMode="auto">
              <a:xfrm>
                <a:off x="3091" y="2568"/>
                <a:ext cx="1164" cy="1135"/>
              </a:xfrm>
              <a:prstGeom prst="rect">
                <a:avLst/>
              </a:prstGeom>
              <a:solidFill>
                <a:srgbClr val="FFDF9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90" name="iś1iḓè">
                <a:extLst>
                  <a:ext uri="{FF2B5EF4-FFF2-40B4-BE49-F238E27FC236}">
                    <a16:creationId xmlns:a16="http://schemas.microsoft.com/office/drawing/2014/main" id="{E63FDA2F-C840-4885-B63A-EAEBF7E4C674}"/>
                  </a:ext>
                </a:extLst>
              </p:cNvPr>
              <p:cNvSpPr/>
              <p:nvPr/>
            </p:nvSpPr>
            <p:spPr bwMode="auto">
              <a:xfrm>
                <a:off x="3091" y="2568"/>
                <a:ext cx="1164" cy="113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91" name="iṣ1ídê">
                <a:extLst>
                  <a:ext uri="{FF2B5EF4-FFF2-40B4-BE49-F238E27FC236}">
                    <a16:creationId xmlns:a16="http://schemas.microsoft.com/office/drawing/2014/main" id="{BFB0C212-AF8F-40EA-9E64-59509211308A}"/>
                  </a:ext>
                </a:extLst>
              </p:cNvPr>
              <p:cNvSpPr/>
              <p:nvPr/>
            </p:nvSpPr>
            <p:spPr bwMode="auto">
              <a:xfrm>
                <a:off x="3091" y="2842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92" name="ïsḷiḑé">
                <a:extLst>
                  <a:ext uri="{FF2B5EF4-FFF2-40B4-BE49-F238E27FC236}">
                    <a16:creationId xmlns:a16="http://schemas.microsoft.com/office/drawing/2014/main" id="{A3FC1BFE-29BC-4FBC-A640-F64E98D18A43}"/>
                  </a:ext>
                </a:extLst>
              </p:cNvPr>
              <p:cNvSpPr/>
              <p:nvPr/>
            </p:nvSpPr>
            <p:spPr bwMode="auto">
              <a:xfrm>
                <a:off x="3091" y="2858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93" name="ïSḷide">
                <a:extLst>
                  <a:ext uri="{FF2B5EF4-FFF2-40B4-BE49-F238E27FC236}">
                    <a16:creationId xmlns:a16="http://schemas.microsoft.com/office/drawing/2014/main" id="{046C5AF0-6F9E-4A53-A26C-468A7C1837E5}"/>
                  </a:ext>
                </a:extLst>
              </p:cNvPr>
              <p:cNvSpPr/>
              <p:nvPr/>
            </p:nvSpPr>
            <p:spPr bwMode="auto">
              <a:xfrm>
                <a:off x="3091" y="2873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94" name="îŝḷiḍè">
                <a:extLst>
                  <a:ext uri="{FF2B5EF4-FFF2-40B4-BE49-F238E27FC236}">
                    <a16:creationId xmlns:a16="http://schemas.microsoft.com/office/drawing/2014/main" id="{2864EA3A-1819-4047-A818-4A91BCF87278}"/>
                  </a:ext>
                </a:extLst>
              </p:cNvPr>
              <p:cNvSpPr/>
              <p:nvPr/>
            </p:nvSpPr>
            <p:spPr bwMode="auto">
              <a:xfrm>
                <a:off x="3091" y="2873"/>
                <a:ext cx="1073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95" name="iŝlíḓé">
                <a:extLst>
                  <a:ext uri="{FF2B5EF4-FFF2-40B4-BE49-F238E27FC236}">
                    <a16:creationId xmlns:a16="http://schemas.microsoft.com/office/drawing/2014/main" id="{8C7350EA-8B55-4DCD-A4D7-2087AEADBDCC}"/>
                  </a:ext>
                </a:extLst>
              </p:cNvPr>
              <p:cNvSpPr/>
              <p:nvPr/>
            </p:nvSpPr>
            <p:spPr bwMode="auto">
              <a:xfrm>
                <a:off x="3091" y="2888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96" name="išļíďê">
                <a:extLst>
                  <a:ext uri="{FF2B5EF4-FFF2-40B4-BE49-F238E27FC236}">
                    <a16:creationId xmlns:a16="http://schemas.microsoft.com/office/drawing/2014/main" id="{32C522B9-AA45-42DD-8A71-69CAC3B7F762}"/>
                  </a:ext>
                </a:extLst>
              </p:cNvPr>
              <p:cNvSpPr/>
              <p:nvPr/>
            </p:nvSpPr>
            <p:spPr bwMode="auto">
              <a:xfrm>
                <a:off x="3091" y="2888"/>
                <a:ext cx="1073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97" name="îṥ1îdê">
                <a:extLst>
                  <a:ext uri="{FF2B5EF4-FFF2-40B4-BE49-F238E27FC236}">
                    <a16:creationId xmlns:a16="http://schemas.microsoft.com/office/drawing/2014/main" id="{4995D5FB-694B-4B2E-AB73-F408F7E0BDB8}"/>
                  </a:ext>
                </a:extLst>
              </p:cNvPr>
              <p:cNvSpPr/>
              <p:nvPr/>
            </p:nvSpPr>
            <p:spPr bwMode="auto">
              <a:xfrm>
                <a:off x="3091" y="2903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98" name="ïṩlïḑè">
                <a:extLst>
                  <a:ext uri="{FF2B5EF4-FFF2-40B4-BE49-F238E27FC236}">
                    <a16:creationId xmlns:a16="http://schemas.microsoft.com/office/drawing/2014/main" id="{A4311B3B-DCE8-40C7-969F-7A4A0B677829}"/>
                  </a:ext>
                </a:extLst>
              </p:cNvPr>
              <p:cNvSpPr/>
              <p:nvPr/>
            </p:nvSpPr>
            <p:spPr bwMode="auto">
              <a:xfrm>
                <a:off x="3091" y="2903"/>
                <a:ext cx="1073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99" name="íSlïḑe">
                <a:extLst>
                  <a:ext uri="{FF2B5EF4-FFF2-40B4-BE49-F238E27FC236}">
                    <a16:creationId xmlns:a16="http://schemas.microsoft.com/office/drawing/2014/main" id="{51511D15-D6CB-423F-B553-7D62A3948589}"/>
                  </a:ext>
                </a:extLst>
              </p:cNvPr>
              <p:cNvSpPr/>
              <p:nvPr/>
            </p:nvSpPr>
            <p:spPr bwMode="auto">
              <a:xfrm>
                <a:off x="3091" y="2919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00" name="îšlîdè">
                <a:extLst>
                  <a:ext uri="{FF2B5EF4-FFF2-40B4-BE49-F238E27FC236}">
                    <a16:creationId xmlns:a16="http://schemas.microsoft.com/office/drawing/2014/main" id="{39FB73B6-9E6F-432E-88E5-5159142ED305}"/>
                  </a:ext>
                </a:extLst>
              </p:cNvPr>
              <p:cNvSpPr/>
              <p:nvPr/>
            </p:nvSpPr>
            <p:spPr bwMode="auto">
              <a:xfrm>
                <a:off x="3091" y="2919"/>
                <a:ext cx="1073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01" name="îṥľiďé">
                <a:extLst>
                  <a:ext uri="{FF2B5EF4-FFF2-40B4-BE49-F238E27FC236}">
                    <a16:creationId xmlns:a16="http://schemas.microsoft.com/office/drawing/2014/main" id="{7EFD132A-1D67-4891-8502-468C54ADFC16}"/>
                  </a:ext>
                </a:extLst>
              </p:cNvPr>
              <p:cNvSpPr/>
              <p:nvPr/>
            </p:nvSpPr>
            <p:spPr bwMode="auto">
              <a:xfrm>
                <a:off x="3091" y="2934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02" name="iṡ1ïḑé">
                <a:extLst>
                  <a:ext uri="{FF2B5EF4-FFF2-40B4-BE49-F238E27FC236}">
                    <a16:creationId xmlns:a16="http://schemas.microsoft.com/office/drawing/2014/main" id="{AE852BFA-F06F-4488-8A44-1182ECE5D5EE}"/>
                  </a:ext>
                </a:extLst>
              </p:cNvPr>
              <p:cNvSpPr/>
              <p:nvPr/>
            </p:nvSpPr>
            <p:spPr bwMode="auto">
              <a:xfrm>
                <a:off x="3091" y="2934"/>
                <a:ext cx="1073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03" name="iSḷïdê">
                <a:extLst>
                  <a:ext uri="{FF2B5EF4-FFF2-40B4-BE49-F238E27FC236}">
                    <a16:creationId xmlns:a16="http://schemas.microsoft.com/office/drawing/2014/main" id="{52364C7D-B34B-46D7-81C1-CB0153B28D4B}"/>
                  </a:ext>
                </a:extLst>
              </p:cNvPr>
              <p:cNvSpPr/>
              <p:nvPr/>
            </p:nvSpPr>
            <p:spPr bwMode="auto">
              <a:xfrm>
                <a:off x="3091" y="2949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04" name="ïś1ïďé">
                <a:extLst>
                  <a:ext uri="{FF2B5EF4-FFF2-40B4-BE49-F238E27FC236}">
                    <a16:creationId xmlns:a16="http://schemas.microsoft.com/office/drawing/2014/main" id="{1AA9C4F5-DEB6-4B83-ADD6-C379BCD7EB76}"/>
                  </a:ext>
                </a:extLst>
              </p:cNvPr>
              <p:cNvSpPr/>
              <p:nvPr/>
            </p:nvSpPr>
            <p:spPr bwMode="auto">
              <a:xfrm>
                <a:off x="3091" y="2949"/>
                <a:ext cx="1073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05" name="î$ľîḓe">
                <a:extLst>
                  <a:ext uri="{FF2B5EF4-FFF2-40B4-BE49-F238E27FC236}">
                    <a16:creationId xmlns:a16="http://schemas.microsoft.com/office/drawing/2014/main" id="{7D145CBD-1FDC-4F54-91C1-A0DE2B146B36}"/>
                  </a:ext>
                </a:extLst>
              </p:cNvPr>
              <p:cNvSpPr/>
              <p:nvPr/>
            </p:nvSpPr>
            <p:spPr bwMode="auto">
              <a:xfrm>
                <a:off x="3091" y="2964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06" name="íṧľîďè">
                <a:extLst>
                  <a:ext uri="{FF2B5EF4-FFF2-40B4-BE49-F238E27FC236}">
                    <a16:creationId xmlns:a16="http://schemas.microsoft.com/office/drawing/2014/main" id="{0DE7C954-5403-4C1E-A7DD-A66691C85643}"/>
                  </a:ext>
                </a:extLst>
              </p:cNvPr>
              <p:cNvSpPr/>
              <p:nvPr/>
            </p:nvSpPr>
            <p:spPr bwMode="auto">
              <a:xfrm>
                <a:off x="3091" y="2980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07" name="íşľîďè">
                <a:extLst>
                  <a:ext uri="{FF2B5EF4-FFF2-40B4-BE49-F238E27FC236}">
                    <a16:creationId xmlns:a16="http://schemas.microsoft.com/office/drawing/2014/main" id="{CAB34B37-8585-49DF-99C5-07D295C0CAE2}"/>
                  </a:ext>
                </a:extLst>
              </p:cNvPr>
              <p:cNvSpPr/>
              <p:nvPr/>
            </p:nvSpPr>
            <p:spPr bwMode="auto">
              <a:xfrm>
                <a:off x="3091" y="2995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08" name="íśľîḓé">
                <a:extLst>
                  <a:ext uri="{FF2B5EF4-FFF2-40B4-BE49-F238E27FC236}">
                    <a16:creationId xmlns:a16="http://schemas.microsoft.com/office/drawing/2014/main" id="{EC47338C-46FD-4961-B7D2-651631DAF0ED}"/>
                  </a:ext>
                </a:extLst>
              </p:cNvPr>
              <p:cNvSpPr/>
              <p:nvPr/>
            </p:nvSpPr>
            <p:spPr bwMode="auto">
              <a:xfrm>
                <a:off x="3091" y="3010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09" name="íŝḷíḓê">
                <a:extLst>
                  <a:ext uri="{FF2B5EF4-FFF2-40B4-BE49-F238E27FC236}">
                    <a16:creationId xmlns:a16="http://schemas.microsoft.com/office/drawing/2014/main" id="{2FA67E32-C01D-4A08-BFC1-E67F2DDC04CA}"/>
                  </a:ext>
                </a:extLst>
              </p:cNvPr>
              <p:cNvSpPr/>
              <p:nvPr/>
            </p:nvSpPr>
            <p:spPr bwMode="auto">
              <a:xfrm>
                <a:off x="3091" y="3025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10" name="íṣļîḑê">
                <a:extLst>
                  <a:ext uri="{FF2B5EF4-FFF2-40B4-BE49-F238E27FC236}">
                    <a16:creationId xmlns:a16="http://schemas.microsoft.com/office/drawing/2014/main" id="{548B3E1E-C41A-4918-A3F3-8D2CAEFA5011}"/>
                  </a:ext>
                </a:extLst>
              </p:cNvPr>
              <p:cNvSpPr/>
              <p:nvPr/>
            </p:nvSpPr>
            <p:spPr bwMode="auto">
              <a:xfrm>
                <a:off x="3091" y="3040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11" name="íṥļïḑê">
                <a:extLst>
                  <a:ext uri="{FF2B5EF4-FFF2-40B4-BE49-F238E27FC236}">
                    <a16:creationId xmlns:a16="http://schemas.microsoft.com/office/drawing/2014/main" id="{AE1A4C23-58BD-427F-AE7D-5A643D4FE82B}"/>
                  </a:ext>
                </a:extLst>
              </p:cNvPr>
              <p:cNvSpPr/>
              <p:nvPr/>
            </p:nvSpPr>
            <p:spPr bwMode="auto">
              <a:xfrm>
                <a:off x="3091" y="3056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12" name="iṣ1iḍe">
                <a:extLst>
                  <a:ext uri="{FF2B5EF4-FFF2-40B4-BE49-F238E27FC236}">
                    <a16:creationId xmlns:a16="http://schemas.microsoft.com/office/drawing/2014/main" id="{3DB47130-D246-4597-AD01-62C2EF818A42}"/>
                  </a:ext>
                </a:extLst>
              </p:cNvPr>
              <p:cNvSpPr/>
              <p:nvPr/>
            </p:nvSpPr>
            <p:spPr bwMode="auto">
              <a:xfrm>
                <a:off x="3091" y="3071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13" name="íṡľïḓé">
                <a:extLst>
                  <a:ext uri="{FF2B5EF4-FFF2-40B4-BE49-F238E27FC236}">
                    <a16:creationId xmlns:a16="http://schemas.microsoft.com/office/drawing/2014/main" id="{7A34CDF7-2636-4808-8E4B-BBF79B217AF4}"/>
                  </a:ext>
                </a:extLst>
              </p:cNvPr>
              <p:cNvSpPr/>
              <p:nvPr/>
            </p:nvSpPr>
            <p:spPr bwMode="auto">
              <a:xfrm>
                <a:off x="3091" y="3086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14" name="íšľïḋe">
                <a:extLst>
                  <a:ext uri="{FF2B5EF4-FFF2-40B4-BE49-F238E27FC236}">
                    <a16:creationId xmlns:a16="http://schemas.microsoft.com/office/drawing/2014/main" id="{32D394C7-3D4F-4B96-864F-14E838429647}"/>
                  </a:ext>
                </a:extLst>
              </p:cNvPr>
              <p:cNvSpPr/>
              <p:nvPr/>
            </p:nvSpPr>
            <p:spPr bwMode="auto">
              <a:xfrm>
                <a:off x="3091" y="3101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15" name="íS1îdè">
                <a:extLst>
                  <a:ext uri="{FF2B5EF4-FFF2-40B4-BE49-F238E27FC236}">
                    <a16:creationId xmlns:a16="http://schemas.microsoft.com/office/drawing/2014/main" id="{EE2729A0-8AEC-4CDF-A0CF-8DDDE10A933E}"/>
                  </a:ext>
                </a:extLst>
              </p:cNvPr>
              <p:cNvSpPr/>
              <p:nvPr/>
            </p:nvSpPr>
            <p:spPr bwMode="auto">
              <a:xfrm>
                <a:off x="3091" y="3117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16" name="ïṧľîḋè">
                <a:extLst>
                  <a:ext uri="{FF2B5EF4-FFF2-40B4-BE49-F238E27FC236}">
                    <a16:creationId xmlns:a16="http://schemas.microsoft.com/office/drawing/2014/main" id="{86D011E0-C6FF-4917-AC70-8835D9079AC3}"/>
                  </a:ext>
                </a:extLst>
              </p:cNvPr>
              <p:cNvSpPr/>
              <p:nvPr/>
            </p:nvSpPr>
            <p:spPr bwMode="auto">
              <a:xfrm>
                <a:off x="3091" y="3132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17" name="îśḷíḑe">
                <a:extLst>
                  <a:ext uri="{FF2B5EF4-FFF2-40B4-BE49-F238E27FC236}">
                    <a16:creationId xmlns:a16="http://schemas.microsoft.com/office/drawing/2014/main" id="{0376F5D0-617F-4D2C-A6C4-96DC73775B3E}"/>
                  </a:ext>
                </a:extLst>
              </p:cNvPr>
              <p:cNvSpPr/>
              <p:nvPr/>
            </p:nvSpPr>
            <p:spPr bwMode="auto">
              <a:xfrm>
                <a:off x="3091" y="3147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18" name="î$lîdè">
                <a:extLst>
                  <a:ext uri="{FF2B5EF4-FFF2-40B4-BE49-F238E27FC236}">
                    <a16:creationId xmlns:a16="http://schemas.microsoft.com/office/drawing/2014/main" id="{8AE1299D-A65B-4C75-A167-33204AC1F0F7}"/>
                  </a:ext>
                </a:extLst>
              </p:cNvPr>
              <p:cNvSpPr/>
              <p:nvPr/>
            </p:nvSpPr>
            <p:spPr bwMode="auto">
              <a:xfrm>
                <a:off x="3091" y="3162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19" name="íṣḻïḋé">
                <a:extLst>
                  <a:ext uri="{FF2B5EF4-FFF2-40B4-BE49-F238E27FC236}">
                    <a16:creationId xmlns:a16="http://schemas.microsoft.com/office/drawing/2014/main" id="{B038C865-7C91-405E-B405-C0643CB15050}"/>
                  </a:ext>
                </a:extLst>
              </p:cNvPr>
              <p:cNvSpPr/>
              <p:nvPr/>
            </p:nvSpPr>
            <p:spPr bwMode="auto">
              <a:xfrm>
                <a:off x="3091" y="3177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20" name="íṥlíḑè">
                <a:extLst>
                  <a:ext uri="{FF2B5EF4-FFF2-40B4-BE49-F238E27FC236}">
                    <a16:creationId xmlns:a16="http://schemas.microsoft.com/office/drawing/2014/main" id="{40FD859A-E0E7-427F-A616-8053E98DAE56}"/>
                  </a:ext>
                </a:extLst>
              </p:cNvPr>
              <p:cNvSpPr/>
              <p:nvPr/>
            </p:nvSpPr>
            <p:spPr bwMode="auto">
              <a:xfrm>
                <a:off x="3091" y="3193"/>
                <a:ext cx="1073" cy="7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21" name="ïṡľïḋé">
                <a:extLst>
                  <a:ext uri="{FF2B5EF4-FFF2-40B4-BE49-F238E27FC236}">
                    <a16:creationId xmlns:a16="http://schemas.microsoft.com/office/drawing/2014/main" id="{B19FCA24-F91A-4E88-8B4E-4DE488D776C9}"/>
                  </a:ext>
                </a:extLst>
              </p:cNvPr>
              <p:cNvSpPr/>
              <p:nvPr/>
            </p:nvSpPr>
            <p:spPr bwMode="auto">
              <a:xfrm>
                <a:off x="3091" y="3208"/>
                <a:ext cx="1073" cy="7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22" name="ïŝ1idè">
                <a:extLst>
                  <a:ext uri="{FF2B5EF4-FFF2-40B4-BE49-F238E27FC236}">
                    <a16:creationId xmlns:a16="http://schemas.microsoft.com/office/drawing/2014/main" id="{D33180A7-0ED5-48ED-A299-63AEBBBBCE79}"/>
                  </a:ext>
                </a:extLst>
              </p:cNvPr>
              <p:cNvSpPr/>
              <p:nvPr/>
            </p:nvSpPr>
            <p:spPr bwMode="auto">
              <a:xfrm>
                <a:off x="3091" y="3223"/>
                <a:ext cx="1073" cy="8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23" name="ïšlíḋê">
                <a:extLst>
                  <a:ext uri="{FF2B5EF4-FFF2-40B4-BE49-F238E27FC236}">
                    <a16:creationId xmlns:a16="http://schemas.microsoft.com/office/drawing/2014/main" id="{30A41DCF-B2F7-4580-94A7-5DC5C67E885B}"/>
                  </a:ext>
                </a:extLst>
              </p:cNvPr>
              <p:cNvSpPr/>
              <p:nvPr/>
            </p:nvSpPr>
            <p:spPr bwMode="auto">
              <a:xfrm>
                <a:off x="3091" y="3238"/>
                <a:ext cx="1073" cy="8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24" name="ïṧ1îḋé">
                <a:extLst>
                  <a:ext uri="{FF2B5EF4-FFF2-40B4-BE49-F238E27FC236}">
                    <a16:creationId xmlns:a16="http://schemas.microsoft.com/office/drawing/2014/main" id="{8793B1B0-9D17-4F95-BBC9-E83C67C924BC}"/>
                  </a:ext>
                </a:extLst>
              </p:cNvPr>
              <p:cNvSpPr/>
              <p:nvPr/>
            </p:nvSpPr>
            <p:spPr bwMode="auto">
              <a:xfrm>
                <a:off x="3091" y="3254"/>
                <a:ext cx="1073" cy="7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25" name="íSļîḍê">
                <a:extLst>
                  <a:ext uri="{FF2B5EF4-FFF2-40B4-BE49-F238E27FC236}">
                    <a16:creationId xmlns:a16="http://schemas.microsoft.com/office/drawing/2014/main" id="{D2897CDF-AF4E-4206-8524-6FF2DD8748CC}"/>
                  </a:ext>
                </a:extLst>
              </p:cNvPr>
              <p:cNvSpPr/>
              <p:nvPr/>
            </p:nvSpPr>
            <p:spPr bwMode="auto">
              <a:xfrm>
                <a:off x="3091" y="3269"/>
                <a:ext cx="1073" cy="7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26" name="iśḷíḑe">
                <a:extLst>
                  <a:ext uri="{FF2B5EF4-FFF2-40B4-BE49-F238E27FC236}">
                    <a16:creationId xmlns:a16="http://schemas.microsoft.com/office/drawing/2014/main" id="{85833CEF-745D-4DE5-A28C-4EC47F44E27E}"/>
                  </a:ext>
                </a:extLst>
              </p:cNvPr>
              <p:cNvSpPr/>
              <p:nvPr/>
            </p:nvSpPr>
            <p:spPr bwMode="auto">
              <a:xfrm>
                <a:off x="3091" y="3284"/>
                <a:ext cx="1073" cy="8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27" name="îŝḻîḓè">
                <a:extLst>
                  <a:ext uri="{FF2B5EF4-FFF2-40B4-BE49-F238E27FC236}">
                    <a16:creationId xmlns:a16="http://schemas.microsoft.com/office/drawing/2014/main" id="{6425FD87-6524-4600-8225-72FEAA4C7E46}"/>
                  </a:ext>
                </a:extLst>
              </p:cNvPr>
              <p:cNvSpPr/>
              <p:nvPr/>
            </p:nvSpPr>
            <p:spPr bwMode="auto">
              <a:xfrm>
                <a:off x="3091" y="3299"/>
                <a:ext cx="1073" cy="8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28" name="íśļîdè">
                <a:extLst>
                  <a:ext uri="{FF2B5EF4-FFF2-40B4-BE49-F238E27FC236}">
                    <a16:creationId xmlns:a16="http://schemas.microsoft.com/office/drawing/2014/main" id="{4FD7A785-5D9A-4F8A-BFFA-CB64F23549F6}"/>
                  </a:ext>
                </a:extLst>
              </p:cNvPr>
              <p:cNvSpPr/>
              <p:nvPr/>
            </p:nvSpPr>
            <p:spPr bwMode="auto">
              <a:xfrm>
                <a:off x="3091" y="3314"/>
                <a:ext cx="1073" cy="8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29" name="íşlíḑê">
                <a:extLst>
                  <a:ext uri="{FF2B5EF4-FFF2-40B4-BE49-F238E27FC236}">
                    <a16:creationId xmlns:a16="http://schemas.microsoft.com/office/drawing/2014/main" id="{971AF818-20B8-4BD0-AB42-DE30CBA2FD33}"/>
                  </a:ext>
                </a:extLst>
              </p:cNvPr>
              <p:cNvSpPr/>
              <p:nvPr/>
            </p:nvSpPr>
            <p:spPr bwMode="auto">
              <a:xfrm>
                <a:off x="3091" y="3330"/>
                <a:ext cx="1073" cy="7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30" name="í$1ïḍe">
                <a:extLst>
                  <a:ext uri="{FF2B5EF4-FFF2-40B4-BE49-F238E27FC236}">
                    <a16:creationId xmlns:a16="http://schemas.microsoft.com/office/drawing/2014/main" id="{20E7142C-0C5A-4E73-A2E9-80D201C19806}"/>
                  </a:ext>
                </a:extLst>
              </p:cNvPr>
              <p:cNvSpPr/>
              <p:nvPr/>
            </p:nvSpPr>
            <p:spPr bwMode="auto">
              <a:xfrm>
                <a:off x="3091" y="3345"/>
                <a:ext cx="1073" cy="8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31" name="iSľidê">
                <a:extLst>
                  <a:ext uri="{FF2B5EF4-FFF2-40B4-BE49-F238E27FC236}">
                    <a16:creationId xmlns:a16="http://schemas.microsoft.com/office/drawing/2014/main" id="{20BEB633-8A30-44F8-8FB9-DE2759CD1035}"/>
                  </a:ext>
                </a:extLst>
              </p:cNvPr>
              <p:cNvSpPr/>
              <p:nvPr/>
            </p:nvSpPr>
            <p:spPr bwMode="auto">
              <a:xfrm>
                <a:off x="3091" y="3360"/>
                <a:ext cx="1073" cy="8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32" name="îṩliḓé">
                <a:extLst>
                  <a:ext uri="{FF2B5EF4-FFF2-40B4-BE49-F238E27FC236}">
                    <a16:creationId xmlns:a16="http://schemas.microsoft.com/office/drawing/2014/main" id="{7ECB4CA9-84BE-4479-A378-A2B1B0CBEDB5}"/>
                  </a:ext>
                </a:extLst>
              </p:cNvPr>
              <p:cNvSpPr/>
              <p:nvPr/>
            </p:nvSpPr>
            <p:spPr bwMode="auto">
              <a:xfrm>
                <a:off x="3091" y="3375"/>
                <a:ext cx="1073" cy="8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33" name="ï$1îḋê">
                <a:extLst>
                  <a:ext uri="{FF2B5EF4-FFF2-40B4-BE49-F238E27FC236}">
                    <a16:creationId xmlns:a16="http://schemas.microsoft.com/office/drawing/2014/main" id="{2C3E5822-620A-49AE-AC2F-AAC5EE9FEC45}"/>
                  </a:ext>
                </a:extLst>
              </p:cNvPr>
              <p:cNvSpPr/>
              <p:nvPr/>
            </p:nvSpPr>
            <p:spPr bwMode="auto">
              <a:xfrm>
                <a:off x="3091" y="3391"/>
                <a:ext cx="1073" cy="7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34" name="ïŝḻiḍè">
                <a:extLst>
                  <a:ext uri="{FF2B5EF4-FFF2-40B4-BE49-F238E27FC236}">
                    <a16:creationId xmlns:a16="http://schemas.microsoft.com/office/drawing/2014/main" id="{72C1F384-2D9C-40CD-8AD3-97F1162D294A}"/>
                  </a:ext>
                </a:extLst>
              </p:cNvPr>
              <p:cNvSpPr/>
              <p:nvPr/>
            </p:nvSpPr>
            <p:spPr bwMode="auto">
              <a:xfrm>
                <a:off x="3091" y="3406"/>
                <a:ext cx="1073" cy="7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35" name="îṣḷïďè">
                <a:extLst>
                  <a:ext uri="{FF2B5EF4-FFF2-40B4-BE49-F238E27FC236}">
                    <a16:creationId xmlns:a16="http://schemas.microsoft.com/office/drawing/2014/main" id="{8DBCB438-648B-4635-8358-97EC92993C39}"/>
                  </a:ext>
                </a:extLst>
              </p:cNvPr>
              <p:cNvSpPr/>
              <p:nvPr/>
            </p:nvSpPr>
            <p:spPr bwMode="auto">
              <a:xfrm>
                <a:off x="3091" y="3429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36" name="iṣlîḑé">
                <a:extLst>
                  <a:ext uri="{FF2B5EF4-FFF2-40B4-BE49-F238E27FC236}">
                    <a16:creationId xmlns:a16="http://schemas.microsoft.com/office/drawing/2014/main" id="{ACF6BB5F-D227-4864-8C7A-43DBC4D18C5A}"/>
                  </a:ext>
                </a:extLst>
              </p:cNvPr>
              <p:cNvSpPr/>
              <p:nvPr/>
            </p:nvSpPr>
            <p:spPr bwMode="auto">
              <a:xfrm>
                <a:off x="3091" y="3444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37" name="ï$lïďé">
                <a:extLst>
                  <a:ext uri="{FF2B5EF4-FFF2-40B4-BE49-F238E27FC236}">
                    <a16:creationId xmlns:a16="http://schemas.microsoft.com/office/drawing/2014/main" id="{4B5C59AB-004E-494B-BB1D-90E32ABA3DFB}"/>
                  </a:ext>
                </a:extLst>
              </p:cNvPr>
              <p:cNvSpPr/>
              <p:nvPr/>
            </p:nvSpPr>
            <p:spPr bwMode="auto">
              <a:xfrm>
                <a:off x="3091" y="3459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38" name="is1îḍè">
                <a:extLst>
                  <a:ext uri="{FF2B5EF4-FFF2-40B4-BE49-F238E27FC236}">
                    <a16:creationId xmlns:a16="http://schemas.microsoft.com/office/drawing/2014/main" id="{D50F3E88-039C-46D6-A30C-98C9865D1A31}"/>
                  </a:ext>
                </a:extLst>
              </p:cNvPr>
              <p:cNvSpPr/>
              <p:nvPr/>
            </p:nvSpPr>
            <p:spPr bwMode="auto">
              <a:xfrm>
                <a:off x="3091" y="3474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39" name="îṣḻiďé">
                <a:extLst>
                  <a:ext uri="{FF2B5EF4-FFF2-40B4-BE49-F238E27FC236}">
                    <a16:creationId xmlns:a16="http://schemas.microsoft.com/office/drawing/2014/main" id="{9EEAE836-3F02-4F1B-931F-4B752BFE7C40}"/>
                  </a:ext>
                </a:extLst>
              </p:cNvPr>
              <p:cNvSpPr/>
              <p:nvPr/>
            </p:nvSpPr>
            <p:spPr bwMode="auto">
              <a:xfrm>
                <a:off x="3091" y="3490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40" name="íşļïḑè">
                <a:extLst>
                  <a:ext uri="{FF2B5EF4-FFF2-40B4-BE49-F238E27FC236}">
                    <a16:creationId xmlns:a16="http://schemas.microsoft.com/office/drawing/2014/main" id="{2D9BB74E-3C4D-4AC3-BE4E-6A37D863D4DC}"/>
                  </a:ext>
                </a:extLst>
              </p:cNvPr>
              <p:cNvSpPr/>
              <p:nvPr/>
            </p:nvSpPr>
            <p:spPr bwMode="auto">
              <a:xfrm>
                <a:off x="3091" y="3505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41" name="iŝľïde">
                <a:extLst>
                  <a:ext uri="{FF2B5EF4-FFF2-40B4-BE49-F238E27FC236}">
                    <a16:creationId xmlns:a16="http://schemas.microsoft.com/office/drawing/2014/main" id="{0BB6D6C3-71D7-44FA-81FB-A0AD3A6A275C}"/>
                  </a:ext>
                </a:extLst>
              </p:cNvPr>
              <p:cNvSpPr/>
              <p:nvPr/>
            </p:nvSpPr>
            <p:spPr bwMode="auto">
              <a:xfrm>
                <a:off x="3091" y="3520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42" name="íśḷîḓe">
                <a:extLst>
                  <a:ext uri="{FF2B5EF4-FFF2-40B4-BE49-F238E27FC236}">
                    <a16:creationId xmlns:a16="http://schemas.microsoft.com/office/drawing/2014/main" id="{4B16D52B-DD8B-43A0-BE73-E8EE8EE9F324}"/>
                  </a:ext>
                </a:extLst>
              </p:cNvPr>
              <p:cNvSpPr/>
              <p:nvPr/>
            </p:nvSpPr>
            <p:spPr bwMode="auto">
              <a:xfrm>
                <a:off x="3091" y="3535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43" name="î$ḷíďè">
                <a:extLst>
                  <a:ext uri="{FF2B5EF4-FFF2-40B4-BE49-F238E27FC236}">
                    <a16:creationId xmlns:a16="http://schemas.microsoft.com/office/drawing/2014/main" id="{7C3FD365-3A32-4A00-A779-2B95D02039EE}"/>
                  </a:ext>
                </a:extLst>
              </p:cNvPr>
              <p:cNvSpPr/>
              <p:nvPr/>
            </p:nvSpPr>
            <p:spPr bwMode="auto">
              <a:xfrm>
                <a:off x="3091" y="3550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44" name="íšlíḋè">
                <a:extLst>
                  <a:ext uri="{FF2B5EF4-FFF2-40B4-BE49-F238E27FC236}">
                    <a16:creationId xmlns:a16="http://schemas.microsoft.com/office/drawing/2014/main" id="{952C3F25-F496-47DE-AE79-14645E951DEE}"/>
                  </a:ext>
                </a:extLst>
              </p:cNvPr>
              <p:cNvSpPr/>
              <p:nvPr/>
            </p:nvSpPr>
            <p:spPr bwMode="auto">
              <a:xfrm>
                <a:off x="3091" y="3566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45" name="íşḷîḍé">
                <a:extLst>
                  <a:ext uri="{FF2B5EF4-FFF2-40B4-BE49-F238E27FC236}">
                    <a16:creationId xmlns:a16="http://schemas.microsoft.com/office/drawing/2014/main" id="{D6E5116D-9762-41DE-AC75-4F8068BA5634}"/>
                  </a:ext>
                </a:extLst>
              </p:cNvPr>
              <p:cNvSpPr/>
              <p:nvPr/>
            </p:nvSpPr>
            <p:spPr bwMode="auto">
              <a:xfrm>
                <a:off x="3091" y="3581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46" name="ïSļïḑè">
                <a:extLst>
                  <a:ext uri="{FF2B5EF4-FFF2-40B4-BE49-F238E27FC236}">
                    <a16:creationId xmlns:a16="http://schemas.microsoft.com/office/drawing/2014/main" id="{35E3E4F8-BF51-4336-91B1-15601686E3E4}"/>
                  </a:ext>
                </a:extLst>
              </p:cNvPr>
              <p:cNvSpPr/>
              <p:nvPr/>
            </p:nvSpPr>
            <p:spPr bwMode="auto">
              <a:xfrm>
                <a:off x="3091" y="3596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47" name="iṩ1ïḍe">
                <a:extLst>
                  <a:ext uri="{FF2B5EF4-FFF2-40B4-BE49-F238E27FC236}">
                    <a16:creationId xmlns:a16="http://schemas.microsoft.com/office/drawing/2014/main" id="{3837E9DD-62B4-4AEC-B768-5AD17D796713}"/>
                  </a:ext>
                </a:extLst>
              </p:cNvPr>
              <p:cNvSpPr/>
              <p:nvPr/>
            </p:nvSpPr>
            <p:spPr bwMode="auto">
              <a:xfrm>
                <a:off x="3091" y="3611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48" name="îsḻïḍê">
                <a:extLst>
                  <a:ext uri="{FF2B5EF4-FFF2-40B4-BE49-F238E27FC236}">
                    <a16:creationId xmlns:a16="http://schemas.microsoft.com/office/drawing/2014/main" id="{4B0C604B-A483-461C-BD59-663F7BCE3BE8}"/>
                  </a:ext>
                </a:extLst>
              </p:cNvPr>
              <p:cNvSpPr/>
              <p:nvPr/>
            </p:nvSpPr>
            <p:spPr bwMode="auto">
              <a:xfrm>
                <a:off x="3091" y="3627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49" name="iS1íḑé">
                <a:extLst>
                  <a:ext uri="{FF2B5EF4-FFF2-40B4-BE49-F238E27FC236}">
                    <a16:creationId xmlns:a16="http://schemas.microsoft.com/office/drawing/2014/main" id="{60D9344B-E0F8-407A-A074-69EB83A4BF44}"/>
                  </a:ext>
                </a:extLst>
              </p:cNvPr>
              <p:cNvSpPr/>
              <p:nvPr/>
            </p:nvSpPr>
            <p:spPr bwMode="auto">
              <a:xfrm>
                <a:off x="3091" y="3642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50" name="iṧľiḍe">
                <a:extLst>
                  <a:ext uri="{FF2B5EF4-FFF2-40B4-BE49-F238E27FC236}">
                    <a16:creationId xmlns:a16="http://schemas.microsoft.com/office/drawing/2014/main" id="{863B7F0E-4462-4661-830E-C00139433746}"/>
                  </a:ext>
                </a:extLst>
              </p:cNvPr>
              <p:cNvSpPr/>
              <p:nvPr/>
            </p:nvSpPr>
            <p:spPr bwMode="auto">
              <a:xfrm>
                <a:off x="3091" y="3657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51" name="íŝḻiḑé">
                <a:extLst>
                  <a:ext uri="{FF2B5EF4-FFF2-40B4-BE49-F238E27FC236}">
                    <a16:creationId xmlns:a16="http://schemas.microsoft.com/office/drawing/2014/main" id="{4D061C78-838A-4AC7-9AFD-16A809A24084}"/>
                  </a:ext>
                </a:extLst>
              </p:cNvPr>
              <p:cNvSpPr/>
              <p:nvPr/>
            </p:nvSpPr>
            <p:spPr bwMode="auto">
              <a:xfrm>
                <a:off x="3091" y="3672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52" name="íṧļídè">
                <a:extLst>
                  <a:ext uri="{FF2B5EF4-FFF2-40B4-BE49-F238E27FC236}">
                    <a16:creationId xmlns:a16="http://schemas.microsoft.com/office/drawing/2014/main" id="{48FAEC69-F4C1-4135-A663-DA4BC550E4F3}"/>
                  </a:ext>
                </a:extLst>
              </p:cNvPr>
              <p:cNvSpPr/>
              <p:nvPr/>
            </p:nvSpPr>
            <p:spPr bwMode="auto">
              <a:xfrm>
                <a:off x="3091" y="3687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53" name="iṡľiḓe">
                <a:extLst>
                  <a:ext uri="{FF2B5EF4-FFF2-40B4-BE49-F238E27FC236}">
                    <a16:creationId xmlns:a16="http://schemas.microsoft.com/office/drawing/2014/main" id="{4035EC8E-747F-4199-BF85-EB3A8F5A886E}"/>
                  </a:ext>
                </a:extLst>
              </p:cNvPr>
              <p:cNvSpPr/>
              <p:nvPr/>
            </p:nvSpPr>
            <p:spPr bwMode="auto">
              <a:xfrm>
                <a:off x="3091" y="3703"/>
                <a:ext cx="1073" cy="1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54" name="íṩļïḑè">
                <a:extLst>
                  <a:ext uri="{FF2B5EF4-FFF2-40B4-BE49-F238E27FC236}">
                    <a16:creationId xmlns:a16="http://schemas.microsoft.com/office/drawing/2014/main" id="{A03C1B62-1A7D-46C3-9DAC-30252420C417}"/>
                  </a:ext>
                </a:extLst>
              </p:cNvPr>
              <p:cNvSpPr/>
              <p:nvPr/>
            </p:nvSpPr>
            <p:spPr bwMode="auto">
              <a:xfrm>
                <a:off x="2260" y="2089"/>
                <a:ext cx="2562" cy="799"/>
              </a:xfrm>
              <a:custGeom>
                <a:avLst/>
                <a:gdLst>
                  <a:gd name="T0" fmla="*/ 0 w 2562"/>
                  <a:gd name="T1" fmla="*/ 799 h 799"/>
                  <a:gd name="T2" fmla="*/ 2562 w 2562"/>
                  <a:gd name="T3" fmla="*/ 799 h 799"/>
                  <a:gd name="T4" fmla="*/ 2448 w 2562"/>
                  <a:gd name="T5" fmla="*/ 0 h 799"/>
                  <a:gd name="T6" fmla="*/ 83 w 2562"/>
                  <a:gd name="T7" fmla="*/ 0 h 799"/>
                  <a:gd name="T8" fmla="*/ 0 w 2562"/>
                  <a:gd name="T9" fmla="*/ 799 h 7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562" h="799">
                    <a:moveTo>
                      <a:pt x="0" y="799"/>
                    </a:moveTo>
                    <a:lnTo>
                      <a:pt x="2562" y="799"/>
                    </a:lnTo>
                    <a:lnTo>
                      <a:pt x="2448" y="0"/>
                    </a:lnTo>
                    <a:lnTo>
                      <a:pt x="83" y="0"/>
                    </a:lnTo>
                    <a:lnTo>
                      <a:pt x="0" y="799"/>
                    </a:lnTo>
                    <a:close/>
                  </a:path>
                </a:pathLst>
              </a:custGeom>
              <a:solidFill>
                <a:srgbClr val="27935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55" name="îṥľïḓê">
                <a:extLst>
                  <a:ext uri="{FF2B5EF4-FFF2-40B4-BE49-F238E27FC236}">
                    <a16:creationId xmlns:a16="http://schemas.microsoft.com/office/drawing/2014/main" id="{62BEE130-8E90-45D5-8017-BE29039BA341}"/>
                  </a:ext>
                </a:extLst>
              </p:cNvPr>
              <p:cNvSpPr/>
              <p:nvPr/>
            </p:nvSpPr>
            <p:spPr bwMode="auto">
              <a:xfrm>
                <a:off x="2260" y="2089"/>
                <a:ext cx="2562" cy="799"/>
              </a:xfrm>
              <a:custGeom>
                <a:avLst/>
                <a:gdLst>
                  <a:gd name="T0" fmla="*/ 0 w 2562"/>
                  <a:gd name="T1" fmla="*/ 799 h 799"/>
                  <a:gd name="T2" fmla="*/ 2562 w 2562"/>
                  <a:gd name="T3" fmla="*/ 799 h 799"/>
                  <a:gd name="T4" fmla="*/ 2448 w 2562"/>
                  <a:gd name="T5" fmla="*/ 0 h 799"/>
                  <a:gd name="T6" fmla="*/ 83 w 2562"/>
                  <a:gd name="T7" fmla="*/ 0 h 799"/>
                  <a:gd name="T8" fmla="*/ 0 w 2562"/>
                  <a:gd name="T9" fmla="*/ 799 h 7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562" h="799">
                    <a:moveTo>
                      <a:pt x="0" y="799"/>
                    </a:moveTo>
                    <a:lnTo>
                      <a:pt x="2562" y="799"/>
                    </a:lnTo>
                    <a:lnTo>
                      <a:pt x="2448" y="0"/>
                    </a:lnTo>
                    <a:lnTo>
                      <a:pt x="83" y="0"/>
                    </a:lnTo>
                    <a:lnTo>
                      <a:pt x="0" y="799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56" name="ïS1ïḑé">
                <a:extLst>
                  <a:ext uri="{FF2B5EF4-FFF2-40B4-BE49-F238E27FC236}">
                    <a16:creationId xmlns:a16="http://schemas.microsoft.com/office/drawing/2014/main" id="{E9A7F0C2-4DF2-41FB-B972-BC8B97A8DC3A}"/>
                  </a:ext>
                </a:extLst>
              </p:cNvPr>
              <p:cNvSpPr/>
              <p:nvPr/>
            </p:nvSpPr>
            <p:spPr bwMode="auto">
              <a:xfrm>
                <a:off x="3998" y="2096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57" name="íṩļiḍé">
                <a:extLst>
                  <a:ext uri="{FF2B5EF4-FFF2-40B4-BE49-F238E27FC236}">
                    <a16:creationId xmlns:a16="http://schemas.microsoft.com/office/drawing/2014/main" id="{90100ED2-5C14-4B71-B945-112EBF1BC460}"/>
                  </a:ext>
                </a:extLst>
              </p:cNvPr>
              <p:cNvSpPr/>
              <p:nvPr/>
            </p:nvSpPr>
            <p:spPr bwMode="auto">
              <a:xfrm>
                <a:off x="3832" y="2096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58" name="iṣḻîḋè">
                <a:extLst>
                  <a:ext uri="{FF2B5EF4-FFF2-40B4-BE49-F238E27FC236}">
                    <a16:creationId xmlns:a16="http://schemas.microsoft.com/office/drawing/2014/main" id="{97FCEE69-CD45-46DB-AFC7-D927BFB0836A}"/>
                  </a:ext>
                </a:extLst>
              </p:cNvPr>
              <p:cNvSpPr/>
              <p:nvPr/>
            </p:nvSpPr>
            <p:spPr bwMode="auto">
              <a:xfrm>
                <a:off x="3666" y="2096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59" name="iş1iḓê">
                <a:extLst>
                  <a:ext uri="{FF2B5EF4-FFF2-40B4-BE49-F238E27FC236}">
                    <a16:creationId xmlns:a16="http://schemas.microsoft.com/office/drawing/2014/main" id="{6FCAED16-A743-4A8E-87E7-7C26D24F0ECA}"/>
                  </a:ext>
                </a:extLst>
              </p:cNvPr>
              <p:cNvSpPr/>
              <p:nvPr/>
            </p:nvSpPr>
            <p:spPr bwMode="auto">
              <a:xfrm>
                <a:off x="3499" y="2096"/>
                <a:ext cx="182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60" name="îṣlîḑê">
                <a:extLst>
                  <a:ext uri="{FF2B5EF4-FFF2-40B4-BE49-F238E27FC236}">
                    <a16:creationId xmlns:a16="http://schemas.microsoft.com/office/drawing/2014/main" id="{5491ECF5-0128-4E5B-9364-988E63BC63E6}"/>
                  </a:ext>
                </a:extLst>
              </p:cNvPr>
              <p:cNvSpPr/>
              <p:nvPr/>
            </p:nvSpPr>
            <p:spPr bwMode="auto">
              <a:xfrm>
                <a:off x="3341" y="2096"/>
                <a:ext cx="173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1" y="10"/>
                    </a:cubicBezTo>
                    <a:cubicBezTo>
                      <a:pt x="5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61" name="íṣḻîḑe">
                <a:extLst>
                  <a:ext uri="{FF2B5EF4-FFF2-40B4-BE49-F238E27FC236}">
                    <a16:creationId xmlns:a16="http://schemas.microsoft.com/office/drawing/2014/main" id="{C33CAC17-E067-4C0F-8C43-9C088D1E5C53}"/>
                  </a:ext>
                </a:extLst>
              </p:cNvPr>
              <p:cNvSpPr/>
              <p:nvPr/>
            </p:nvSpPr>
            <p:spPr bwMode="auto">
              <a:xfrm>
                <a:off x="3174" y="2096"/>
                <a:ext cx="174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1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62" name="íśḷïďe">
                <a:extLst>
                  <a:ext uri="{FF2B5EF4-FFF2-40B4-BE49-F238E27FC236}">
                    <a16:creationId xmlns:a16="http://schemas.microsoft.com/office/drawing/2014/main" id="{03F03031-3FAA-46E7-BB36-28F428FD4281}"/>
                  </a:ext>
                </a:extLst>
              </p:cNvPr>
              <p:cNvSpPr/>
              <p:nvPr/>
            </p:nvSpPr>
            <p:spPr bwMode="auto">
              <a:xfrm>
                <a:off x="3008" y="2096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63" name="îṡḻïḑê">
                <a:extLst>
                  <a:ext uri="{FF2B5EF4-FFF2-40B4-BE49-F238E27FC236}">
                    <a16:creationId xmlns:a16="http://schemas.microsoft.com/office/drawing/2014/main" id="{1EB1EF77-007C-481F-A1C0-1811853C158F}"/>
                  </a:ext>
                </a:extLst>
              </p:cNvPr>
              <p:cNvSpPr/>
              <p:nvPr/>
            </p:nvSpPr>
            <p:spPr bwMode="auto">
              <a:xfrm>
                <a:off x="2842" y="2096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64" name="íšľiḑê">
                <a:extLst>
                  <a:ext uri="{FF2B5EF4-FFF2-40B4-BE49-F238E27FC236}">
                    <a16:creationId xmlns:a16="http://schemas.microsoft.com/office/drawing/2014/main" id="{9F018CB8-BACD-41E7-8F9D-00B214E73FF5}"/>
                  </a:ext>
                </a:extLst>
              </p:cNvPr>
              <p:cNvSpPr/>
              <p:nvPr/>
            </p:nvSpPr>
            <p:spPr bwMode="auto">
              <a:xfrm>
                <a:off x="2676" y="2096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65" name="ïṣľiḋê">
                <a:extLst>
                  <a:ext uri="{FF2B5EF4-FFF2-40B4-BE49-F238E27FC236}">
                    <a16:creationId xmlns:a16="http://schemas.microsoft.com/office/drawing/2014/main" id="{CB15140D-C495-4B68-AE9E-7352C357F5FE}"/>
                  </a:ext>
                </a:extLst>
              </p:cNvPr>
              <p:cNvSpPr/>
              <p:nvPr/>
            </p:nvSpPr>
            <p:spPr bwMode="auto">
              <a:xfrm>
                <a:off x="2510" y="2096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66" name="îŝḻîḓê">
                <a:extLst>
                  <a:ext uri="{FF2B5EF4-FFF2-40B4-BE49-F238E27FC236}">
                    <a16:creationId xmlns:a16="http://schemas.microsoft.com/office/drawing/2014/main" id="{3ED35496-652A-4E71-8C63-400DB13B491A}"/>
                  </a:ext>
                </a:extLst>
              </p:cNvPr>
              <p:cNvSpPr/>
              <p:nvPr/>
            </p:nvSpPr>
            <p:spPr bwMode="auto">
              <a:xfrm>
                <a:off x="2351" y="2096"/>
                <a:ext cx="174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1" y="10"/>
                    </a:cubicBezTo>
                    <a:cubicBezTo>
                      <a:pt x="5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67" name="îṥ1ïḋê">
                <a:extLst>
                  <a:ext uri="{FF2B5EF4-FFF2-40B4-BE49-F238E27FC236}">
                    <a16:creationId xmlns:a16="http://schemas.microsoft.com/office/drawing/2014/main" id="{FD1F6C4B-1A2C-453A-AA17-87BEAFC95C25}"/>
                  </a:ext>
                </a:extLst>
              </p:cNvPr>
              <p:cNvSpPr/>
              <p:nvPr/>
            </p:nvSpPr>
            <p:spPr bwMode="auto">
              <a:xfrm>
                <a:off x="2343" y="2096"/>
                <a:ext cx="16" cy="46"/>
              </a:xfrm>
              <a:custGeom>
                <a:avLst/>
                <a:gdLst>
                  <a:gd name="T0" fmla="*/ 0 w 2"/>
                  <a:gd name="T1" fmla="*/ 4 h 6"/>
                  <a:gd name="T2" fmla="*/ 0 w 2"/>
                  <a:gd name="T3" fmla="*/ 4 h 6"/>
                  <a:gd name="T4" fmla="*/ 1 w 2"/>
                  <a:gd name="T5" fmla="*/ 0 h 6"/>
                  <a:gd name="T6" fmla="*/ 2 w 2"/>
                  <a:gd name="T7" fmla="*/ 0 h 6"/>
                  <a:gd name="T8" fmla="*/ 0 w 2"/>
                  <a:gd name="T9" fmla="*/ 6 h 6"/>
                  <a:gd name="T10" fmla="*/ 0 w 2"/>
                  <a:gd name="T11" fmla="*/ 4 h 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" h="6">
                    <a:moveTo>
                      <a:pt x="0" y="4"/>
                    </a:moveTo>
                    <a:cubicBezTo>
                      <a:pt x="0" y="4"/>
                      <a:pt x="0" y="4"/>
                      <a:pt x="0" y="4"/>
                    </a:cubicBezTo>
                    <a:cubicBezTo>
                      <a:pt x="1" y="2"/>
                      <a:pt x="1" y="1"/>
                      <a:pt x="1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2" y="2"/>
                      <a:pt x="2" y="4"/>
                      <a:pt x="0" y="6"/>
                    </a:cubicBezTo>
                    <a:cubicBezTo>
                      <a:pt x="0" y="5"/>
                      <a:pt x="0" y="5"/>
                      <a:pt x="0" y="4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68" name="íṩ1ïḑè">
                <a:extLst>
                  <a:ext uri="{FF2B5EF4-FFF2-40B4-BE49-F238E27FC236}">
                    <a16:creationId xmlns:a16="http://schemas.microsoft.com/office/drawing/2014/main" id="{2F3F1213-D7A7-4B73-88BC-25221AB14809}"/>
                  </a:ext>
                </a:extLst>
              </p:cNvPr>
              <p:cNvSpPr/>
              <p:nvPr/>
            </p:nvSpPr>
            <p:spPr bwMode="auto">
              <a:xfrm>
                <a:off x="3915" y="2188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69" name="ïŝḻiḋê">
                <a:extLst>
                  <a:ext uri="{FF2B5EF4-FFF2-40B4-BE49-F238E27FC236}">
                    <a16:creationId xmlns:a16="http://schemas.microsoft.com/office/drawing/2014/main" id="{6088735A-4531-4095-ADAE-7A7C087A9D98}"/>
                  </a:ext>
                </a:extLst>
              </p:cNvPr>
              <p:cNvSpPr/>
              <p:nvPr/>
            </p:nvSpPr>
            <p:spPr bwMode="auto">
              <a:xfrm>
                <a:off x="4089" y="2188"/>
                <a:ext cx="113" cy="84"/>
              </a:xfrm>
              <a:custGeom>
                <a:avLst/>
                <a:gdLst>
                  <a:gd name="T0" fmla="*/ 1 w 15"/>
                  <a:gd name="T1" fmla="*/ 0 h 11"/>
                  <a:gd name="T2" fmla="*/ 12 w 15"/>
                  <a:gd name="T3" fmla="*/ 10 h 11"/>
                  <a:gd name="T4" fmla="*/ 14 w 15"/>
                  <a:gd name="T5" fmla="*/ 10 h 11"/>
                  <a:gd name="T6" fmla="*/ 15 w 15"/>
                  <a:gd name="T7" fmla="*/ 11 h 11"/>
                  <a:gd name="T8" fmla="*/ 12 w 15"/>
                  <a:gd name="T9" fmla="*/ 11 h 11"/>
                  <a:gd name="T10" fmla="*/ 0 w 15"/>
                  <a:gd name="T11" fmla="*/ 0 h 11"/>
                  <a:gd name="T12" fmla="*/ 1 w 15"/>
                  <a:gd name="T13" fmla="*/ 0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5" h="11">
                    <a:moveTo>
                      <a:pt x="1" y="0"/>
                    </a:moveTo>
                    <a:cubicBezTo>
                      <a:pt x="1" y="5"/>
                      <a:pt x="6" y="10"/>
                      <a:pt x="12" y="10"/>
                    </a:cubicBezTo>
                    <a:cubicBezTo>
                      <a:pt x="13" y="10"/>
                      <a:pt x="14" y="10"/>
                      <a:pt x="14" y="10"/>
                    </a:cubicBezTo>
                    <a:cubicBezTo>
                      <a:pt x="15" y="11"/>
                      <a:pt x="15" y="11"/>
                      <a:pt x="15" y="11"/>
                    </a:cubicBezTo>
                    <a:cubicBezTo>
                      <a:pt x="14" y="11"/>
                      <a:pt x="13" y="11"/>
                      <a:pt x="12" y="11"/>
                    </a:cubicBezTo>
                    <a:cubicBezTo>
                      <a:pt x="5" y="11"/>
                      <a:pt x="0" y="6"/>
                      <a:pt x="0" y="0"/>
                    </a:cubicBezTo>
                    <a:lnTo>
                      <a:pt x="1" y="0"/>
                    </a:ln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70" name="îsḻiďê">
                <a:extLst>
                  <a:ext uri="{FF2B5EF4-FFF2-40B4-BE49-F238E27FC236}">
                    <a16:creationId xmlns:a16="http://schemas.microsoft.com/office/drawing/2014/main" id="{B25C8144-CCA4-43BA-A50D-F399A5EA4308}"/>
                  </a:ext>
                </a:extLst>
              </p:cNvPr>
              <p:cNvSpPr/>
              <p:nvPr/>
            </p:nvSpPr>
            <p:spPr bwMode="auto">
              <a:xfrm>
                <a:off x="3749" y="2188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71" name="îs1ïḋe">
                <a:extLst>
                  <a:ext uri="{FF2B5EF4-FFF2-40B4-BE49-F238E27FC236}">
                    <a16:creationId xmlns:a16="http://schemas.microsoft.com/office/drawing/2014/main" id="{EF5D4F9C-9274-40B1-A9B2-047B5BA16E08}"/>
                  </a:ext>
                </a:extLst>
              </p:cNvPr>
              <p:cNvSpPr/>
              <p:nvPr/>
            </p:nvSpPr>
            <p:spPr bwMode="auto">
              <a:xfrm>
                <a:off x="3582" y="2188"/>
                <a:ext cx="182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72" name="íSļiḋe">
                <a:extLst>
                  <a:ext uri="{FF2B5EF4-FFF2-40B4-BE49-F238E27FC236}">
                    <a16:creationId xmlns:a16="http://schemas.microsoft.com/office/drawing/2014/main" id="{4F49B4FC-0A7D-4514-A8D3-9EFDFEC71248}"/>
                  </a:ext>
                </a:extLst>
              </p:cNvPr>
              <p:cNvSpPr/>
              <p:nvPr/>
            </p:nvSpPr>
            <p:spPr bwMode="auto">
              <a:xfrm>
                <a:off x="3416" y="2188"/>
                <a:ext cx="182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73" name="ïṩļîḓe">
                <a:extLst>
                  <a:ext uri="{FF2B5EF4-FFF2-40B4-BE49-F238E27FC236}">
                    <a16:creationId xmlns:a16="http://schemas.microsoft.com/office/drawing/2014/main" id="{0F73CB2E-80F4-43D4-9033-E8F43BC62D15}"/>
                  </a:ext>
                </a:extLst>
              </p:cNvPr>
              <p:cNvSpPr/>
              <p:nvPr/>
            </p:nvSpPr>
            <p:spPr bwMode="auto">
              <a:xfrm>
                <a:off x="3258" y="2188"/>
                <a:ext cx="173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1" y="10"/>
                    </a:cubicBezTo>
                    <a:cubicBezTo>
                      <a:pt x="5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74" name="ïS1iḍé">
                <a:extLst>
                  <a:ext uri="{FF2B5EF4-FFF2-40B4-BE49-F238E27FC236}">
                    <a16:creationId xmlns:a16="http://schemas.microsoft.com/office/drawing/2014/main" id="{7255AC64-976B-4D54-B41E-AB43233E22CD}"/>
                  </a:ext>
                </a:extLst>
              </p:cNvPr>
              <p:cNvSpPr/>
              <p:nvPr/>
            </p:nvSpPr>
            <p:spPr bwMode="auto">
              <a:xfrm>
                <a:off x="3091" y="2188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75" name="ïśļiďé">
                <a:extLst>
                  <a:ext uri="{FF2B5EF4-FFF2-40B4-BE49-F238E27FC236}">
                    <a16:creationId xmlns:a16="http://schemas.microsoft.com/office/drawing/2014/main" id="{657A85D2-284D-4ECB-A60D-90A8A38FD992}"/>
                  </a:ext>
                </a:extLst>
              </p:cNvPr>
              <p:cNvSpPr/>
              <p:nvPr/>
            </p:nvSpPr>
            <p:spPr bwMode="auto">
              <a:xfrm>
                <a:off x="2925" y="2188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76" name="ïṥḷiḋe">
                <a:extLst>
                  <a:ext uri="{FF2B5EF4-FFF2-40B4-BE49-F238E27FC236}">
                    <a16:creationId xmlns:a16="http://schemas.microsoft.com/office/drawing/2014/main" id="{715ACC02-18DB-4598-B398-773EB4DD87EC}"/>
                  </a:ext>
                </a:extLst>
              </p:cNvPr>
              <p:cNvSpPr/>
              <p:nvPr/>
            </p:nvSpPr>
            <p:spPr bwMode="auto">
              <a:xfrm>
                <a:off x="2759" y="2188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77" name="ïṥlïḍé">
                <a:extLst>
                  <a:ext uri="{FF2B5EF4-FFF2-40B4-BE49-F238E27FC236}">
                    <a16:creationId xmlns:a16="http://schemas.microsoft.com/office/drawing/2014/main" id="{105CFF9C-0127-44C7-970E-69E9B4C06EBB}"/>
                  </a:ext>
                </a:extLst>
              </p:cNvPr>
              <p:cNvSpPr/>
              <p:nvPr/>
            </p:nvSpPr>
            <p:spPr bwMode="auto">
              <a:xfrm>
                <a:off x="2593" y="2188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78" name="ïṧľïḍé">
                <a:extLst>
                  <a:ext uri="{FF2B5EF4-FFF2-40B4-BE49-F238E27FC236}">
                    <a16:creationId xmlns:a16="http://schemas.microsoft.com/office/drawing/2014/main" id="{4829F1C5-37A4-4CD7-9BE5-C5C1FF8D381B}"/>
                  </a:ext>
                </a:extLst>
              </p:cNvPr>
              <p:cNvSpPr/>
              <p:nvPr/>
            </p:nvSpPr>
            <p:spPr bwMode="auto">
              <a:xfrm>
                <a:off x="2434" y="2188"/>
                <a:ext cx="174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1" y="10"/>
                    </a:cubicBezTo>
                    <a:cubicBezTo>
                      <a:pt x="5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79" name="iSľïḋê">
                <a:extLst>
                  <a:ext uri="{FF2B5EF4-FFF2-40B4-BE49-F238E27FC236}">
                    <a16:creationId xmlns:a16="http://schemas.microsoft.com/office/drawing/2014/main" id="{C4B57C69-7047-428E-89F3-ED689196E136}"/>
                  </a:ext>
                </a:extLst>
              </p:cNvPr>
              <p:cNvSpPr/>
              <p:nvPr/>
            </p:nvSpPr>
            <p:spPr bwMode="auto">
              <a:xfrm>
                <a:off x="2336" y="2188"/>
                <a:ext cx="106" cy="84"/>
              </a:xfrm>
              <a:custGeom>
                <a:avLst/>
                <a:gdLst>
                  <a:gd name="T0" fmla="*/ 0 w 14"/>
                  <a:gd name="T1" fmla="*/ 10 h 11"/>
                  <a:gd name="T2" fmla="*/ 2 w 14"/>
                  <a:gd name="T3" fmla="*/ 10 h 11"/>
                  <a:gd name="T4" fmla="*/ 13 w 14"/>
                  <a:gd name="T5" fmla="*/ 0 h 11"/>
                  <a:gd name="T6" fmla="*/ 14 w 14"/>
                  <a:gd name="T7" fmla="*/ 0 h 11"/>
                  <a:gd name="T8" fmla="*/ 2 w 14"/>
                  <a:gd name="T9" fmla="*/ 11 h 11"/>
                  <a:gd name="T10" fmla="*/ 0 w 14"/>
                  <a:gd name="T11" fmla="*/ 11 h 11"/>
                  <a:gd name="T12" fmla="*/ 0 w 14"/>
                  <a:gd name="T13" fmla="*/ 10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4" h="11">
                    <a:moveTo>
                      <a:pt x="0" y="10"/>
                    </a:moveTo>
                    <a:cubicBezTo>
                      <a:pt x="1" y="10"/>
                      <a:pt x="2" y="10"/>
                      <a:pt x="2" y="10"/>
                    </a:cubicBezTo>
                    <a:cubicBezTo>
                      <a:pt x="8" y="10"/>
                      <a:pt x="13" y="5"/>
                      <a:pt x="13" y="0"/>
                    </a:cubicBezTo>
                    <a:cubicBezTo>
                      <a:pt x="14" y="0"/>
                      <a:pt x="14" y="0"/>
                      <a:pt x="14" y="0"/>
                    </a:cubicBezTo>
                    <a:cubicBezTo>
                      <a:pt x="14" y="6"/>
                      <a:pt x="9" y="11"/>
                      <a:pt x="2" y="11"/>
                    </a:cubicBezTo>
                    <a:cubicBezTo>
                      <a:pt x="2" y="11"/>
                      <a:pt x="1" y="11"/>
                      <a:pt x="0" y="11"/>
                    </a:cubicBezTo>
                    <a:lnTo>
                      <a:pt x="0" y="10"/>
                    </a:ln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80" name="ïŝḷíďê">
                <a:extLst>
                  <a:ext uri="{FF2B5EF4-FFF2-40B4-BE49-F238E27FC236}">
                    <a16:creationId xmlns:a16="http://schemas.microsoft.com/office/drawing/2014/main" id="{56D0C0F7-6DD4-4906-AC51-DFBB0671C47E}"/>
                  </a:ext>
                </a:extLst>
              </p:cNvPr>
              <p:cNvSpPr/>
              <p:nvPr/>
            </p:nvSpPr>
            <p:spPr bwMode="auto">
              <a:xfrm>
                <a:off x="3998" y="2272"/>
                <a:ext cx="174" cy="83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81" name="îṡ1ïḋé">
                <a:extLst>
                  <a:ext uri="{FF2B5EF4-FFF2-40B4-BE49-F238E27FC236}">
                    <a16:creationId xmlns:a16="http://schemas.microsoft.com/office/drawing/2014/main" id="{BE62BF2F-B2E8-4427-8507-3498B67A20E9}"/>
                  </a:ext>
                </a:extLst>
              </p:cNvPr>
              <p:cNvSpPr/>
              <p:nvPr/>
            </p:nvSpPr>
            <p:spPr bwMode="auto">
              <a:xfrm>
                <a:off x="3832" y="2272"/>
                <a:ext cx="174" cy="83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82" name="íŝlíḓe">
                <a:extLst>
                  <a:ext uri="{FF2B5EF4-FFF2-40B4-BE49-F238E27FC236}">
                    <a16:creationId xmlns:a16="http://schemas.microsoft.com/office/drawing/2014/main" id="{F03E6890-6C97-47C1-B533-4E0800C474B4}"/>
                  </a:ext>
                </a:extLst>
              </p:cNvPr>
              <p:cNvSpPr/>
              <p:nvPr/>
            </p:nvSpPr>
            <p:spPr bwMode="auto">
              <a:xfrm>
                <a:off x="3666" y="2272"/>
                <a:ext cx="181" cy="83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83" name="ïşļíḋé">
                <a:extLst>
                  <a:ext uri="{FF2B5EF4-FFF2-40B4-BE49-F238E27FC236}">
                    <a16:creationId xmlns:a16="http://schemas.microsoft.com/office/drawing/2014/main" id="{69B6CEEF-6C53-45DE-B6E3-1261515DAE17}"/>
                  </a:ext>
                </a:extLst>
              </p:cNvPr>
              <p:cNvSpPr/>
              <p:nvPr/>
            </p:nvSpPr>
            <p:spPr bwMode="auto">
              <a:xfrm>
                <a:off x="3499" y="2272"/>
                <a:ext cx="182" cy="83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84" name="iSḻïďê">
                <a:extLst>
                  <a:ext uri="{FF2B5EF4-FFF2-40B4-BE49-F238E27FC236}">
                    <a16:creationId xmlns:a16="http://schemas.microsoft.com/office/drawing/2014/main" id="{DFB63E5E-61FF-4BAC-A316-512CD2C46592}"/>
                  </a:ext>
                </a:extLst>
              </p:cNvPr>
              <p:cNvSpPr/>
              <p:nvPr/>
            </p:nvSpPr>
            <p:spPr bwMode="auto">
              <a:xfrm>
                <a:off x="3341" y="2272"/>
                <a:ext cx="173" cy="83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1" y="10"/>
                    </a:cubicBezTo>
                    <a:cubicBezTo>
                      <a:pt x="5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85" name="íSlïḋè">
                <a:extLst>
                  <a:ext uri="{FF2B5EF4-FFF2-40B4-BE49-F238E27FC236}">
                    <a16:creationId xmlns:a16="http://schemas.microsoft.com/office/drawing/2014/main" id="{FFD0080A-4883-4C1B-8129-AC6250C54125}"/>
                  </a:ext>
                </a:extLst>
              </p:cNvPr>
              <p:cNvSpPr/>
              <p:nvPr/>
            </p:nvSpPr>
            <p:spPr bwMode="auto">
              <a:xfrm>
                <a:off x="3174" y="2272"/>
                <a:ext cx="174" cy="83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1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86" name="íśļíḋe">
                <a:extLst>
                  <a:ext uri="{FF2B5EF4-FFF2-40B4-BE49-F238E27FC236}">
                    <a16:creationId xmlns:a16="http://schemas.microsoft.com/office/drawing/2014/main" id="{B6208398-AEAE-400A-9DC4-11A9A411665C}"/>
                  </a:ext>
                </a:extLst>
              </p:cNvPr>
              <p:cNvSpPr/>
              <p:nvPr/>
            </p:nvSpPr>
            <p:spPr bwMode="auto">
              <a:xfrm>
                <a:off x="3008" y="2272"/>
                <a:ext cx="174" cy="83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87" name="íşļîḑé">
                <a:extLst>
                  <a:ext uri="{FF2B5EF4-FFF2-40B4-BE49-F238E27FC236}">
                    <a16:creationId xmlns:a16="http://schemas.microsoft.com/office/drawing/2014/main" id="{02DC8051-6786-456C-90AD-CA5D4F3D75CB}"/>
                  </a:ext>
                </a:extLst>
              </p:cNvPr>
              <p:cNvSpPr/>
              <p:nvPr/>
            </p:nvSpPr>
            <p:spPr bwMode="auto">
              <a:xfrm>
                <a:off x="2842" y="2272"/>
                <a:ext cx="181" cy="83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88" name="íšliďe">
                <a:extLst>
                  <a:ext uri="{FF2B5EF4-FFF2-40B4-BE49-F238E27FC236}">
                    <a16:creationId xmlns:a16="http://schemas.microsoft.com/office/drawing/2014/main" id="{ED7DCA99-D66F-40A7-88BE-B1A73D615024}"/>
                  </a:ext>
                </a:extLst>
              </p:cNvPr>
              <p:cNvSpPr/>
              <p:nvPr/>
            </p:nvSpPr>
            <p:spPr bwMode="auto">
              <a:xfrm>
                <a:off x="2676" y="2272"/>
                <a:ext cx="181" cy="83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89" name="iṡľiḋê">
                <a:extLst>
                  <a:ext uri="{FF2B5EF4-FFF2-40B4-BE49-F238E27FC236}">
                    <a16:creationId xmlns:a16="http://schemas.microsoft.com/office/drawing/2014/main" id="{E3D3C91A-4584-403F-B74E-E79C14679D42}"/>
                  </a:ext>
                </a:extLst>
              </p:cNvPr>
              <p:cNvSpPr/>
              <p:nvPr/>
            </p:nvSpPr>
            <p:spPr bwMode="auto">
              <a:xfrm>
                <a:off x="2510" y="2272"/>
                <a:ext cx="181" cy="83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90" name="ïšľiḍe">
                <a:extLst>
                  <a:ext uri="{FF2B5EF4-FFF2-40B4-BE49-F238E27FC236}">
                    <a16:creationId xmlns:a16="http://schemas.microsoft.com/office/drawing/2014/main" id="{EA6315C2-790B-446E-853E-44031F8D5651}"/>
                  </a:ext>
                </a:extLst>
              </p:cNvPr>
              <p:cNvSpPr/>
              <p:nvPr/>
            </p:nvSpPr>
            <p:spPr bwMode="auto">
              <a:xfrm>
                <a:off x="2351" y="2272"/>
                <a:ext cx="174" cy="83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1" y="10"/>
                    </a:cubicBezTo>
                    <a:cubicBezTo>
                      <a:pt x="5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91" name="íṩľïďè">
                <a:extLst>
                  <a:ext uri="{FF2B5EF4-FFF2-40B4-BE49-F238E27FC236}">
                    <a16:creationId xmlns:a16="http://schemas.microsoft.com/office/drawing/2014/main" id="{762E989F-3995-41B8-8E7F-057C8260CC7F}"/>
                  </a:ext>
                </a:extLst>
              </p:cNvPr>
              <p:cNvSpPr/>
              <p:nvPr/>
            </p:nvSpPr>
            <p:spPr bwMode="auto">
              <a:xfrm>
                <a:off x="2321" y="2272"/>
                <a:ext cx="38" cy="68"/>
              </a:xfrm>
              <a:custGeom>
                <a:avLst/>
                <a:gdLst>
                  <a:gd name="T0" fmla="*/ 1 w 5"/>
                  <a:gd name="T1" fmla="*/ 8 h 9"/>
                  <a:gd name="T2" fmla="*/ 4 w 5"/>
                  <a:gd name="T3" fmla="*/ 0 h 9"/>
                  <a:gd name="T4" fmla="*/ 5 w 5"/>
                  <a:gd name="T5" fmla="*/ 0 h 9"/>
                  <a:gd name="T6" fmla="*/ 0 w 5"/>
                  <a:gd name="T7" fmla="*/ 9 h 9"/>
                  <a:gd name="T8" fmla="*/ 1 w 5"/>
                  <a:gd name="T9" fmla="*/ 8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" h="9">
                    <a:moveTo>
                      <a:pt x="1" y="8"/>
                    </a:moveTo>
                    <a:cubicBezTo>
                      <a:pt x="3" y="6"/>
                      <a:pt x="4" y="3"/>
                      <a:pt x="4" y="0"/>
                    </a:cubicBezTo>
                    <a:cubicBezTo>
                      <a:pt x="5" y="0"/>
                      <a:pt x="5" y="0"/>
                      <a:pt x="5" y="0"/>
                    </a:cubicBezTo>
                    <a:cubicBezTo>
                      <a:pt x="5" y="4"/>
                      <a:pt x="3" y="7"/>
                      <a:pt x="0" y="9"/>
                    </a:cubicBezTo>
                    <a:cubicBezTo>
                      <a:pt x="1" y="9"/>
                      <a:pt x="1" y="8"/>
                      <a:pt x="1" y="8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92" name="îṥḷîďè">
                <a:extLst>
                  <a:ext uri="{FF2B5EF4-FFF2-40B4-BE49-F238E27FC236}">
                    <a16:creationId xmlns:a16="http://schemas.microsoft.com/office/drawing/2014/main" id="{FFBCD45E-87B2-4701-A8E6-7B7370998535}"/>
                  </a:ext>
                </a:extLst>
              </p:cNvPr>
              <p:cNvSpPr/>
              <p:nvPr/>
            </p:nvSpPr>
            <p:spPr bwMode="auto">
              <a:xfrm>
                <a:off x="3915" y="2363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93" name="iṥľíḍê">
                <a:extLst>
                  <a:ext uri="{FF2B5EF4-FFF2-40B4-BE49-F238E27FC236}">
                    <a16:creationId xmlns:a16="http://schemas.microsoft.com/office/drawing/2014/main" id="{0C5A9DA9-F333-4FA2-9D03-1D0F51ACC6E4}"/>
                  </a:ext>
                </a:extLst>
              </p:cNvPr>
              <p:cNvSpPr/>
              <p:nvPr/>
            </p:nvSpPr>
            <p:spPr bwMode="auto">
              <a:xfrm>
                <a:off x="4081" y="2363"/>
                <a:ext cx="144" cy="84"/>
              </a:xfrm>
              <a:custGeom>
                <a:avLst/>
                <a:gdLst>
                  <a:gd name="T0" fmla="*/ 1 w 19"/>
                  <a:gd name="T1" fmla="*/ 0 h 11"/>
                  <a:gd name="T2" fmla="*/ 12 w 19"/>
                  <a:gd name="T3" fmla="*/ 10 h 11"/>
                  <a:gd name="T4" fmla="*/ 19 w 19"/>
                  <a:gd name="T5" fmla="*/ 7 h 11"/>
                  <a:gd name="T6" fmla="*/ 19 w 19"/>
                  <a:gd name="T7" fmla="*/ 9 h 11"/>
                  <a:gd name="T8" fmla="*/ 12 w 19"/>
                  <a:gd name="T9" fmla="*/ 11 h 11"/>
                  <a:gd name="T10" fmla="*/ 0 w 19"/>
                  <a:gd name="T11" fmla="*/ 0 h 11"/>
                  <a:gd name="T12" fmla="*/ 1 w 19"/>
                  <a:gd name="T13" fmla="*/ 0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9" h="11">
                    <a:moveTo>
                      <a:pt x="1" y="0"/>
                    </a:moveTo>
                    <a:cubicBezTo>
                      <a:pt x="1" y="6"/>
                      <a:pt x="6" y="10"/>
                      <a:pt x="12" y="10"/>
                    </a:cubicBezTo>
                    <a:cubicBezTo>
                      <a:pt x="15" y="10"/>
                      <a:pt x="17" y="9"/>
                      <a:pt x="19" y="7"/>
                    </a:cubicBezTo>
                    <a:cubicBezTo>
                      <a:pt x="19" y="8"/>
                      <a:pt x="19" y="8"/>
                      <a:pt x="19" y="9"/>
                    </a:cubicBezTo>
                    <a:cubicBezTo>
                      <a:pt x="17" y="10"/>
                      <a:pt x="15" y="11"/>
                      <a:pt x="12" y="11"/>
                    </a:cubicBezTo>
                    <a:cubicBezTo>
                      <a:pt x="5" y="11"/>
                      <a:pt x="0" y="6"/>
                      <a:pt x="0" y="0"/>
                    </a:cubicBezTo>
                    <a:lnTo>
                      <a:pt x="1" y="0"/>
                    </a:ln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94" name="î$1iḑê">
                <a:extLst>
                  <a:ext uri="{FF2B5EF4-FFF2-40B4-BE49-F238E27FC236}">
                    <a16:creationId xmlns:a16="http://schemas.microsoft.com/office/drawing/2014/main" id="{45C8E750-CE77-4EC3-A679-42583A394CD1}"/>
                  </a:ext>
                </a:extLst>
              </p:cNvPr>
              <p:cNvSpPr/>
              <p:nvPr/>
            </p:nvSpPr>
            <p:spPr bwMode="auto">
              <a:xfrm>
                <a:off x="3749" y="2363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95" name="iṡ1îḍè">
                <a:extLst>
                  <a:ext uri="{FF2B5EF4-FFF2-40B4-BE49-F238E27FC236}">
                    <a16:creationId xmlns:a16="http://schemas.microsoft.com/office/drawing/2014/main" id="{0B3AAE9D-90DD-4CA5-A0CC-F96D16B65F52}"/>
                  </a:ext>
                </a:extLst>
              </p:cNvPr>
              <p:cNvSpPr/>
              <p:nvPr/>
            </p:nvSpPr>
            <p:spPr bwMode="auto">
              <a:xfrm>
                <a:off x="3582" y="2363"/>
                <a:ext cx="182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96" name="îṡļíḋe">
                <a:extLst>
                  <a:ext uri="{FF2B5EF4-FFF2-40B4-BE49-F238E27FC236}">
                    <a16:creationId xmlns:a16="http://schemas.microsoft.com/office/drawing/2014/main" id="{46C0E546-32FD-48CD-81AA-FF059F82A6B3}"/>
                  </a:ext>
                </a:extLst>
              </p:cNvPr>
              <p:cNvSpPr/>
              <p:nvPr/>
            </p:nvSpPr>
            <p:spPr bwMode="auto">
              <a:xfrm>
                <a:off x="3416" y="2363"/>
                <a:ext cx="182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97" name="iṣ1ïḑè">
                <a:extLst>
                  <a:ext uri="{FF2B5EF4-FFF2-40B4-BE49-F238E27FC236}">
                    <a16:creationId xmlns:a16="http://schemas.microsoft.com/office/drawing/2014/main" id="{74BAF688-A01A-4C87-A02C-BC24F5000A8B}"/>
                  </a:ext>
                </a:extLst>
              </p:cNvPr>
              <p:cNvSpPr/>
              <p:nvPr/>
            </p:nvSpPr>
            <p:spPr bwMode="auto">
              <a:xfrm>
                <a:off x="3258" y="2363"/>
                <a:ext cx="173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1" y="10"/>
                    </a:cubicBezTo>
                    <a:cubicBezTo>
                      <a:pt x="5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98" name="íŝľidé">
                <a:extLst>
                  <a:ext uri="{FF2B5EF4-FFF2-40B4-BE49-F238E27FC236}">
                    <a16:creationId xmlns:a16="http://schemas.microsoft.com/office/drawing/2014/main" id="{4339B75B-BD3B-4CEA-A872-11C542139280}"/>
                  </a:ext>
                </a:extLst>
              </p:cNvPr>
              <p:cNvSpPr/>
              <p:nvPr/>
            </p:nvSpPr>
            <p:spPr bwMode="auto">
              <a:xfrm>
                <a:off x="3091" y="2363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399" name="íŝľîḍe">
                <a:extLst>
                  <a:ext uri="{FF2B5EF4-FFF2-40B4-BE49-F238E27FC236}">
                    <a16:creationId xmlns:a16="http://schemas.microsoft.com/office/drawing/2014/main" id="{23F56902-00B9-4DD6-97B4-F37427765EE6}"/>
                  </a:ext>
                </a:extLst>
              </p:cNvPr>
              <p:cNvSpPr/>
              <p:nvPr/>
            </p:nvSpPr>
            <p:spPr bwMode="auto">
              <a:xfrm>
                <a:off x="2925" y="2363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00" name="iṡḻîḓè">
                <a:extLst>
                  <a:ext uri="{FF2B5EF4-FFF2-40B4-BE49-F238E27FC236}">
                    <a16:creationId xmlns:a16="http://schemas.microsoft.com/office/drawing/2014/main" id="{32824A98-84E5-488D-ABE9-758B4BD47C24}"/>
                  </a:ext>
                </a:extLst>
              </p:cNvPr>
              <p:cNvSpPr/>
              <p:nvPr/>
            </p:nvSpPr>
            <p:spPr bwMode="auto">
              <a:xfrm>
                <a:off x="2759" y="2363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01" name="íšlíďé">
                <a:extLst>
                  <a:ext uri="{FF2B5EF4-FFF2-40B4-BE49-F238E27FC236}">
                    <a16:creationId xmlns:a16="http://schemas.microsoft.com/office/drawing/2014/main" id="{158FC281-0B82-42AC-A8CA-555022DEFEDE}"/>
                  </a:ext>
                </a:extLst>
              </p:cNvPr>
              <p:cNvSpPr/>
              <p:nvPr/>
            </p:nvSpPr>
            <p:spPr bwMode="auto">
              <a:xfrm>
                <a:off x="2593" y="2363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02" name="îṧľídé">
                <a:extLst>
                  <a:ext uri="{FF2B5EF4-FFF2-40B4-BE49-F238E27FC236}">
                    <a16:creationId xmlns:a16="http://schemas.microsoft.com/office/drawing/2014/main" id="{FE828273-E365-45BD-84FD-735006E4A99B}"/>
                  </a:ext>
                </a:extLst>
              </p:cNvPr>
              <p:cNvSpPr/>
              <p:nvPr/>
            </p:nvSpPr>
            <p:spPr bwMode="auto">
              <a:xfrm>
                <a:off x="2434" y="2363"/>
                <a:ext cx="174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1" y="10"/>
                    </a:cubicBezTo>
                    <a:cubicBezTo>
                      <a:pt x="5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03" name="ïšļîḑê">
                <a:extLst>
                  <a:ext uri="{FF2B5EF4-FFF2-40B4-BE49-F238E27FC236}">
                    <a16:creationId xmlns:a16="http://schemas.microsoft.com/office/drawing/2014/main" id="{BA7D98FC-4371-4AF4-9619-889700A9484F}"/>
                  </a:ext>
                </a:extLst>
              </p:cNvPr>
              <p:cNvSpPr/>
              <p:nvPr/>
            </p:nvSpPr>
            <p:spPr bwMode="auto">
              <a:xfrm>
                <a:off x="2313" y="2363"/>
                <a:ext cx="129" cy="84"/>
              </a:xfrm>
              <a:custGeom>
                <a:avLst/>
                <a:gdLst>
                  <a:gd name="T0" fmla="*/ 0 w 17"/>
                  <a:gd name="T1" fmla="*/ 9 h 11"/>
                  <a:gd name="T2" fmla="*/ 5 w 17"/>
                  <a:gd name="T3" fmla="*/ 10 h 11"/>
                  <a:gd name="T4" fmla="*/ 16 w 17"/>
                  <a:gd name="T5" fmla="*/ 0 h 11"/>
                  <a:gd name="T6" fmla="*/ 17 w 17"/>
                  <a:gd name="T7" fmla="*/ 0 h 11"/>
                  <a:gd name="T8" fmla="*/ 5 w 17"/>
                  <a:gd name="T9" fmla="*/ 11 h 11"/>
                  <a:gd name="T10" fmla="*/ 0 w 17"/>
                  <a:gd name="T11" fmla="*/ 10 h 11"/>
                  <a:gd name="T12" fmla="*/ 0 w 17"/>
                  <a:gd name="T13" fmla="*/ 9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7" h="11">
                    <a:moveTo>
                      <a:pt x="0" y="9"/>
                    </a:moveTo>
                    <a:cubicBezTo>
                      <a:pt x="1" y="10"/>
                      <a:pt x="3" y="10"/>
                      <a:pt x="5" y="10"/>
                    </a:cubicBezTo>
                    <a:cubicBezTo>
                      <a:pt x="11" y="10"/>
                      <a:pt x="16" y="6"/>
                      <a:pt x="16" y="0"/>
                    </a:cubicBezTo>
                    <a:cubicBezTo>
                      <a:pt x="17" y="0"/>
                      <a:pt x="17" y="0"/>
                      <a:pt x="17" y="0"/>
                    </a:cubicBezTo>
                    <a:cubicBezTo>
                      <a:pt x="17" y="6"/>
                      <a:pt x="12" y="11"/>
                      <a:pt x="5" y="11"/>
                    </a:cubicBezTo>
                    <a:cubicBezTo>
                      <a:pt x="3" y="11"/>
                      <a:pt x="1" y="11"/>
                      <a:pt x="0" y="10"/>
                    </a:cubicBezTo>
                    <a:cubicBezTo>
                      <a:pt x="0" y="9"/>
                      <a:pt x="0" y="9"/>
                      <a:pt x="0" y="9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04" name="íšľíḋé">
                <a:extLst>
                  <a:ext uri="{FF2B5EF4-FFF2-40B4-BE49-F238E27FC236}">
                    <a16:creationId xmlns:a16="http://schemas.microsoft.com/office/drawing/2014/main" id="{BE03F7AE-AE21-4053-9586-DD5648C6FD08}"/>
                  </a:ext>
                </a:extLst>
              </p:cNvPr>
              <p:cNvSpPr/>
              <p:nvPr/>
            </p:nvSpPr>
            <p:spPr bwMode="auto">
              <a:xfrm>
                <a:off x="3998" y="2447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0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05" name="ïSḻídê">
                <a:extLst>
                  <a:ext uri="{FF2B5EF4-FFF2-40B4-BE49-F238E27FC236}">
                    <a16:creationId xmlns:a16="http://schemas.microsoft.com/office/drawing/2014/main" id="{FAE75517-A569-45DD-8A0E-7F77F13570A9}"/>
                  </a:ext>
                </a:extLst>
              </p:cNvPr>
              <p:cNvSpPr/>
              <p:nvPr/>
            </p:nvSpPr>
            <p:spPr bwMode="auto">
              <a:xfrm>
                <a:off x="3832" y="2447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0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06" name="íṥḷîḍé">
                <a:extLst>
                  <a:ext uri="{FF2B5EF4-FFF2-40B4-BE49-F238E27FC236}">
                    <a16:creationId xmlns:a16="http://schemas.microsoft.com/office/drawing/2014/main" id="{0A550073-4422-4F3F-A034-808D80018050}"/>
                  </a:ext>
                </a:extLst>
              </p:cNvPr>
              <p:cNvSpPr/>
              <p:nvPr/>
            </p:nvSpPr>
            <p:spPr bwMode="auto">
              <a:xfrm>
                <a:off x="3666" y="2447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0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07" name="işḷïḍe">
                <a:extLst>
                  <a:ext uri="{FF2B5EF4-FFF2-40B4-BE49-F238E27FC236}">
                    <a16:creationId xmlns:a16="http://schemas.microsoft.com/office/drawing/2014/main" id="{FC2E22A1-FF33-44FD-8962-7395D3DEEEF6}"/>
                  </a:ext>
                </a:extLst>
              </p:cNvPr>
              <p:cNvSpPr/>
              <p:nvPr/>
            </p:nvSpPr>
            <p:spPr bwMode="auto">
              <a:xfrm>
                <a:off x="3499" y="2447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0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08" name="ísļîḑé">
                <a:extLst>
                  <a:ext uri="{FF2B5EF4-FFF2-40B4-BE49-F238E27FC236}">
                    <a16:creationId xmlns:a16="http://schemas.microsoft.com/office/drawing/2014/main" id="{6EEC90FF-6A47-4064-BCC1-93602EDE5B07}"/>
                  </a:ext>
                </a:extLst>
              </p:cNvPr>
              <p:cNvSpPr/>
              <p:nvPr/>
            </p:nvSpPr>
            <p:spPr bwMode="auto">
              <a:xfrm>
                <a:off x="3341" y="2447"/>
                <a:ext cx="173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0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1" y="10"/>
                    </a:cubicBezTo>
                    <a:cubicBezTo>
                      <a:pt x="5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09" name="îṡḷïdê">
                <a:extLst>
                  <a:ext uri="{FF2B5EF4-FFF2-40B4-BE49-F238E27FC236}">
                    <a16:creationId xmlns:a16="http://schemas.microsoft.com/office/drawing/2014/main" id="{7372AAE7-987F-48D0-B06A-D37F4219B9F3}"/>
                  </a:ext>
                </a:extLst>
              </p:cNvPr>
              <p:cNvSpPr/>
              <p:nvPr/>
            </p:nvSpPr>
            <p:spPr bwMode="auto">
              <a:xfrm>
                <a:off x="3174" y="2447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0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1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10" name="isļîḑê">
                <a:extLst>
                  <a:ext uri="{FF2B5EF4-FFF2-40B4-BE49-F238E27FC236}">
                    <a16:creationId xmlns:a16="http://schemas.microsoft.com/office/drawing/2014/main" id="{30425336-0DF7-4347-B602-34BCFF5EE729}"/>
                  </a:ext>
                </a:extLst>
              </p:cNvPr>
              <p:cNvSpPr/>
              <p:nvPr/>
            </p:nvSpPr>
            <p:spPr bwMode="auto">
              <a:xfrm>
                <a:off x="3008" y="2447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0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11" name="îṩļídé">
                <a:extLst>
                  <a:ext uri="{FF2B5EF4-FFF2-40B4-BE49-F238E27FC236}">
                    <a16:creationId xmlns:a16="http://schemas.microsoft.com/office/drawing/2014/main" id="{3B7D5B78-0581-4384-8442-5F0A16922BF1}"/>
                  </a:ext>
                </a:extLst>
              </p:cNvPr>
              <p:cNvSpPr/>
              <p:nvPr/>
            </p:nvSpPr>
            <p:spPr bwMode="auto">
              <a:xfrm>
                <a:off x="2842" y="2447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0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12" name="ïśľïḑé">
                <a:extLst>
                  <a:ext uri="{FF2B5EF4-FFF2-40B4-BE49-F238E27FC236}">
                    <a16:creationId xmlns:a16="http://schemas.microsoft.com/office/drawing/2014/main" id="{A6E7AB17-E0CD-48F3-A0E3-3F4232FBED7D}"/>
                  </a:ext>
                </a:extLst>
              </p:cNvPr>
              <p:cNvSpPr/>
              <p:nvPr/>
            </p:nvSpPr>
            <p:spPr bwMode="auto">
              <a:xfrm>
                <a:off x="2676" y="2447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0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13" name="iŝľiďe">
                <a:extLst>
                  <a:ext uri="{FF2B5EF4-FFF2-40B4-BE49-F238E27FC236}">
                    <a16:creationId xmlns:a16="http://schemas.microsoft.com/office/drawing/2014/main" id="{A729AF3E-BEB2-464D-8CD3-6DBC2FCE5A76}"/>
                  </a:ext>
                </a:extLst>
              </p:cNvPr>
              <p:cNvSpPr/>
              <p:nvPr/>
            </p:nvSpPr>
            <p:spPr bwMode="auto">
              <a:xfrm>
                <a:off x="2510" y="2447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0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14" name="isľíḓê">
                <a:extLst>
                  <a:ext uri="{FF2B5EF4-FFF2-40B4-BE49-F238E27FC236}">
                    <a16:creationId xmlns:a16="http://schemas.microsoft.com/office/drawing/2014/main" id="{54E809DB-E48D-4656-9C7C-77FC5C640A93}"/>
                  </a:ext>
                </a:extLst>
              </p:cNvPr>
              <p:cNvSpPr/>
              <p:nvPr/>
            </p:nvSpPr>
            <p:spPr bwMode="auto">
              <a:xfrm>
                <a:off x="2351" y="2447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0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1" y="10"/>
                    </a:cubicBezTo>
                    <a:cubicBezTo>
                      <a:pt x="5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15" name="iśľïḍè">
                <a:extLst>
                  <a:ext uri="{FF2B5EF4-FFF2-40B4-BE49-F238E27FC236}">
                    <a16:creationId xmlns:a16="http://schemas.microsoft.com/office/drawing/2014/main" id="{69706C25-C431-4C57-9D19-6AC8CF85D7F2}"/>
                  </a:ext>
                </a:extLst>
              </p:cNvPr>
              <p:cNvSpPr/>
              <p:nvPr/>
            </p:nvSpPr>
            <p:spPr bwMode="auto">
              <a:xfrm>
                <a:off x="2306" y="2447"/>
                <a:ext cx="53" cy="83"/>
              </a:xfrm>
              <a:custGeom>
                <a:avLst/>
                <a:gdLst>
                  <a:gd name="T0" fmla="*/ 0 w 7"/>
                  <a:gd name="T1" fmla="*/ 10 h 11"/>
                  <a:gd name="T2" fmla="*/ 6 w 7"/>
                  <a:gd name="T3" fmla="*/ 0 h 11"/>
                  <a:gd name="T4" fmla="*/ 7 w 7"/>
                  <a:gd name="T5" fmla="*/ 0 h 11"/>
                  <a:gd name="T6" fmla="*/ 0 w 7"/>
                  <a:gd name="T7" fmla="*/ 11 h 11"/>
                  <a:gd name="T8" fmla="*/ 0 w 7"/>
                  <a:gd name="T9" fmla="*/ 10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" h="11">
                    <a:moveTo>
                      <a:pt x="0" y="10"/>
                    </a:moveTo>
                    <a:cubicBezTo>
                      <a:pt x="4" y="8"/>
                      <a:pt x="6" y="4"/>
                      <a:pt x="6" y="0"/>
                    </a:cubicBezTo>
                    <a:cubicBezTo>
                      <a:pt x="7" y="0"/>
                      <a:pt x="7" y="0"/>
                      <a:pt x="7" y="0"/>
                    </a:cubicBezTo>
                    <a:cubicBezTo>
                      <a:pt x="7" y="5"/>
                      <a:pt x="4" y="9"/>
                      <a:pt x="0" y="11"/>
                    </a:cubicBezTo>
                    <a:cubicBezTo>
                      <a:pt x="0" y="10"/>
                      <a:pt x="0" y="10"/>
                      <a:pt x="0" y="10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16" name="iṥľïdê">
                <a:extLst>
                  <a:ext uri="{FF2B5EF4-FFF2-40B4-BE49-F238E27FC236}">
                    <a16:creationId xmlns:a16="http://schemas.microsoft.com/office/drawing/2014/main" id="{28743345-DDD1-4FB4-9CE5-17857115F84F}"/>
                  </a:ext>
                </a:extLst>
              </p:cNvPr>
              <p:cNvSpPr/>
              <p:nvPr/>
            </p:nvSpPr>
            <p:spPr bwMode="auto">
              <a:xfrm>
                <a:off x="3915" y="2538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17" name="îş1iḓè">
                <a:extLst>
                  <a:ext uri="{FF2B5EF4-FFF2-40B4-BE49-F238E27FC236}">
                    <a16:creationId xmlns:a16="http://schemas.microsoft.com/office/drawing/2014/main" id="{5A1AF4EF-A9F6-473E-B93D-100F4EBC04D5}"/>
                  </a:ext>
                </a:extLst>
              </p:cNvPr>
              <p:cNvSpPr/>
              <p:nvPr/>
            </p:nvSpPr>
            <p:spPr bwMode="auto">
              <a:xfrm>
                <a:off x="4081" y="2538"/>
                <a:ext cx="159" cy="91"/>
              </a:xfrm>
              <a:custGeom>
                <a:avLst/>
                <a:gdLst>
                  <a:gd name="T0" fmla="*/ 1 w 21"/>
                  <a:gd name="T1" fmla="*/ 0 h 12"/>
                  <a:gd name="T2" fmla="*/ 12 w 21"/>
                  <a:gd name="T3" fmla="*/ 10 h 12"/>
                  <a:gd name="T4" fmla="*/ 21 w 21"/>
                  <a:gd name="T5" fmla="*/ 6 h 12"/>
                  <a:gd name="T6" fmla="*/ 21 w 21"/>
                  <a:gd name="T7" fmla="*/ 7 h 12"/>
                  <a:gd name="T8" fmla="*/ 12 w 21"/>
                  <a:gd name="T9" fmla="*/ 12 h 12"/>
                  <a:gd name="T10" fmla="*/ 0 w 21"/>
                  <a:gd name="T11" fmla="*/ 0 h 12"/>
                  <a:gd name="T12" fmla="*/ 1 w 21"/>
                  <a:gd name="T13" fmla="*/ 0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" h="12">
                    <a:moveTo>
                      <a:pt x="1" y="0"/>
                    </a:moveTo>
                    <a:cubicBezTo>
                      <a:pt x="1" y="6"/>
                      <a:pt x="6" y="10"/>
                      <a:pt x="12" y="10"/>
                    </a:cubicBezTo>
                    <a:cubicBezTo>
                      <a:pt x="16" y="10"/>
                      <a:pt x="19" y="9"/>
                      <a:pt x="21" y="6"/>
                    </a:cubicBezTo>
                    <a:cubicBezTo>
                      <a:pt x="21" y="6"/>
                      <a:pt x="21" y="7"/>
                      <a:pt x="21" y="7"/>
                    </a:cubicBezTo>
                    <a:cubicBezTo>
                      <a:pt x="19" y="10"/>
                      <a:pt x="15" y="12"/>
                      <a:pt x="12" y="12"/>
                    </a:cubicBezTo>
                    <a:cubicBezTo>
                      <a:pt x="5" y="12"/>
                      <a:pt x="0" y="6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18" name="iṥḷiḓè">
                <a:extLst>
                  <a:ext uri="{FF2B5EF4-FFF2-40B4-BE49-F238E27FC236}">
                    <a16:creationId xmlns:a16="http://schemas.microsoft.com/office/drawing/2014/main" id="{9EA6060B-5F0A-4C38-9A7F-B94815F0986D}"/>
                  </a:ext>
                </a:extLst>
              </p:cNvPr>
              <p:cNvSpPr/>
              <p:nvPr/>
            </p:nvSpPr>
            <p:spPr bwMode="auto">
              <a:xfrm>
                <a:off x="3749" y="2538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19" name="îş1îḑè">
                <a:extLst>
                  <a:ext uri="{FF2B5EF4-FFF2-40B4-BE49-F238E27FC236}">
                    <a16:creationId xmlns:a16="http://schemas.microsoft.com/office/drawing/2014/main" id="{188804C5-E299-4782-B24F-0AFD3D519344}"/>
                  </a:ext>
                </a:extLst>
              </p:cNvPr>
              <p:cNvSpPr/>
              <p:nvPr/>
            </p:nvSpPr>
            <p:spPr bwMode="auto">
              <a:xfrm>
                <a:off x="3582" y="2538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20" name="îṡḷïḋé">
                <a:extLst>
                  <a:ext uri="{FF2B5EF4-FFF2-40B4-BE49-F238E27FC236}">
                    <a16:creationId xmlns:a16="http://schemas.microsoft.com/office/drawing/2014/main" id="{92794797-F812-4A6D-9A55-F5EA7330D633}"/>
                  </a:ext>
                </a:extLst>
              </p:cNvPr>
              <p:cNvSpPr/>
              <p:nvPr/>
            </p:nvSpPr>
            <p:spPr bwMode="auto">
              <a:xfrm>
                <a:off x="3416" y="2538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21" name="iSḻiďe">
                <a:extLst>
                  <a:ext uri="{FF2B5EF4-FFF2-40B4-BE49-F238E27FC236}">
                    <a16:creationId xmlns:a16="http://schemas.microsoft.com/office/drawing/2014/main" id="{4C364536-B2A6-4778-8453-B908AA45B28A}"/>
                  </a:ext>
                </a:extLst>
              </p:cNvPr>
              <p:cNvSpPr/>
              <p:nvPr/>
            </p:nvSpPr>
            <p:spPr bwMode="auto">
              <a:xfrm>
                <a:off x="3258" y="2538"/>
                <a:ext cx="173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22" name="íśļíḑe">
                <a:extLst>
                  <a:ext uri="{FF2B5EF4-FFF2-40B4-BE49-F238E27FC236}">
                    <a16:creationId xmlns:a16="http://schemas.microsoft.com/office/drawing/2014/main" id="{5E591F0E-7FDD-42D6-BCCD-AEA42AE86AF0}"/>
                  </a:ext>
                </a:extLst>
              </p:cNvPr>
              <p:cNvSpPr/>
              <p:nvPr/>
            </p:nvSpPr>
            <p:spPr bwMode="auto">
              <a:xfrm>
                <a:off x="3091" y="2538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23" name="işliḋe">
                <a:extLst>
                  <a:ext uri="{FF2B5EF4-FFF2-40B4-BE49-F238E27FC236}">
                    <a16:creationId xmlns:a16="http://schemas.microsoft.com/office/drawing/2014/main" id="{36A053F5-08E4-4914-95AD-1095633C4F59}"/>
                  </a:ext>
                </a:extLst>
              </p:cNvPr>
              <p:cNvSpPr/>
              <p:nvPr/>
            </p:nvSpPr>
            <p:spPr bwMode="auto">
              <a:xfrm>
                <a:off x="2925" y="2538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24" name="isļïḋè">
                <a:extLst>
                  <a:ext uri="{FF2B5EF4-FFF2-40B4-BE49-F238E27FC236}">
                    <a16:creationId xmlns:a16="http://schemas.microsoft.com/office/drawing/2014/main" id="{C42A5E82-89A5-4C92-9A80-BB834B36E71B}"/>
                  </a:ext>
                </a:extLst>
              </p:cNvPr>
              <p:cNvSpPr/>
              <p:nvPr/>
            </p:nvSpPr>
            <p:spPr bwMode="auto">
              <a:xfrm>
                <a:off x="2759" y="2538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25" name="iṩḻïḍé">
                <a:extLst>
                  <a:ext uri="{FF2B5EF4-FFF2-40B4-BE49-F238E27FC236}">
                    <a16:creationId xmlns:a16="http://schemas.microsoft.com/office/drawing/2014/main" id="{9C21180A-1301-4D14-828E-B298A06769B0}"/>
                  </a:ext>
                </a:extLst>
              </p:cNvPr>
              <p:cNvSpPr/>
              <p:nvPr/>
            </p:nvSpPr>
            <p:spPr bwMode="auto">
              <a:xfrm>
                <a:off x="2593" y="2538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26" name="íŝļíďé">
                <a:extLst>
                  <a:ext uri="{FF2B5EF4-FFF2-40B4-BE49-F238E27FC236}">
                    <a16:creationId xmlns:a16="http://schemas.microsoft.com/office/drawing/2014/main" id="{69975DA3-8065-4266-9886-A1C9AF200D81}"/>
                  </a:ext>
                </a:extLst>
              </p:cNvPr>
              <p:cNvSpPr/>
              <p:nvPr/>
            </p:nvSpPr>
            <p:spPr bwMode="auto">
              <a:xfrm>
                <a:off x="2434" y="2538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27" name="íşļîḓé">
                <a:extLst>
                  <a:ext uri="{FF2B5EF4-FFF2-40B4-BE49-F238E27FC236}">
                    <a16:creationId xmlns:a16="http://schemas.microsoft.com/office/drawing/2014/main" id="{7733FE94-1C78-41EC-B340-01000D540F82}"/>
                  </a:ext>
                </a:extLst>
              </p:cNvPr>
              <p:cNvSpPr/>
              <p:nvPr/>
            </p:nvSpPr>
            <p:spPr bwMode="auto">
              <a:xfrm>
                <a:off x="2298" y="2538"/>
                <a:ext cx="144" cy="91"/>
              </a:xfrm>
              <a:custGeom>
                <a:avLst/>
                <a:gdLst>
                  <a:gd name="T0" fmla="*/ 0 w 19"/>
                  <a:gd name="T1" fmla="*/ 8 h 12"/>
                  <a:gd name="T2" fmla="*/ 7 w 19"/>
                  <a:gd name="T3" fmla="*/ 11 h 12"/>
                  <a:gd name="T4" fmla="*/ 18 w 19"/>
                  <a:gd name="T5" fmla="*/ 0 h 12"/>
                  <a:gd name="T6" fmla="*/ 19 w 19"/>
                  <a:gd name="T7" fmla="*/ 0 h 12"/>
                  <a:gd name="T8" fmla="*/ 7 w 19"/>
                  <a:gd name="T9" fmla="*/ 12 h 12"/>
                  <a:gd name="T10" fmla="*/ 0 w 19"/>
                  <a:gd name="T11" fmla="*/ 9 h 12"/>
                  <a:gd name="T12" fmla="*/ 0 w 19"/>
                  <a:gd name="T13" fmla="*/ 8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9" h="12">
                    <a:moveTo>
                      <a:pt x="0" y="8"/>
                    </a:moveTo>
                    <a:cubicBezTo>
                      <a:pt x="2" y="9"/>
                      <a:pt x="5" y="11"/>
                      <a:pt x="7" y="11"/>
                    </a:cubicBezTo>
                    <a:cubicBezTo>
                      <a:pt x="13" y="11"/>
                      <a:pt x="18" y="6"/>
                      <a:pt x="18" y="0"/>
                    </a:cubicBezTo>
                    <a:cubicBezTo>
                      <a:pt x="19" y="0"/>
                      <a:pt x="19" y="0"/>
                      <a:pt x="19" y="0"/>
                    </a:cubicBezTo>
                    <a:cubicBezTo>
                      <a:pt x="19" y="6"/>
                      <a:pt x="14" y="12"/>
                      <a:pt x="7" y="12"/>
                    </a:cubicBezTo>
                    <a:cubicBezTo>
                      <a:pt x="5" y="12"/>
                      <a:pt x="2" y="11"/>
                      <a:pt x="0" y="9"/>
                    </a:cubicBezTo>
                    <a:cubicBezTo>
                      <a:pt x="0" y="8"/>
                      <a:pt x="0" y="8"/>
                      <a:pt x="0" y="8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28" name="ïsľiḍé">
                <a:extLst>
                  <a:ext uri="{FF2B5EF4-FFF2-40B4-BE49-F238E27FC236}">
                    <a16:creationId xmlns:a16="http://schemas.microsoft.com/office/drawing/2014/main" id="{D988884F-A52B-4F6C-B959-0BF99F70AA6C}"/>
                  </a:ext>
                </a:extLst>
              </p:cNvPr>
              <p:cNvSpPr/>
              <p:nvPr/>
            </p:nvSpPr>
            <p:spPr bwMode="auto">
              <a:xfrm>
                <a:off x="3998" y="2622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29" name="iṩ1íďe">
                <a:extLst>
                  <a:ext uri="{FF2B5EF4-FFF2-40B4-BE49-F238E27FC236}">
                    <a16:creationId xmlns:a16="http://schemas.microsoft.com/office/drawing/2014/main" id="{FA4F10BC-570D-4A66-A562-53ED6034466D}"/>
                  </a:ext>
                </a:extLst>
              </p:cNvPr>
              <p:cNvSpPr/>
              <p:nvPr/>
            </p:nvSpPr>
            <p:spPr bwMode="auto">
              <a:xfrm>
                <a:off x="4164" y="2622"/>
                <a:ext cx="91" cy="91"/>
              </a:xfrm>
              <a:custGeom>
                <a:avLst/>
                <a:gdLst>
                  <a:gd name="T0" fmla="*/ 1 w 12"/>
                  <a:gd name="T1" fmla="*/ 0 h 12"/>
                  <a:gd name="T2" fmla="*/ 12 w 12"/>
                  <a:gd name="T3" fmla="*/ 11 h 12"/>
                  <a:gd name="T4" fmla="*/ 12 w 12"/>
                  <a:gd name="T5" fmla="*/ 12 h 12"/>
                  <a:gd name="T6" fmla="*/ 0 w 12"/>
                  <a:gd name="T7" fmla="*/ 0 h 12"/>
                  <a:gd name="T8" fmla="*/ 1 w 12"/>
                  <a:gd name="T9" fmla="*/ 0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" h="12">
                    <a:moveTo>
                      <a:pt x="1" y="0"/>
                    </a:moveTo>
                    <a:cubicBezTo>
                      <a:pt x="1" y="6"/>
                      <a:pt x="6" y="10"/>
                      <a:pt x="12" y="11"/>
                    </a:cubicBezTo>
                    <a:cubicBezTo>
                      <a:pt x="12" y="12"/>
                      <a:pt x="12" y="12"/>
                      <a:pt x="12" y="12"/>
                    </a:cubicBezTo>
                    <a:cubicBezTo>
                      <a:pt x="5" y="12"/>
                      <a:pt x="0" y="6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30" name="i$ḷídè">
                <a:extLst>
                  <a:ext uri="{FF2B5EF4-FFF2-40B4-BE49-F238E27FC236}">
                    <a16:creationId xmlns:a16="http://schemas.microsoft.com/office/drawing/2014/main" id="{D96F2A19-87FD-495F-8A01-1A89B6E56E08}"/>
                  </a:ext>
                </a:extLst>
              </p:cNvPr>
              <p:cNvSpPr/>
              <p:nvPr/>
            </p:nvSpPr>
            <p:spPr bwMode="auto">
              <a:xfrm>
                <a:off x="3832" y="2622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31" name="iṡḻïdê">
                <a:extLst>
                  <a:ext uri="{FF2B5EF4-FFF2-40B4-BE49-F238E27FC236}">
                    <a16:creationId xmlns:a16="http://schemas.microsoft.com/office/drawing/2014/main" id="{E5B6D72D-9DBB-43AC-B0C3-81DDFC54BC79}"/>
                  </a:ext>
                </a:extLst>
              </p:cNvPr>
              <p:cNvSpPr/>
              <p:nvPr/>
            </p:nvSpPr>
            <p:spPr bwMode="auto">
              <a:xfrm>
                <a:off x="3666" y="2622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32" name="íṧ1îḑè">
                <a:extLst>
                  <a:ext uri="{FF2B5EF4-FFF2-40B4-BE49-F238E27FC236}">
                    <a16:creationId xmlns:a16="http://schemas.microsoft.com/office/drawing/2014/main" id="{3472F1CF-C3EF-4183-A003-099B230571F6}"/>
                  </a:ext>
                </a:extLst>
              </p:cNvPr>
              <p:cNvSpPr/>
              <p:nvPr/>
            </p:nvSpPr>
            <p:spPr bwMode="auto">
              <a:xfrm>
                <a:off x="3499" y="2622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33" name="îṡlïde">
                <a:extLst>
                  <a:ext uri="{FF2B5EF4-FFF2-40B4-BE49-F238E27FC236}">
                    <a16:creationId xmlns:a16="http://schemas.microsoft.com/office/drawing/2014/main" id="{E7DF2720-F701-416F-99B1-78DEED0A0FF7}"/>
                  </a:ext>
                </a:extLst>
              </p:cNvPr>
              <p:cNvSpPr/>
              <p:nvPr/>
            </p:nvSpPr>
            <p:spPr bwMode="auto">
              <a:xfrm>
                <a:off x="3341" y="2622"/>
                <a:ext cx="173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34" name="iS1iḓê">
                <a:extLst>
                  <a:ext uri="{FF2B5EF4-FFF2-40B4-BE49-F238E27FC236}">
                    <a16:creationId xmlns:a16="http://schemas.microsoft.com/office/drawing/2014/main" id="{35C85DED-3AA5-47DF-A470-30AE27A1F4DB}"/>
                  </a:ext>
                </a:extLst>
              </p:cNvPr>
              <p:cNvSpPr/>
              <p:nvPr/>
            </p:nvSpPr>
            <p:spPr bwMode="auto">
              <a:xfrm>
                <a:off x="3174" y="2622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35" name="îṧḻídé">
                <a:extLst>
                  <a:ext uri="{FF2B5EF4-FFF2-40B4-BE49-F238E27FC236}">
                    <a16:creationId xmlns:a16="http://schemas.microsoft.com/office/drawing/2014/main" id="{03A25809-BB15-4056-865F-369762FDFFD3}"/>
                  </a:ext>
                </a:extLst>
              </p:cNvPr>
              <p:cNvSpPr/>
              <p:nvPr/>
            </p:nvSpPr>
            <p:spPr bwMode="auto">
              <a:xfrm>
                <a:off x="3008" y="2622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36" name="ïsḻiḍè">
                <a:extLst>
                  <a:ext uri="{FF2B5EF4-FFF2-40B4-BE49-F238E27FC236}">
                    <a16:creationId xmlns:a16="http://schemas.microsoft.com/office/drawing/2014/main" id="{F5C3EB17-C5F0-4525-B37E-543F2B6F4577}"/>
                  </a:ext>
                </a:extLst>
              </p:cNvPr>
              <p:cNvSpPr/>
              <p:nvPr/>
            </p:nvSpPr>
            <p:spPr bwMode="auto">
              <a:xfrm>
                <a:off x="2842" y="2622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37" name="îš1îḓé">
                <a:extLst>
                  <a:ext uri="{FF2B5EF4-FFF2-40B4-BE49-F238E27FC236}">
                    <a16:creationId xmlns:a16="http://schemas.microsoft.com/office/drawing/2014/main" id="{BE564A21-311A-4E33-886C-B6B41B4F4839}"/>
                  </a:ext>
                </a:extLst>
              </p:cNvPr>
              <p:cNvSpPr/>
              <p:nvPr/>
            </p:nvSpPr>
            <p:spPr bwMode="auto">
              <a:xfrm>
                <a:off x="2676" y="2622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38" name="îṣḻïďé">
                <a:extLst>
                  <a:ext uri="{FF2B5EF4-FFF2-40B4-BE49-F238E27FC236}">
                    <a16:creationId xmlns:a16="http://schemas.microsoft.com/office/drawing/2014/main" id="{F655E03C-7A41-447B-AD05-E1A6DDECEC97}"/>
                  </a:ext>
                </a:extLst>
              </p:cNvPr>
              <p:cNvSpPr/>
              <p:nvPr/>
            </p:nvSpPr>
            <p:spPr bwMode="auto">
              <a:xfrm>
                <a:off x="2510" y="2622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39" name="ï$lîḋê">
                <a:extLst>
                  <a:ext uri="{FF2B5EF4-FFF2-40B4-BE49-F238E27FC236}">
                    <a16:creationId xmlns:a16="http://schemas.microsoft.com/office/drawing/2014/main" id="{4C8223E6-C62D-4430-B9B6-41982BC10252}"/>
                  </a:ext>
                </a:extLst>
              </p:cNvPr>
              <p:cNvSpPr/>
              <p:nvPr/>
            </p:nvSpPr>
            <p:spPr bwMode="auto">
              <a:xfrm>
                <a:off x="2351" y="2622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40" name="íşļïḍè">
                <a:extLst>
                  <a:ext uri="{FF2B5EF4-FFF2-40B4-BE49-F238E27FC236}">
                    <a16:creationId xmlns:a16="http://schemas.microsoft.com/office/drawing/2014/main" id="{CC4600D3-3B30-426E-8573-DDD36178ACE1}"/>
                  </a:ext>
                </a:extLst>
              </p:cNvPr>
              <p:cNvSpPr/>
              <p:nvPr/>
            </p:nvSpPr>
            <p:spPr bwMode="auto">
              <a:xfrm>
                <a:off x="2291" y="2622"/>
                <a:ext cx="68" cy="83"/>
              </a:xfrm>
              <a:custGeom>
                <a:avLst/>
                <a:gdLst>
                  <a:gd name="T0" fmla="*/ 0 w 9"/>
                  <a:gd name="T1" fmla="*/ 10 h 11"/>
                  <a:gd name="T2" fmla="*/ 8 w 9"/>
                  <a:gd name="T3" fmla="*/ 0 h 11"/>
                  <a:gd name="T4" fmla="*/ 9 w 9"/>
                  <a:gd name="T5" fmla="*/ 0 h 11"/>
                  <a:gd name="T6" fmla="*/ 0 w 9"/>
                  <a:gd name="T7" fmla="*/ 11 h 11"/>
                  <a:gd name="T8" fmla="*/ 0 w 9"/>
                  <a:gd name="T9" fmla="*/ 10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" h="11">
                    <a:moveTo>
                      <a:pt x="0" y="10"/>
                    </a:moveTo>
                    <a:cubicBezTo>
                      <a:pt x="5" y="9"/>
                      <a:pt x="8" y="5"/>
                      <a:pt x="8" y="0"/>
                    </a:cubicBezTo>
                    <a:cubicBezTo>
                      <a:pt x="9" y="0"/>
                      <a:pt x="9" y="0"/>
                      <a:pt x="9" y="0"/>
                    </a:cubicBezTo>
                    <a:cubicBezTo>
                      <a:pt x="9" y="6"/>
                      <a:pt x="5" y="10"/>
                      <a:pt x="0" y="11"/>
                    </a:cubicBezTo>
                    <a:lnTo>
                      <a:pt x="0" y="10"/>
                    </a:ln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41" name="işḷíḑè">
                <a:extLst>
                  <a:ext uri="{FF2B5EF4-FFF2-40B4-BE49-F238E27FC236}">
                    <a16:creationId xmlns:a16="http://schemas.microsoft.com/office/drawing/2014/main" id="{C5C363D8-56CC-4E35-93A2-D5C7CEA658E2}"/>
                  </a:ext>
                </a:extLst>
              </p:cNvPr>
              <p:cNvSpPr/>
              <p:nvPr/>
            </p:nvSpPr>
            <p:spPr bwMode="auto">
              <a:xfrm>
                <a:off x="3915" y="2713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42" name="íṥḻïḍe">
                <a:extLst>
                  <a:ext uri="{FF2B5EF4-FFF2-40B4-BE49-F238E27FC236}">
                    <a16:creationId xmlns:a16="http://schemas.microsoft.com/office/drawing/2014/main" id="{69C800B2-A93D-41EA-B0DF-56852E3739C4}"/>
                  </a:ext>
                </a:extLst>
              </p:cNvPr>
              <p:cNvSpPr/>
              <p:nvPr/>
            </p:nvSpPr>
            <p:spPr bwMode="auto">
              <a:xfrm>
                <a:off x="4089" y="2713"/>
                <a:ext cx="173" cy="91"/>
              </a:xfrm>
              <a:custGeom>
                <a:avLst/>
                <a:gdLst>
                  <a:gd name="T0" fmla="*/ 1 w 23"/>
                  <a:gd name="T1" fmla="*/ 0 h 12"/>
                  <a:gd name="T2" fmla="*/ 12 w 23"/>
                  <a:gd name="T3" fmla="*/ 11 h 12"/>
                  <a:gd name="T4" fmla="*/ 22 w 23"/>
                  <a:gd name="T5" fmla="*/ 3 h 12"/>
                  <a:gd name="T6" fmla="*/ 23 w 23"/>
                  <a:gd name="T7" fmla="*/ 5 h 12"/>
                  <a:gd name="T8" fmla="*/ 12 w 23"/>
                  <a:gd name="T9" fmla="*/ 12 h 12"/>
                  <a:gd name="T10" fmla="*/ 0 w 23"/>
                  <a:gd name="T11" fmla="*/ 0 h 12"/>
                  <a:gd name="T12" fmla="*/ 1 w 23"/>
                  <a:gd name="T13" fmla="*/ 0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" y="0"/>
                    </a:moveTo>
                    <a:cubicBezTo>
                      <a:pt x="1" y="6"/>
                      <a:pt x="6" y="11"/>
                      <a:pt x="12" y="11"/>
                    </a:cubicBezTo>
                    <a:cubicBezTo>
                      <a:pt x="17" y="11"/>
                      <a:pt x="21" y="7"/>
                      <a:pt x="22" y="3"/>
                    </a:cubicBezTo>
                    <a:cubicBezTo>
                      <a:pt x="22" y="4"/>
                      <a:pt x="22" y="4"/>
                      <a:pt x="23" y="5"/>
                    </a:cubicBezTo>
                    <a:cubicBezTo>
                      <a:pt x="21" y="9"/>
                      <a:pt x="17" y="12"/>
                      <a:pt x="12" y="12"/>
                    </a:cubicBezTo>
                    <a:cubicBezTo>
                      <a:pt x="5" y="12"/>
                      <a:pt x="0" y="6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43" name="iṥlíḑe">
                <a:extLst>
                  <a:ext uri="{FF2B5EF4-FFF2-40B4-BE49-F238E27FC236}">
                    <a16:creationId xmlns:a16="http://schemas.microsoft.com/office/drawing/2014/main" id="{248DAA6B-5CE8-4DE5-8F14-532DC39A9E15}"/>
                  </a:ext>
                </a:extLst>
              </p:cNvPr>
              <p:cNvSpPr/>
              <p:nvPr/>
            </p:nvSpPr>
            <p:spPr bwMode="auto">
              <a:xfrm>
                <a:off x="3749" y="2713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44" name="iŝḻíḑê">
                <a:extLst>
                  <a:ext uri="{FF2B5EF4-FFF2-40B4-BE49-F238E27FC236}">
                    <a16:creationId xmlns:a16="http://schemas.microsoft.com/office/drawing/2014/main" id="{0A361B56-8AD4-43DC-BA97-1D3BAABCC932}"/>
                  </a:ext>
                </a:extLst>
              </p:cNvPr>
              <p:cNvSpPr/>
              <p:nvPr/>
            </p:nvSpPr>
            <p:spPr bwMode="auto">
              <a:xfrm>
                <a:off x="3582" y="2713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45" name="îṡḷïḓé">
                <a:extLst>
                  <a:ext uri="{FF2B5EF4-FFF2-40B4-BE49-F238E27FC236}">
                    <a16:creationId xmlns:a16="http://schemas.microsoft.com/office/drawing/2014/main" id="{E489085E-CE49-423F-8563-C168F77CFF90}"/>
                  </a:ext>
                </a:extLst>
              </p:cNvPr>
              <p:cNvSpPr/>
              <p:nvPr/>
            </p:nvSpPr>
            <p:spPr bwMode="auto">
              <a:xfrm>
                <a:off x="3416" y="2713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46" name="ïṣļîḑê">
                <a:extLst>
                  <a:ext uri="{FF2B5EF4-FFF2-40B4-BE49-F238E27FC236}">
                    <a16:creationId xmlns:a16="http://schemas.microsoft.com/office/drawing/2014/main" id="{7D94305E-AE1C-4730-93DD-8807E1840DB3}"/>
                  </a:ext>
                </a:extLst>
              </p:cNvPr>
              <p:cNvSpPr/>
              <p:nvPr/>
            </p:nvSpPr>
            <p:spPr bwMode="auto">
              <a:xfrm>
                <a:off x="3258" y="2713"/>
                <a:ext cx="173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47" name="ïṡ1íḍè">
                <a:extLst>
                  <a:ext uri="{FF2B5EF4-FFF2-40B4-BE49-F238E27FC236}">
                    <a16:creationId xmlns:a16="http://schemas.microsoft.com/office/drawing/2014/main" id="{96052A88-0DFC-4BE2-B098-9D6BE0B2A781}"/>
                  </a:ext>
                </a:extLst>
              </p:cNvPr>
              <p:cNvSpPr/>
              <p:nvPr/>
            </p:nvSpPr>
            <p:spPr bwMode="auto">
              <a:xfrm>
                <a:off x="3091" y="2713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48" name="îşḻiḍê">
                <a:extLst>
                  <a:ext uri="{FF2B5EF4-FFF2-40B4-BE49-F238E27FC236}">
                    <a16:creationId xmlns:a16="http://schemas.microsoft.com/office/drawing/2014/main" id="{79D6D18C-E207-4611-AE06-229C8C587789}"/>
                  </a:ext>
                </a:extLst>
              </p:cNvPr>
              <p:cNvSpPr/>
              <p:nvPr/>
            </p:nvSpPr>
            <p:spPr bwMode="auto">
              <a:xfrm>
                <a:off x="2925" y="2713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49" name="îSľîďé">
                <a:extLst>
                  <a:ext uri="{FF2B5EF4-FFF2-40B4-BE49-F238E27FC236}">
                    <a16:creationId xmlns:a16="http://schemas.microsoft.com/office/drawing/2014/main" id="{C70B7051-9A43-435A-91FF-ABC7F60D6E5A}"/>
                  </a:ext>
                </a:extLst>
              </p:cNvPr>
              <p:cNvSpPr/>
              <p:nvPr/>
            </p:nvSpPr>
            <p:spPr bwMode="auto">
              <a:xfrm>
                <a:off x="2759" y="2713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50" name="íŝlïḓe">
                <a:extLst>
                  <a:ext uri="{FF2B5EF4-FFF2-40B4-BE49-F238E27FC236}">
                    <a16:creationId xmlns:a16="http://schemas.microsoft.com/office/drawing/2014/main" id="{DC650C3C-85C3-4C61-B403-5EBD2BDC7255}"/>
                  </a:ext>
                </a:extLst>
              </p:cNvPr>
              <p:cNvSpPr/>
              <p:nvPr/>
            </p:nvSpPr>
            <p:spPr bwMode="auto">
              <a:xfrm>
                <a:off x="2593" y="2713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51" name="îṩḷídé">
                <a:extLst>
                  <a:ext uri="{FF2B5EF4-FFF2-40B4-BE49-F238E27FC236}">
                    <a16:creationId xmlns:a16="http://schemas.microsoft.com/office/drawing/2014/main" id="{58BD4C16-7147-438F-84C7-B6C9E81F6C3C}"/>
                  </a:ext>
                </a:extLst>
              </p:cNvPr>
              <p:cNvSpPr/>
              <p:nvPr/>
            </p:nvSpPr>
            <p:spPr bwMode="auto">
              <a:xfrm>
                <a:off x="2434" y="2713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52" name="îṩḻîḍe">
                <a:extLst>
                  <a:ext uri="{FF2B5EF4-FFF2-40B4-BE49-F238E27FC236}">
                    <a16:creationId xmlns:a16="http://schemas.microsoft.com/office/drawing/2014/main" id="{BADBA272-A440-4325-A19A-BF2CBCF34EF6}"/>
                  </a:ext>
                </a:extLst>
              </p:cNvPr>
              <p:cNvSpPr/>
              <p:nvPr/>
            </p:nvSpPr>
            <p:spPr bwMode="auto">
              <a:xfrm>
                <a:off x="2283" y="2713"/>
                <a:ext cx="159" cy="91"/>
              </a:xfrm>
              <a:custGeom>
                <a:avLst/>
                <a:gdLst>
                  <a:gd name="T0" fmla="*/ 0 w 21"/>
                  <a:gd name="T1" fmla="*/ 5 h 12"/>
                  <a:gd name="T2" fmla="*/ 9 w 21"/>
                  <a:gd name="T3" fmla="*/ 11 h 12"/>
                  <a:gd name="T4" fmla="*/ 20 w 21"/>
                  <a:gd name="T5" fmla="*/ 0 h 12"/>
                  <a:gd name="T6" fmla="*/ 21 w 21"/>
                  <a:gd name="T7" fmla="*/ 0 h 12"/>
                  <a:gd name="T8" fmla="*/ 9 w 21"/>
                  <a:gd name="T9" fmla="*/ 12 h 12"/>
                  <a:gd name="T10" fmla="*/ 0 w 21"/>
                  <a:gd name="T11" fmla="*/ 7 h 12"/>
                  <a:gd name="T12" fmla="*/ 0 w 21"/>
                  <a:gd name="T13" fmla="*/ 5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" h="12">
                    <a:moveTo>
                      <a:pt x="0" y="5"/>
                    </a:moveTo>
                    <a:cubicBezTo>
                      <a:pt x="2" y="8"/>
                      <a:pt x="5" y="11"/>
                      <a:pt x="9" y="11"/>
                    </a:cubicBezTo>
                    <a:cubicBezTo>
                      <a:pt x="15" y="11"/>
                      <a:pt x="20" y="6"/>
                      <a:pt x="20" y="0"/>
                    </a:cubicBezTo>
                    <a:cubicBezTo>
                      <a:pt x="21" y="0"/>
                      <a:pt x="21" y="0"/>
                      <a:pt x="21" y="0"/>
                    </a:cubicBezTo>
                    <a:cubicBezTo>
                      <a:pt x="21" y="6"/>
                      <a:pt x="16" y="12"/>
                      <a:pt x="9" y="12"/>
                    </a:cubicBezTo>
                    <a:cubicBezTo>
                      <a:pt x="5" y="12"/>
                      <a:pt x="2" y="10"/>
                      <a:pt x="0" y="7"/>
                    </a:cubicBezTo>
                    <a:cubicBezTo>
                      <a:pt x="0" y="6"/>
                      <a:pt x="0" y="6"/>
                      <a:pt x="0" y="5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53" name="iṣlîḓé">
                <a:extLst>
                  <a:ext uri="{FF2B5EF4-FFF2-40B4-BE49-F238E27FC236}">
                    <a16:creationId xmlns:a16="http://schemas.microsoft.com/office/drawing/2014/main" id="{1044F2F8-CA82-4E9C-8E2C-0E62C68AEC4B}"/>
                  </a:ext>
                </a:extLst>
              </p:cNvPr>
              <p:cNvSpPr/>
              <p:nvPr/>
            </p:nvSpPr>
            <p:spPr bwMode="auto">
              <a:xfrm>
                <a:off x="3998" y="2797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54" name="ïṥḻiḋé">
                <a:extLst>
                  <a:ext uri="{FF2B5EF4-FFF2-40B4-BE49-F238E27FC236}">
                    <a16:creationId xmlns:a16="http://schemas.microsoft.com/office/drawing/2014/main" id="{4C8DC252-4E5F-4FF6-A004-161C41579DFF}"/>
                  </a:ext>
                </a:extLst>
              </p:cNvPr>
              <p:cNvSpPr/>
              <p:nvPr/>
            </p:nvSpPr>
            <p:spPr bwMode="auto">
              <a:xfrm>
                <a:off x="4164" y="2797"/>
                <a:ext cx="106" cy="91"/>
              </a:xfrm>
              <a:custGeom>
                <a:avLst/>
                <a:gdLst>
                  <a:gd name="T0" fmla="*/ 1 w 14"/>
                  <a:gd name="T1" fmla="*/ 0 h 12"/>
                  <a:gd name="T2" fmla="*/ 12 w 14"/>
                  <a:gd name="T3" fmla="*/ 11 h 12"/>
                  <a:gd name="T4" fmla="*/ 14 w 14"/>
                  <a:gd name="T5" fmla="*/ 11 h 12"/>
                  <a:gd name="T6" fmla="*/ 14 w 14"/>
                  <a:gd name="T7" fmla="*/ 12 h 12"/>
                  <a:gd name="T8" fmla="*/ 12 w 14"/>
                  <a:gd name="T9" fmla="*/ 12 h 12"/>
                  <a:gd name="T10" fmla="*/ 0 w 14"/>
                  <a:gd name="T11" fmla="*/ 0 h 12"/>
                  <a:gd name="T12" fmla="*/ 1 w 14"/>
                  <a:gd name="T13" fmla="*/ 0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4" h="12">
                    <a:moveTo>
                      <a:pt x="1" y="0"/>
                    </a:moveTo>
                    <a:cubicBezTo>
                      <a:pt x="1" y="6"/>
                      <a:pt x="6" y="11"/>
                      <a:pt x="12" y="11"/>
                    </a:cubicBezTo>
                    <a:cubicBezTo>
                      <a:pt x="13" y="11"/>
                      <a:pt x="13" y="11"/>
                      <a:pt x="14" y="11"/>
                    </a:cubicBezTo>
                    <a:cubicBezTo>
                      <a:pt x="14" y="12"/>
                      <a:pt x="14" y="12"/>
                      <a:pt x="14" y="12"/>
                    </a:cubicBezTo>
                    <a:cubicBezTo>
                      <a:pt x="14" y="12"/>
                      <a:pt x="13" y="12"/>
                      <a:pt x="12" y="12"/>
                    </a:cubicBezTo>
                    <a:cubicBezTo>
                      <a:pt x="5" y="12"/>
                      <a:pt x="0" y="7"/>
                      <a:pt x="0" y="0"/>
                    </a:cubicBezTo>
                    <a:cubicBezTo>
                      <a:pt x="1" y="0"/>
                      <a:pt x="1" y="0"/>
                      <a:pt x="1" y="0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55" name="iśḷïḍê">
                <a:extLst>
                  <a:ext uri="{FF2B5EF4-FFF2-40B4-BE49-F238E27FC236}">
                    <a16:creationId xmlns:a16="http://schemas.microsoft.com/office/drawing/2014/main" id="{12E5C2A8-44A6-4E29-ACF4-CB858CD0E165}"/>
                  </a:ext>
                </a:extLst>
              </p:cNvPr>
              <p:cNvSpPr/>
              <p:nvPr/>
            </p:nvSpPr>
            <p:spPr bwMode="auto">
              <a:xfrm>
                <a:off x="3832" y="2797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56" name="ísļïďê">
                <a:extLst>
                  <a:ext uri="{FF2B5EF4-FFF2-40B4-BE49-F238E27FC236}">
                    <a16:creationId xmlns:a16="http://schemas.microsoft.com/office/drawing/2014/main" id="{2C04C407-54CA-4247-96C7-C6074C968249}"/>
                  </a:ext>
                </a:extLst>
              </p:cNvPr>
              <p:cNvSpPr/>
              <p:nvPr/>
            </p:nvSpPr>
            <p:spPr bwMode="auto">
              <a:xfrm>
                <a:off x="3666" y="2797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7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57" name="îśḻiḍê">
                <a:extLst>
                  <a:ext uri="{FF2B5EF4-FFF2-40B4-BE49-F238E27FC236}">
                    <a16:creationId xmlns:a16="http://schemas.microsoft.com/office/drawing/2014/main" id="{F522CF07-237F-46B1-884D-1F4691A2A23F}"/>
                  </a:ext>
                </a:extLst>
              </p:cNvPr>
              <p:cNvSpPr/>
              <p:nvPr/>
            </p:nvSpPr>
            <p:spPr bwMode="auto">
              <a:xfrm>
                <a:off x="3499" y="2797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7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6" y="12"/>
                      <a:pt x="12" y="12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58" name="ïsļiḍè">
                <a:extLst>
                  <a:ext uri="{FF2B5EF4-FFF2-40B4-BE49-F238E27FC236}">
                    <a16:creationId xmlns:a16="http://schemas.microsoft.com/office/drawing/2014/main" id="{AA786F55-7609-48AD-8089-426072CEC603}"/>
                  </a:ext>
                </a:extLst>
              </p:cNvPr>
              <p:cNvSpPr/>
              <p:nvPr/>
            </p:nvSpPr>
            <p:spPr bwMode="auto">
              <a:xfrm>
                <a:off x="3341" y="2797"/>
                <a:ext cx="173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1" y="12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59" name="íšḻîďè">
                <a:extLst>
                  <a:ext uri="{FF2B5EF4-FFF2-40B4-BE49-F238E27FC236}">
                    <a16:creationId xmlns:a16="http://schemas.microsoft.com/office/drawing/2014/main" id="{BB8EBABE-E130-42F2-AF52-DD020ECFA66A}"/>
                  </a:ext>
                </a:extLst>
              </p:cNvPr>
              <p:cNvSpPr/>
              <p:nvPr/>
            </p:nvSpPr>
            <p:spPr bwMode="auto">
              <a:xfrm>
                <a:off x="3174" y="2797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1" y="12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60" name="íṣlidé">
                <a:extLst>
                  <a:ext uri="{FF2B5EF4-FFF2-40B4-BE49-F238E27FC236}">
                    <a16:creationId xmlns:a16="http://schemas.microsoft.com/office/drawing/2014/main" id="{E3C3B92E-0548-4BFC-A7CD-F34B0DF6F6CC}"/>
                  </a:ext>
                </a:extLst>
              </p:cNvPr>
              <p:cNvSpPr/>
              <p:nvPr/>
            </p:nvSpPr>
            <p:spPr bwMode="auto">
              <a:xfrm>
                <a:off x="3008" y="2797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61" name="iṧ1idè">
                <a:extLst>
                  <a:ext uri="{FF2B5EF4-FFF2-40B4-BE49-F238E27FC236}">
                    <a16:creationId xmlns:a16="http://schemas.microsoft.com/office/drawing/2014/main" id="{DD0019C8-70DC-48F0-99E7-8743E5EA79B8}"/>
                  </a:ext>
                </a:extLst>
              </p:cNvPr>
              <p:cNvSpPr/>
              <p:nvPr/>
            </p:nvSpPr>
            <p:spPr bwMode="auto">
              <a:xfrm>
                <a:off x="2842" y="2797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7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62" name="îṡḷíďè">
                <a:extLst>
                  <a:ext uri="{FF2B5EF4-FFF2-40B4-BE49-F238E27FC236}">
                    <a16:creationId xmlns:a16="http://schemas.microsoft.com/office/drawing/2014/main" id="{A8A8742F-B894-4BA1-A609-6A149AB059AA}"/>
                  </a:ext>
                </a:extLst>
              </p:cNvPr>
              <p:cNvSpPr/>
              <p:nvPr/>
            </p:nvSpPr>
            <p:spPr bwMode="auto">
              <a:xfrm>
                <a:off x="2676" y="2797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7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63" name="îŝ1ïḋe">
                <a:extLst>
                  <a:ext uri="{FF2B5EF4-FFF2-40B4-BE49-F238E27FC236}">
                    <a16:creationId xmlns:a16="http://schemas.microsoft.com/office/drawing/2014/main" id="{44D0BD13-5DE3-45CF-8EE3-DF9129A6502C}"/>
                  </a:ext>
                </a:extLst>
              </p:cNvPr>
              <p:cNvSpPr/>
              <p:nvPr/>
            </p:nvSpPr>
            <p:spPr bwMode="auto">
              <a:xfrm>
                <a:off x="2510" y="2797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7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64" name="iSḻíḍè">
                <a:extLst>
                  <a:ext uri="{FF2B5EF4-FFF2-40B4-BE49-F238E27FC236}">
                    <a16:creationId xmlns:a16="http://schemas.microsoft.com/office/drawing/2014/main" id="{02811084-2621-46F1-AB2F-D25B9CE1B089}"/>
                  </a:ext>
                </a:extLst>
              </p:cNvPr>
              <p:cNvSpPr/>
              <p:nvPr/>
            </p:nvSpPr>
            <p:spPr bwMode="auto">
              <a:xfrm>
                <a:off x="2351" y="2797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65" name="ïŝ1íḍè">
                <a:extLst>
                  <a:ext uri="{FF2B5EF4-FFF2-40B4-BE49-F238E27FC236}">
                    <a16:creationId xmlns:a16="http://schemas.microsoft.com/office/drawing/2014/main" id="{96528A4F-CC22-463D-9C79-DF7D0267893E}"/>
                  </a:ext>
                </a:extLst>
              </p:cNvPr>
              <p:cNvSpPr/>
              <p:nvPr/>
            </p:nvSpPr>
            <p:spPr bwMode="auto">
              <a:xfrm>
                <a:off x="2260" y="2797"/>
                <a:ext cx="99" cy="91"/>
              </a:xfrm>
              <a:custGeom>
                <a:avLst/>
                <a:gdLst>
                  <a:gd name="T0" fmla="*/ 0 w 13"/>
                  <a:gd name="T1" fmla="*/ 11 h 12"/>
                  <a:gd name="T2" fmla="*/ 2 w 13"/>
                  <a:gd name="T3" fmla="*/ 11 h 12"/>
                  <a:gd name="T4" fmla="*/ 12 w 13"/>
                  <a:gd name="T5" fmla="*/ 0 h 12"/>
                  <a:gd name="T6" fmla="*/ 13 w 13"/>
                  <a:gd name="T7" fmla="*/ 0 h 12"/>
                  <a:gd name="T8" fmla="*/ 2 w 13"/>
                  <a:gd name="T9" fmla="*/ 12 h 12"/>
                  <a:gd name="T10" fmla="*/ 0 w 13"/>
                  <a:gd name="T11" fmla="*/ 12 h 12"/>
                  <a:gd name="T12" fmla="*/ 0 w 13"/>
                  <a:gd name="T13" fmla="*/ 11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3" h="12">
                    <a:moveTo>
                      <a:pt x="0" y="11"/>
                    </a:moveTo>
                    <a:cubicBezTo>
                      <a:pt x="0" y="11"/>
                      <a:pt x="1" y="11"/>
                      <a:pt x="2" y="11"/>
                    </a:cubicBezTo>
                    <a:cubicBezTo>
                      <a:pt x="7" y="11"/>
                      <a:pt x="12" y="6"/>
                      <a:pt x="12" y="0"/>
                    </a:cubicBezTo>
                    <a:cubicBezTo>
                      <a:pt x="13" y="0"/>
                      <a:pt x="13" y="0"/>
                      <a:pt x="13" y="0"/>
                    </a:cubicBezTo>
                    <a:cubicBezTo>
                      <a:pt x="13" y="7"/>
                      <a:pt x="8" y="12"/>
                      <a:pt x="2" y="12"/>
                    </a:cubicBezTo>
                    <a:cubicBezTo>
                      <a:pt x="1" y="12"/>
                      <a:pt x="0" y="12"/>
                      <a:pt x="0" y="12"/>
                    </a:cubicBezTo>
                    <a:lnTo>
                      <a:pt x="0" y="11"/>
                    </a:ln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66" name="ïṩ1iḋé">
                <a:extLst>
                  <a:ext uri="{FF2B5EF4-FFF2-40B4-BE49-F238E27FC236}">
                    <a16:creationId xmlns:a16="http://schemas.microsoft.com/office/drawing/2014/main" id="{407150C6-CB54-490D-A68C-69A68C8A72A7}"/>
                  </a:ext>
                </a:extLst>
              </p:cNvPr>
              <p:cNvSpPr/>
              <p:nvPr/>
            </p:nvSpPr>
            <p:spPr bwMode="auto">
              <a:xfrm>
                <a:off x="4187" y="2568"/>
                <a:ext cx="2319" cy="1135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67" name="ïṣ1iḍe">
                <a:extLst>
                  <a:ext uri="{FF2B5EF4-FFF2-40B4-BE49-F238E27FC236}">
                    <a16:creationId xmlns:a16="http://schemas.microsoft.com/office/drawing/2014/main" id="{2CAB92EF-45AA-46A8-AB90-2B9E1C58D50E}"/>
                  </a:ext>
                </a:extLst>
              </p:cNvPr>
              <p:cNvSpPr/>
              <p:nvPr/>
            </p:nvSpPr>
            <p:spPr bwMode="auto">
              <a:xfrm>
                <a:off x="4187" y="2568"/>
                <a:ext cx="2319" cy="113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68" name="îsḻîde">
                <a:extLst>
                  <a:ext uri="{FF2B5EF4-FFF2-40B4-BE49-F238E27FC236}">
                    <a16:creationId xmlns:a16="http://schemas.microsoft.com/office/drawing/2014/main" id="{2CB7BF13-9F09-4488-8441-548B7CABD844}"/>
                  </a:ext>
                </a:extLst>
              </p:cNvPr>
              <p:cNvSpPr/>
              <p:nvPr/>
            </p:nvSpPr>
            <p:spPr bwMode="auto">
              <a:xfrm>
                <a:off x="4187" y="2637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69" name="iśľide">
                <a:extLst>
                  <a:ext uri="{FF2B5EF4-FFF2-40B4-BE49-F238E27FC236}">
                    <a16:creationId xmlns:a16="http://schemas.microsoft.com/office/drawing/2014/main" id="{2A4CB09F-FC4A-4437-A0DC-7C3FE7B587BD}"/>
                  </a:ext>
                </a:extLst>
              </p:cNvPr>
              <p:cNvSpPr/>
              <p:nvPr/>
            </p:nvSpPr>
            <p:spPr bwMode="auto">
              <a:xfrm>
                <a:off x="4187" y="2637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70" name="ïŝľîḋè">
                <a:extLst>
                  <a:ext uri="{FF2B5EF4-FFF2-40B4-BE49-F238E27FC236}">
                    <a16:creationId xmlns:a16="http://schemas.microsoft.com/office/drawing/2014/main" id="{92821642-018D-451B-B1EA-6DD27643097E}"/>
                  </a:ext>
                </a:extLst>
              </p:cNvPr>
              <p:cNvSpPr/>
              <p:nvPr/>
            </p:nvSpPr>
            <p:spPr bwMode="auto">
              <a:xfrm>
                <a:off x="4187" y="2652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71" name="iṡḻíḑé">
                <a:extLst>
                  <a:ext uri="{FF2B5EF4-FFF2-40B4-BE49-F238E27FC236}">
                    <a16:creationId xmlns:a16="http://schemas.microsoft.com/office/drawing/2014/main" id="{ABC64584-721F-40B8-AF8B-1C5373523ED6}"/>
                  </a:ext>
                </a:extLst>
              </p:cNvPr>
              <p:cNvSpPr/>
              <p:nvPr/>
            </p:nvSpPr>
            <p:spPr bwMode="auto">
              <a:xfrm>
                <a:off x="4187" y="2652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72" name="iṩļîdé">
                <a:extLst>
                  <a:ext uri="{FF2B5EF4-FFF2-40B4-BE49-F238E27FC236}">
                    <a16:creationId xmlns:a16="http://schemas.microsoft.com/office/drawing/2014/main" id="{2A71FB7E-2B08-427A-8745-A8DC0825A7E1}"/>
                  </a:ext>
                </a:extLst>
              </p:cNvPr>
              <p:cNvSpPr/>
              <p:nvPr/>
            </p:nvSpPr>
            <p:spPr bwMode="auto">
              <a:xfrm>
                <a:off x="4187" y="2667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73" name="işļïḓè">
                <a:extLst>
                  <a:ext uri="{FF2B5EF4-FFF2-40B4-BE49-F238E27FC236}">
                    <a16:creationId xmlns:a16="http://schemas.microsoft.com/office/drawing/2014/main" id="{38B7670C-8A86-4742-8739-0EC88B306197}"/>
                  </a:ext>
                </a:extLst>
              </p:cNvPr>
              <p:cNvSpPr/>
              <p:nvPr/>
            </p:nvSpPr>
            <p:spPr bwMode="auto">
              <a:xfrm>
                <a:off x="4187" y="2667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74" name="î$ļïde">
                <a:extLst>
                  <a:ext uri="{FF2B5EF4-FFF2-40B4-BE49-F238E27FC236}">
                    <a16:creationId xmlns:a16="http://schemas.microsoft.com/office/drawing/2014/main" id="{00C803C2-3ED6-4EC2-AA38-86F4DF1686B8}"/>
                  </a:ext>
                </a:extLst>
              </p:cNvPr>
              <p:cNvSpPr/>
              <p:nvPr/>
            </p:nvSpPr>
            <p:spPr bwMode="auto">
              <a:xfrm>
                <a:off x="4187" y="2683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75" name="ïŝľiḍé">
                <a:extLst>
                  <a:ext uri="{FF2B5EF4-FFF2-40B4-BE49-F238E27FC236}">
                    <a16:creationId xmlns:a16="http://schemas.microsoft.com/office/drawing/2014/main" id="{B3905B63-9CAC-43C0-86E7-E2414DA11130}"/>
                  </a:ext>
                </a:extLst>
              </p:cNvPr>
              <p:cNvSpPr/>
              <p:nvPr/>
            </p:nvSpPr>
            <p:spPr bwMode="auto">
              <a:xfrm>
                <a:off x="4187" y="2683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76" name="iśľîďe">
                <a:extLst>
                  <a:ext uri="{FF2B5EF4-FFF2-40B4-BE49-F238E27FC236}">
                    <a16:creationId xmlns:a16="http://schemas.microsoft.com/office/drawing/2014/main" id="{93826B2A-3619-4285-AADE-0CF3944F0C32}"/>
                  </a:ext>
                </a:extLst>
              </p:cNvPr>
              <p:cNvSpPr/>
              <p:nvPr/>
            </p:nvSpPr>
            <p:spPr bwMode="auto">
              <a:xfrm>
                <a:off x="4187" y="2698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77" name="isļíḍé">
                <a:extLst>
                  <a:ext uri="{FF2B5EF4-FFF2-40B4-BE49-F238E27FC236}">
                    <a16:creationId xmlns:a16="http://schemas.microsoft.com/office/drawing/2014/main" id="{47FBA006-8027-4B51-AA6D-062450CC39B4}"/>
                  </a:ext>
                </a:extLst>
              </p:cNvPr>
              <p:cNvSpPr/>
              <p:nvPr/>
            </p:nvSpPr>
            <p:spPr bwMode="auto">
              <a:xfrm>
                <a:off x="4187" y="2698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78" name="îṥlïde">
                <a:extLst>
                  <a:ext uri="{FF2B5EF4-FFF2-40B4-BE49-F238E27FC236}">
                    <a16:creationId xmlns:a16="http://schemas.microsoft.com/office/drawing/2014/main" id="{71EB1200-FB99-4E3A-9DE8-2B61FD98EB5B}"/>
                  </a:ext>
                </a:extLst>
              </p:cNvPr>
              <p:cNvSpPr/>
              <p:nvPr/>
            </p:nvSpPr>
            <p:spPr bwMode="auto">
              <a:xfrm>
                <a:off x="4187" y="2713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79" name="íSḻide">
                <a:extLst>
                  <a:ext uri="{FF2B5EF4-FFF2-40B4-BE49-F238E27FC236}">
                    <a16:creationId xmlns:a16="http://schemas.microsoft.com/office/drawing/2014/main" id="{A884B4C8-7A83-466B-8FED-A41EF90293A6}"/>
                  </a:ext>
                </a:extLst>
              </p:cNvPr>
              <p:cNvSpPr/>
              <p:nvPr/>
            </p:nvSpPr>
            <p:spPr bwMode="auto">
              <a:xfrm>
                <a:off x="4187" y="2713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80" name="î$lîḑê">
                <a:extLst>
                  <a:ext uri="{FF2B5EF4-FFF2-40B4-BE49-F238E27FC236}">
                    <a16:creationId xmlns:a16="http://schemas.microsoft.com/office/drawing/2014/main" id="{6E68560D-52E3-4ABD-9818-910508573971}"/>
                  </a:ext>
                </a:extLst>
              </p:cNvPr>
              <p:cNvSpPr/>
              <p:nvPr/>
            </p:nvSpPr>
            <p:spPr bwMode="auto">
              <a:xfrm>
                <a:off x="4187" y="2728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81" name="is1iḍê">
                <a:extLst>
                  <a:ext uri="{FF2B5EF4-FFF2-40B4-BE49-F238E27FC236}">
                    <a16:creationId xmlns:a16="http://schemas.microsoft.com/office/drawing/2014/main" id="{24AD755E-32E7-4334-87BB-4793B59FFBE7}"/>
                  </a:ext>
                </a:extLst>
              </p:cNvPr>
              <p:cNvSpPr/>
              <p:nvPr/>
            </p:nvSpPr>
            <p:spPr bwMode="auto">
              <a:xfrm>
                <a:off x="4187" y="2728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82" name="iśḻîḑé">
                <a:extLst>
                  <a:ext uri="{FF2B5EF4-FFF2-40B4-BE49-F238E27FC236}">
                    <a16:creationId xmlns:a16="http://schemas.microsoft.com/office/drawing/2014/main" id="{BB95D881-B75D-4FC4-A853-2AE155110C37}"/>
                  </a:ext>
                </a:extLst>
              </p:cNvPr>
              <p:cNvSpPr/>
              <p:nvPr/>
            </p:nvSpPr>
            <p:spPr bwMode="auto">
              <a:xfrm>
                <a:off x="4187" y="2744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83" name="î$ḻïḍé">
                <a:extLst>
                  <a:ext uri="{FF2B5EF4-FFF2-40B4-BE49-F238E27FC236}">
                    <a16:creationId xmlns:a16="http://schemas.microsoft.com/office/drawing/2014/main" id="{8B65F5B7-7310-49E5-9D0F-033D01B141A0}"/>
                  </a:ext>
                </a:extLst>
              </p:cNvPr>
              <p:cNvSpPr/>
              <p:nvPr/>
            </p:nvSpPr>
            <p:spPr bwMode="auto">
              <a:xfrm>
                <a:off x="4187" y="2744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84" name="ïşļíḑè">
                <a:extLst>
                  <a:ext uri="{FF2B5EF4-FFF2-40B4-BE49-F238E27FC236}">
                    <a16:creationId xmlns:a16="http://schemas.microsoft.com/office/drawing/2014/main" id="{AF6E993D-FD03-44D2-9C77-88D7DF0C3D22}"/>
                  </a:ext>
                </a:extLst>
              </p:cNvPr>
              <p:cNvSpPr/>
              <p:nvPr/>
            </p:nvSpPr>
            <p:spPr bwMode="auto">
              <a:xfrm>
                <a:off x="4187" y="2759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85" name="îşlídé">
                <a:extLst>
                  <a:ext uri="{FF2B5EF4-FFF2-40B4-BE49-F238E27FC236}">
                    <a16:creationId xmlns:a16="http://schemas.microsoft.com/office/drawing/2014/main" id="{9DFF4E59-31E2-4B2E-B444-3CD40BB6385A}"/>
                  </a:ext>
                </a:extLst>
              </p:cNvPr>
              <p:cNvSpPr/>
              <p:nvPr/>
            </p:nvSpPr>
            <p:spPr bwMode="auto">
              <a:xfrm>
                <a:off x="4187" y="2759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86" name="ïṥļïḋe">
                <a:extLst>
                  <a:ext uri="{FF2B5EF4-FFF2-40B4-BE49-F238E27FC236}">
                    <a16:creationId xmlns:a16="http://schemas.microsoft.com/office/drawing/2014/main" id="{272629E9-7E19-4CAE-B224-494414DC2AF4}"/>
                  </a:ext>
                </a:extLst>
              </p:cNvPr>
              <p:cNvSpPr/>
              <p:nvPr/>
            </p:nvSpPr>
            <p:spPr bwMode="auto">
              <a:xfrm>
                <a:off x="4187" y="2774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487" name="îṣ1íḓé">
                <a:extLst>
                  <a:ext uri="{FF2B5EF4-FFF2-40B4-BE49-F238E27FC236}">
                    <a16:creationId xmlns:a16="http://schemas.microsoft.com/office/drawing/2014/main" id="{A13BDCBA-96D5-449A-A7D5-75260E84722D}"/>
                  </a:ext>
                </a:extLst>
              </p:cNvPr>
              <p:cNvSpPr/>
              <p:nvPr/>
            </p:nvSpPr>
            <p:spPr bwMode="auto">
              <a:xfrm>
                <a:off x="4187" y="2774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</p:grpSp>
        <p:grpSp>
          <p:nvGrpSpPr>
            <p:cNvPr id="749" name="iš1iḍé">
              <a:extLst>
                <a:ext uri="{FF2B5EF4-FFF2-40B4-BE49-F238E27FC236}">
                  <a16:creationId xmlns:a16="http://schemas.microsoft.com/office/drawing/2014/main" id="{016EA827-6402-4CC3-988F-393C7946448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38251" y="2314705"/>
              <a:ext cx="1495484" cy="1125033"/>
              <a:chOff x="4051" y="1777"/>
              <a:chExt cx="2561" cy="1926"/>
            </a:xfrm>
          </p:grpSpPr>
          <p:sp>
            <p:nvSpPr>
              <p:cNvPr id="1088" name="işľíḍê">
                <a:extLst>
                  <a:ext uri="{FF2B5EF4-FFF2-40B4-BE49-F238E27FC236}">
                    <a16:creationId xmlns:a16="http://schemas.microsoft.com/office/drawing/2014/main" id="{DEA5B6B4-3E2C-4475-83DC-836D39B9D3B0}"/>
                  </a:ext>
                </a:extLst>
              </p:cNvPr>
              <p:cNvSpPr/>
              <p:nvPr/>
            </p:nvSpPr>
            <p:spPr bwMode="auto">
              <a:xfrm>
                <a:off x="4187" y="2789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89" name="iŝḻîḓé">
                <a:extLst>
                  <a:ext uri="{FF2B5EF4-FFF2-40B4-BE49-F238E27FC236}">
                    <a16:creationId xmlns:a16="http://schemas.microsoft.com/office/drawing/2014/main" id="{7F522FFD-A0D4-43A0-B436-FD120B9C0204}"/>
                  </a:ext>
                </a:extLst>
              </p:cNvPr>
              <p:cNvSpPr/>
              <p:nvPr/>
            </p:nvSpPr>
            <p:spPr bwMode="auto">
              <a:xfrm>
                <a:off x="4187" y="2789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90" name="iṧļîḑé">
                <a:extLst>
                  <a:ext uri="{FF2B5EF4-FFF2-40B4-BE49-F238E27FC236}">
                    <a16:creationId xmlns:a16="http://schemas.microsoft.com/office/drawing/2014/main" id="{8007F710-F101-4247-8391-420B8A4B0082}"/>
                  </a:ext>
                </a:extLst>
              </p:cNvPr>
              <p:cNvSpPr/>
              <p:nvPr/>
            </p:nvSpPr>
            <p:spPr bwMode="auto">
              <a:xfrm>
                <a:off x="4187" y="2804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91" name="îşlíḓe">
                <a:extLst>
                  <a:ext uri="{FF2B5EF4-FFF2-40B4-BE49-F238E27FC236}">
                    <a16:creationId xmlns:a16="http://schemas.microsoft.com/office/drawing/2014/main" id="{A4B15C08-125B-4EFA-A8B4-322AA719900E}"/>
                  </a:ext>
                </a:extLst>
              </p:cNvPr>
              <p:cNvSpPr/>
              <p:nvPr/>
            </p:nvSpPr>
            <p:spPr bwMode="auto">
              <a:xfrm>
                <a:off x="4187" y="2804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92" name="iš1îḍê">
                <a:extLst>
                  <a:ext uri="{FF2B5EF4-FFF2-40B4-BE49-F238E27FC236}">
                    <a16:creationId xmlns:a16="http://schemas.microsoft.com/office/drawing/2014/main" id="{2EA2124A-D985-4DD3-9134-5BDC5164D9D0}"/>
                  </a:ext>
                </a:extLst>
              </p:cNvPr>
              <p:cNvSpPr/>
              <p:nvPr/>
            </p:nvSpPr>
            <p:spPr bwMode="auto">
              <a:xfrm>
                <a:off x="4187" y="2820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93" name="îṡlïḋé">
                <a:extLst>
                  <a:ext uri="{FF2B5EF4-FFF2-40B4-BE49-F238E27FC236}">
                    <a16:creationId xmlns:a16="http://schemas.microsoft.com/office/drawing/2014/main" id="{20F3EA60-5477-4547-84F6-701DE4E5E9D3}"/>
                  </a:ext>
                </a:extLst>
              </p:cNvPr>
              <p:cNvSpPr/>
              <p:nvPr/>
            </p:nvSpPr>
            <p:spPr bwMode="auto">
              <a:xfrm>
                <a:off x="4187" y="2820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94" name="ïsļídè">
                <a:extLst>
                  <a:ext uri="{FF2B5EF4-FFF2-40B4-BE49-F238E27FC236}">
                    <a16:creationId xmlns:a16="http://schemas.microsoft.com/office/drawing/2014/main" id="{78E8FFD4-4808-46CF-ABE4-DBE341E9BBB7}"/>
                  </a:ext>
                </a:extLst>
              </p:cNvPr>
              <p:cNvSpPr/>
              <p:nvPr/>
            </p:nvSpPr>
            <p:spPr bwMode="auto">
              <a:xfrm>
                <a:off x="4187" y="2835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95" name="ï$ḷïḑè">
                <a:extLst>
                  <a:ext uri="{FF2B5EF4-FFF2-40B4-BE49-F238E27FC236}">
                    <a16:creationId xmlns:a16="http://schemas.microsoft.com/office/drawing/2014/main" id="{DCB3477B-552B-4B2E-8878-F396FAE9263E}"/>
                  </a:ext>
                </a:extLst>
              </p:cNvPr>
              <p:cNvSpPr/>
              <p:nvPr/>
            </p:nvSpPr>
            <p:spPr bwMode="auto">
              <a:xfrm>
                <a:off x="4187" y="2835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96" name="îš1îďê">
                <a:extLst>
                  <a:ext uri="{FF2B5EF4-FFF2-40B4-BE49-F238E27FC236}">
                    <a16:creationId xmlns:a16="http://schemas.microsoft.com/office/drawing/2014/main" id="{472E5B38-C8C8-4F24-A080-7968D002A4C8}"/>
                  </a:ext>
                </a:extLst>
              </p:cNvPr>
              <p:cNvSpPr/>
              <p:nvPr/>
            </p:nvSpPr>
            <p:spPr bwMode="auto">
              <a:xfrm>
                <a:off x="4187" y="2850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97" name="íṧliḍé">
                <a:extLst>
                  <a:ext uri="{FF2B5EF4-FFF2-40B4-BE49-F238E27FC236}">
                    <a16:creationId xmlns:a16="http://schemas.microsoft.com/office/drawing/2014/main" id="{AE0E1963-6168-4880-B813-9406A374A494}"/>
                  </a:ext>
                </a:extLst>
              </p:cNvPr>
              <p:cNvSpPr/>
              <p:nvPr/>
            </p:nvSpPr>
            <p:spPr bwMode="auto">
              <a:xfrm>
                <a:off x="4187" y="2850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98" name="ïṣlidè">
                <a:extLst>
                  <a:ext uri="{FF2B5EF4-FFF2-40B4-BE49-F238E27FC236}">
                    <a16:creationId xmlns:a16="http://schemas.microsoft.com/office/drawing/2014/main" id="{28C1EFD2-BAC8-421E-99E7-6A309F77C540}"/>
                  </a:ext>
                </a:extLst>
              </p:cNvPr>
              <p:cNvSpPr/>
              <p:nvPr/>
            </p:nvSpPr>
            <p:spPr bwMode="auto">
              <a:xfrm>
                <a:off x="4187" y="2865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99" name="í$ļïḓè">
                <a:extLst>
                  <a:ext uri="{FF2B5EF4-FFF2-40B4-BE49-F238E27FC236}">
                    <a16:creationId xmlns:a16="http://schemas.microsoft.com/office/drawing/2014/main" id="{AAF900C6-1F14-47E5-BFD8-7E23E58AF275}"/>
                  </a:ext>
                </a:extLst>
              </p:cNvPr>
              <p:cNvSpPr/>
              <p:nvPr/>
            </p:nvSpPr>
            <p:spPr bwMode="auto">
              <a:xfrm>
                <a:off x="4187" y="2865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00" name="iSḻïḍé">
                <a:extLst>
                  <a:ext uri="{FF2B5EF4-FFF2-40B4-BE49-F238E27FC236}">
                    <a16:creationId xmlns:a16="http://schemas.microsoft.com/office/drawing/2014/main" id="{BC3DF088-6814-4DEF-A18F-8D4491F67EC5}"/>
                  </a:ext>
                </a:extLst>
              </p:cNvPr>
              <p:cNvSpPr/>
              <p:nvPr/>
            </p:nvSpPr>
            <p:spPr bwMode="auto">
              <a:xfrm>
                <a:off x="4187" y="2881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01" name="íslîďé">
                <a:extLst>
                  <a:ext uri="{FF2B5EF4-FFF2-40B4-BE49-F238E27FC236}">
                    <a16:creationId xmlns:a16="http://schemas.microsoft.com/office/drawing/2014/main" id="{8E9EC840-9A8A-432F-A895-839D1DBDC211}"/>
                  </a:ext>
                </a:extLst>
              </p:cNvPr>
              <p:cNvSpPr/>
              <p:nvPr/>
            </p:nvSpPr>
            <p:spPr bwMode="auto">
              <a:xfrm>
                <a:off x="4187" y="2881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02" name="îşľíḍè">
                <a:extLst>
                  <a:ext uri="{FF2B5EF4-FFF2-40B4-BE49-F238E27FC236}">
                    <a16:creationId xmlns:a16="http://schemas.microsoft.com/office/drawing/2014/main" id="{36AAE7F2-B982-4FE2-82C8-40A6F44F4C43}"/>
                  </a:ext>
                </a:extLst>
              </p:cNvPr>
              <p:cNvSpPr/>
              <p:nvPr/>
            </p:nvSpPr>
            <p:spPr bwMode="auto">
              <a:xfrm>
                <a:off x="4187" y="2896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03" name="îŝḷïḓè">
                <a:extLst>
                  <a:ext uri="{FF2B5EF4-FFF2-40B4-BE49-F238E27FC236}">
                    <a16:creationId xmlns:a16="http://schemas.microsoft.com/office/drawing/2014/main" id="{A7259881-1D17-4141-8CD0-E5DE140B8E11}"/>
                  </a:ext>
                </a:extLst>
              </p:cNvPr>
              <p:cNvSpPr/>
              <p:nvPr/>
            </p:nvSpPr>
            <p:spPr bwMode="auto">
              <a:xfrm>
                <a:off x="4187" y="2896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04" name="iŝ1íḑè">
                <a:extLst>
                  <a:ext uri="{FF2B5EF4-FFF2-40B4-BE49-F238E27FC236}">
                    <a16:creationId xmlns:a16="http://schemas.microsoft.com/office/drawing/2014/main" id="{9B08B2EC-9B15-4F87-83C6-07ED09C3DFC1}"/>
                  </a:ext>
                </a:extLst>
              </p:cNvPr>
              <p:cNvSpPr/>
              <p:nvPr/>
            </p:nvSpPr>
            <p:spPr bwMode="auto">
              <a:xfrm>
                <a:off x="4187" y="2911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05" name="ïš1îḑê">
                <a:extLst>
                  <a:ext uri="{FF2B5EF4-FFF2-40B4-BE49-F238E27FC236}">
                    <a16:creationId xmlns:a16="http://schemas.microsoft.com/office/drawing/2014/main" id="{124261F1-2B82-4C0A-B4AE-6D336298B15F}"/>
                  </a:ext>
                </a:extLst>
              </p:cNvPr>
              <p:cNvSpPr/>
              <p:nvPr/>
            </p:nvSpPr>
            <p:spPr bwMode="auto">
              <a:xfrm>
                <a:off x="4187" y="2911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06" name="ïṥľîḓè">
                <a:extLst>
                  <a:ext uri="{FF2B5EF4-FFF2-40B4-BE49-F238E27FC236}">
                    <a16:creationId xmlns:a16="http://schemas.microsoft.com/office/drawing/2014/main" id="{55C8172C-6EBD-45AF-A79A-983E57865361}"/>
                  </a:ext>
                </a:extLst>
              </p:cNvPr>
              <p:cNvSpPr/>
              <p:nvPr/>
            </p:nvSpPr>
            <p:spPr bwMode="auto">
              <a:xfrm>
                <a:off x="4187" y="2926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07" name="ísļîḍe">
                <a:extLst>
                  <a:ext uri="{FF2B5EF4-FFF2-40B4-BE49-F238E27FC236}">
                    <a16:creationId xmlns:a16="http://schemas.microsoft.com/office/drawing/2014/main" id="{FBF0091C-E5A8-4946-A39A-234BF8BC6E78}"/>
                  </a:ext>
                </a:extLst>
              </p:cNvPr>
              <p:cNvSpPr/>
              <p:nvPr/>
            </p:nvSpPr>
            <p:spPr bwMode="auto">
              <a:xfrm>
                <a:off x="4187" y="2926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08" name="ïšḷiḍê">
                <a:extLst>
                  <a:ext uri="{FF2B5EF4-FFF2-40B4-BE49-F238E27FC236}">
                    <a16:creationId xmlns:a16="http://schemas.microsoft.com/office/drawing/2014/main" id="{92048B8A-064B-424B-ACB9-807E459C9130}"/>
                  </a:ext>
                </a:extLst>
              </p:cNvPr>
              <p:cNvSpPr/>
              <p:nvPr/>
            </p:nvSpPr>
            <p:spPr bwMode="auto">
              <a:xfrm>
                <a:off x="4187" y="2941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09" name="îsľíďê">
                <a:extLst>
                  <a:ext uri="{FF2B5EF4-FFF2-40B4-BE49-F238E27FC236}">
                    <a16:creationId xmlns:a16="http://schemas.microsoft.com/office/drawing/2014/main" id="{67F758AA-E223-4A13-80F9-004DC7475E45}"/>
                  </a:ext>
                </a:extLst>
              </p:cNvPr>
              <p:cNvSpPr/>
              <p:nvPr/>
            </p:nvSpPr>
            <p:spPr bwMode="auto">
              <a:xfrm>
                <a:off x="4187" y="2941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10" name="ísļïḓe">
                <a:extLst>
                  <a:ext uri="{FF2B5EF4-FFF2-40B4-BE49-F238E27FC236}">
                    <a16:creationId xmlns:a16="http://schemas.microsoft.com/office/drawing/2014/main" id="{C44A6046-6F9C-4805-A16B-454140FD5263}"/>
                  </a:ext>
                </a:extLst>
              </p:cNvPr>
              <p:cNvSpPr/>
              <p:nvPr/>
            </p:nvSpPr>
            <p:spPr bwMode="auto">
              <a:xfrm>
                <a:off x="4187" y="2957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11" name="íSľîḑê">
                <a:extLst>
                  <a:ext uri="{FF2B5EF4-FFF2-40B4-BE49-F238E27FC236}">
                    <a16:creationId xmlns:a16="http://schemas.microsoft.com/office/drawing/2014/main" id="{4A42883B-0606-4F78-8388-D038D28DC629}"/>
                  </a:ext>
                </a:extLst>
              </p:cNvPr>
              <p:cNvSpPr/>
              <p:nvPr/>
            </p:nvSpPr>
            <p:spPr bwMode="auto">
              <a:xfrm>
                <a:off x="4187" y="2957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12" name="išḻíḑé">
                <a:extLst>
                  <a:ext uri="{FF2B5EF4-FFF2-40B4-BE49-F238E27FC236}">
                    <a16:creationId xmlns:a16="http://schemas.microsoft.com/office/drawing/2014/main" id="{866B170E-BD23-4DF6-8E5E-E451A94468A8}"/>
                  </a:ext>
                </a:extLst>
              </p:cNvPr>
              <p:cNvSpPr/>
              <p:nvPr/>
            </p:nvSpPr>
            <p:spPr bwMode="auto">
              <a:xfrm>
                <a:off x="4187" y="2972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13" name="ïṡlïḋé">
                <a:extLst>
                  <a:ext uri="{FF2B5EF4-FFF2-40B4-BE49-F238E27FC236}">
                    <a16:creationId xmlns:a16="http://schemas.microsoft.com/office/drawing/2014/main" id="{E4CBA35A-DA7F-40A3-8DD7-814E4ACC39B7}"/>
                  </a:ext>
                </a:extLst>
              </p:cNvPr>
              <p:cNvSpPr/>
              <p:nvPr/>
            </p:nvSpPr>
            <p:spPr bwMode="auto">
              <a:xfrm>
                <a:off x="4187" y="2972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14" name="îŝļiďè">
                <a:extLst>
                  <a:ext uri="{FF2B5EF4-FFF2-40B4-BE49-F238E27FC236}">
                    <a16:creationId xmlns:a16="http://schemas.microsoft.com/office/drawing/2014/main" id="{B7876C9C-A51E-49B9-9EFB-260E904984E5}"/>
                  </a:ext>
                </a:extLst>
              </p:cNvPr>
              <p:cNvSpPr/>
              <p:nvPr/>
            </p:nvSpPr>
            <p:spPr bwMode="auto">
              <a:xfrm>
                <a:off x="4187" y="2987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15" name="îṩḷîdé">
                <a:extLst>
                  <a:ext uri="{FF2B5EF4-FFF2-40B4-BE49-F238E27FC236}">
                    <a16:creationId xmlns:a16="http://schemas.microsoft.com/office/drawing/2014/main" id="{E045D753-7008-458E-B56A-604C730C4B6D}"/>
                  </a:ext>
                </a:extLst>
              </p:cNvPr>
              <p:cNvSpPr/>
              <p:nvPr/>
            </p:nvSpPr>
            <p:spPr bwMode="auto">
              <a:xfrm>
                <a:off x="4187" y="2987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16" name="îṩľîḋè">
                <a:extLst>
                  <a:ext uri="{FF2B5EF4-FFF2-40B4-BE49-F238E27FC236}">
                    <a16:creationId xmlns:a16="http://schemas.microsoft.com/office/drawing/2014/main" id="{CC0DB1FB-E49E-4FDD-8154-3B48FA744121}"/>
                  </a:ext>
                </a:extLst>
              </p:cNvPr>
              <p:cNvSpPr/>
              <p:nvPr/>
            </p:nvSpPr>
            <p:spPr bwMode="auto">
              <a:xfrm>
                <a:off x="4187" y="3010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17" name="îṩlïdè">
                <a:extLst>
                  <a:ext uri="{FF2B5EF4-FFF2-40B4-BE49-F238E27FC236}">
                    <a16:creationId xmlns:a16="http://schemas.microsoft.com/office/drawing/2014/main" id="{F0192B1A-B648-42A1-8555-98C3134326B8}"/>
                  </a:ext>
                </a:extLst>
              </p:cNvPr>
              <p:cNvSpPr/>
              <p:nvPr/>
            </p:nvSpPr>
            <p:spPr bwMode="auto">
              <a:xfrm>
                <a:off x="4187" y="3010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18" name="iśľïḑé">
                <a:extLst>
                  <a:ext uri="{FF2B5EF4-FFF2-40B4-BE49-F238E27FC236}">
                    <a16:creationId xmlns:a16="http://schemas.microsoft.com/office/drawing/2014/main" id="{AB84FAED-8AF5-4396-81BB-3E05B183BD0B}"/>
                  </a:ext>
                </a:extLst>
              </p:cNvPr>
              <p:cNvSpPr/>
              <p:nvPr/>
            </p:nvSpPr>
            <p:spPr bwMode="auto">
              <a:xfrm>
                <a:off x="4187" y="3025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19" name="îṥḻidê">
                <a:extLst>
                  <a:ext uri="{FF2B5EF4-FFF2-40B4-BE49-F238E27FC236}">
                    <a16:creationId xmlns:a16="http://schemas.microsoft.com/office/drawing/2014/main" id="{DABEB4A0-6263-4A3B-8DA4-35C56CA3250F}"/>
                  </a:ext>
                </a:extLst>
              </p:cNvPr>
              <p:cNvSpPr/>
              <p:nvPr/>
            </p:nvSpPr>
            <p:spPr bwMode="auto">
              <a:xfrm>
                <a:off x="4187" y="3025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20" name="îś1iďe">
                <a:extLst>
                  <a:ext uri="{FF2B5EF4-FFF2-40B4-BE49-F238E27FC236}">
                    <a16:creationId xmlns:a16="http://schemas.microsoft.com/office/drawing/2014/main" id="{7429EDF7-01D8-448E-AE79-7272CBCAD782}"/>
                  </a:ext>
                </a:extLst>
              </p:cNvPr>
              <p:cNvSpPr/>
              <p:nvPr/>
            </p:nvSpPr>
            <p:spPr bwMode="auto">
              <a:xfrm>
                <a:off x="4187" y="3040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21" name="iṡḷíďe">
                <a:extLst>
                  <a:ext uri="{FF2B5EF4-FFF2-40B4-BE49-F238E27FC236}">
                    <a16:creationId xmlns:a16="http://schemas.microsoft.com/office/drawing/2014/main" id="{46072D22-1790-471F-BA5E-A1A9B605B1E2}"/>
                  </a:ext>
                </a:extLst>
              </p:cNvPr>
              <p:cNvSpPr/>
              <p:nvPr/>
            </p:nvSpPr>
            <p:spPr bwMode="auto">
              <a:xfrm>
                <a:off x="4187" y="3040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22" name="i$1ïḋê">
                <a:extLst>
                  <a:ext uri="{FF2B5EF4-FFF2-40B4-BE49-F238E27FC236}">
                    <a16:creationId xmlns:a16="http://schemas.microsoft.com/office/drawing/2014/main" id="{1F2ADB9D-834A-4C72-BCA0-78017E308D3E}"/>
                  </a:ext>
                </a:extLst>
              </p:cNvPr>
              <p:cNvSpPr/>
              <p:nvPr/>
            </p:nvSpPr>
            <p:spPr bwMode="auto">
              <a:xfrm>
                <a:off x="4187" y="3056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23" name="íšļidé">
                <a:extLst>
                  <a:ext uri="{FF2B5EF4-FFF2-40B4-BE49-F238E27FC236}">
                    <a16:creationId xmlns:a16="http://schemas.microsoft.com/office/drawing/2014/main" id="{172A114D-F95A-4B82-A5F6-83CBBEC6ABA2}"/>
                  </a:ext>
                </a:extLst>
              </p:cNvPr>
              <p:cNvSpPr/>
              <p:nvPr/>
            </p:nvSpPr>
            <p:spPr bwMode="auto">
              <a:xfrm>
                <a:off x="4187" y="3056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24" name="ïṧḷidé">
                <a:extLst>
                  <a:ext uri="{FF2B5EF4-FFF2-40B4-BE49-F238E27FC236}">
                    <a16:creationId xmlns:a16="http://schemas.microsoft.com/office/drawing/2014/main" id="{03C04B92-D184-459B-BAD3-0B26490B1D05}"/>
                  </a:ext>
                </a:extLst>
              </p:cNvPr>
              <p:cNvSpPr/>
              <p:nvPr/>
            </p:nvSpPr>
            <p:spPr bwMode="auto">
              <a:xfrm>
                <a:off x="4187" y="3071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25" name="ïṥľíďe">
                <a:extLst>
                  <a:ext uri="{FF2B5EF4-FFF2-40B4-BE49-F238E27FC236}">
                    <a16:creationId xmlns:a16="http://schemas.microsoft.com/office/drawing/2014/main" id="{1907C279-7E40-4BB2-8216-1C5BA646AF2C}"/>
                  </a:ext>
                </a:extLst>
              </p:cNvPr>
              <p:cNvSpPr/>
              <p:nvPr/>
            </p:nvSpPr>
            <p:spPr bwMode="auto">
              <a:xfrm>
                <a:off x="4187" y="3071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26" name="íṣľiḑê">
                <a:extLst>
                  <a:ext uri="{FF2B5EF4-FFF2-40B4-BE49-F238E27FC236}">
                    <a16:creationId xmlns:a16="http://schemas.microsoft.com/office/drawing/2014/main" id="{D784CFF8-CC27-46EA-AB5E-79C3DE5A5A2E}"/>
                  </a:ext>
                </a:extLst>
              </p:cNvPr>
              <p:cNvSpPr/>
              <p:nvPr/>
            </p:nvSpPr>
            <p:spPr bwMode="auto">
              <a:xfrm>
                <a:off x="4187" y="3086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27" name="îṧľíḓè">
                <a:extLst>
                  <a:ext uri="{FF2B5EF4-FFF2-40B4-BE49-F238E27FC236}">
                    <a16:creationId xmlns:a16="http://schemas.microsoft.com/office/drawing/2014/main" id="{0427F5FA-0A9A-43D0-9100-CC25DC7BBEBF}"/>
                  </a:ext>
                </a:extLst>
              </p:cNvPr>
              <p:cNvSpPr/>
              <p:nvPr/>
            </p:nvSpPr>
            <p:spPr bwMode="auto">
              <a:xfrm>
                <a:off x="4187" y="3086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28" name="íŝlïḓè">
                <a:extLst>
                  <a:ext uri="{FF2B5EF4-FFF2-40B4-BE49-F238E27FC236}">
                    <a16:creationId xmlns:a16="http://schemas.microsoft.com/office/drawing/2014/main" id="{067EBEEF-62FC-4BC6-BF4E-92FBC4ABAB18}"/>
                  </a:ext>
                </a:extLst>
              </p:cNvPr>
              <p:cNvSpPr/>
              <p:nvPr/>
            </p:nvSpPr>
            <p:spPr bwMode="auto">
              <a:xfrm>
                <a:off x="4187" y="3101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29" name="íṥlíde">
                <a:extLst>
                  <a:ext uri="{FF2B5EF4-FFF2-40B4-BE49-F238E27FC236}">
                    <a16:creationId xmlns:a16="http://schemas.microsoft.com/office/drawing/2014/main" id="{83554DA9-0DC9-4CA1-AEDA-04C42ED9754A}"/>
                  </a:ext>
                </a:extLst>
              </p:cNvPr>
              <p:cNvSpPr/>
              <p:nvPr/>
            </p:nvSpPr>
            <p:spPr bwMode="auto">
              <a:xfrm>
                <a:off x="4187" y="3101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30" name="íSliḍè">
                <a:extLst>
                  <a:ext uri="{FF2B5EF4-FFF2-40B4-BE49-F238E27FC236}">
                    <a16:creationId xmlns:a16="http://schemas.microsoft.com/office/drawing/2014/main" id="{EC9D8F36-354F-49EC-802F-390714A8782E}"/>
                  </a:ext>
                </a:extLst>
              </p:cNvPr>
              <p:cNvSpPr/>
              <p:nvPr/>
            </p:nvSpPr>
            <p:spPr bwMode="auto">
              <a:xfrm>
                <a:off x="4187" y="3117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31" name="ïŝlïḑé">
                <a:extLst>
                  <a:ext uri="{FF2B5EF4-FFF2-40B4-BE49-F238E27FC236}">
                    <a16:creationId xmlns:a16="http://schemas.microsoft.com/office/drawing/2014/main" id="{8EC606E3-711C-4076-A79C-CFB60FA61013}"/>
                  </a:ext>
                </a:extLst>
              </p:cNvPr>
              <p:cNvSpPr/>
              <p:nvPr/>
            </p:nvSpPr>
            <p:spPr bwMode="auto">
              <a:xfrm>
                <a:off x="4187" y="3117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32" name="í$lïḍè">
                <a:extLst>
                  <a:ext uri="{FF2B5EF4-FFF2-40B4-BE49-F238E27FC236}">
                    <a16:creationId xmlns:a16="http://schemas.microsoft.com/office/drawing/2014/main" id="{6FC66597-77DB-4A21-A831-0778DDCF2C56}"/>
                  </a:ext>
                </a:extLst>
              </p:cNvPr>
              <p:cNvSpPr/>
              <p:nvPr/>
            </p:nvSpPr>
            <p:spPr bwMode="auto">
              <a:xfrm>
                <a:off x="4187" y="3132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33" name="iṣ1íḓè">
                <a:extLst>
                  <a:ext uri="{FF2B5EF4-FFF2-40B4-BE49-F238E27FC236}">
                    <a16:creationId xmlns:a16="http://schemas.microsoft.com/office/drawing/2014/main" id="{BB662CB8-94F8-427B-A6AB-302308F8A0DB}"/>
                  </a:ext>
                </a:extLst>
              </p:cNvPr>
              <p:cNvSpPr/>
              <p:nvPr/>
            </p:nvSpPr>
            <p:spPr bwMode="auto">
              <a:xfrm>
                <a:off x="4187" y="3132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34" name="íšḻidè">
                <a:extLst>
                  <a:ext uri="{FF2B5EF4-FFF2-40B4-BE49-F238E27FC236}">
                    <a16:creationId xmlns:a16="http://schemas.microsoft.com/office/drawing/2014/main" id="{2F388118-8000-4296-93E6-7530DB8DB933}"/>
                  </a:ext>
                </a:extLst>
              </p:cNvPr>
              <p:cNvSpPr/>
              <p:nvPr/>
            </p:nvSpPr>
            <p:spPr bwMode="auto">
              <a:xfrm>
                <a:off x="4187" y="3147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35" name="ïṧļiḓé">
                <a:extLst>
                  <a:ext uri="{FF2B5EF4-FFF2-40B4-BE49-F238E27FC236}">
                    <a16:creationId xmlns:a16="http://schemas.microsoft.com/office/drawing/2014/main" id="{3C94F976-BECB-484A-AC11-B6B81C03836C}"/>
                  </a:ext>
                </a:extLst>
              </p:cNvPr>
              <p:cNvSpPr/>
              <p:nvPr/>
            </p:nvSpPr>
            <p:spPr bwMode="auto">
              <a:xfrm>
                <a:off x="4187" y="3147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36" name="îṥľiḑê">
                <a:extLst>
                  <a:ext uri="{FF2B5EF4-FFF2-40B4-BE49-F238E27FC236}">
                    <a16:creationId xmlns:a16="http://schemas.microsoft.com/office/drawing/2014/main" id="{8833AC4D-605F-42C2-AB44-622FE088FD79}"/>
                  </a:ext>
                </a:extLst>
              </p:cNvPr>
              <p:cNvSpPr/>
              <p:nvPr/>
            </p:nvSpPr>
            <p:spPr bwMode="auto">
              <a:xfrm>
                <a:off x="4187" y="3162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37" name="iṩlíḑé">
                <a:extLst>
                  <a:ext uri="{FF2B5EF4-FFF2-40B4-BE49-F238E27FC236}">
                    <a16:creationId xmlns:a16="http://schemas.microsoft.com/office/drawing/2014/main" id="{92D449B6-2102-4C0A-B467-7749399A76A6}"/>
                  </a:ext>
                </a:extLst>
              </p:cNvPr>
              <p:cNvSpPr/>
              <p:nvPr/>
            </p:nvSpPr>
            <p:spPr bwMode="auto">
              <a:xfrm>
                <a:off x="4187" y="3162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38" name="ïṩ1ïḋè">
                <a:extLst>
                  <a:ext uri="{FF2B5EF4-FFF2-40B4-BE49-F238E27FC236}">
                    <a16:creationId xmlns:a16="http://schemas.microsoft.com/office/drawing/2014/main" id="{6E88F31D-0779-45D1-85AC-72E03979B278}"/>
                  </a:ext>
                </a:extLst>
              </p:cNvPr>
              <p:cNvSpPr/>
              <p:nvPr/>
            </p:nvSpPr>
            <p:spPr bwMode="auto">
              <a:xfrm>
                <a:off x="4187" y="3177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39" name="işľïḓé">
                <a:extLst>
                  <a:ext uri="{FF2B5EF4-FFF2-40B4-BE49-F238E27FC236}">
                    <a16:creationId xmlns:a16="http://schemas.microsoft.com/office/drawing/2014/main" id="{2E97F36C-8B76-4CE0-92AA-B4F03D250E6F}"/>
                  </a:ext>
                </a:extLst>
              </p:cNvPr>
              <p:cNvSpPr/>
              <p:nvPr/>
            </p:nvSpPr>
            <p:spPr bwMode="auto">
              <a:xfrm>
                <a:off x="4187" y="3177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40" name="íṣļïdé">
                <a:extLst>
                  <a:ext uri="{FF2B5EF4-FFF2-40B4-BE49-F238E27FC236}">
                    <a16:creationId xmlns:a16="http://schemas.microsoft.com/office/drawing/2014/main" id="{041AE051-2663-489B-924C-053D794BC2CA}"/>
                  </a:ext>
                </a:extLst>
              </p:cNvPr>
              <p:cNvSpPr/>
              <p:nvPr/>
            </p:nvSpPr>
            <p:spPr bwMode="auto">
              <a:xfrm>
                <a:off x="4187" y="3193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41" name="i$ľïḍê">
                <a:extLst>
                  <a:ext uri="{FF2B5EF4-FFF2-40B4-BE49-F238E27FC236}">
                    <a16:creationId xmlns:a16="http://schemas.microsoft.com/office/drawing/2014/main" id="{49D44239-5D46-461F-AE3D-E4BF9000940A}"/>
                  </a:ext>
                </a:extLst>
              </p:cNvPr>
              <p:cNvSpPr/>
              <p:nvPr/>
            </p:nvSpPr>
            <p:spPr bwMode="auto">
              <a:xfrm>
                <a:off x="4187" y="3193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42" name="ïS1iḋe">
                <a:extLst>
                  <a:ext uri="{FF2B5EF4-FFF2-40B4-BE49-F238E27FC236}">
                    <a16:creationId xmlns:a16="http://schemas.microsoft.com/office/drawing/2014/main" id="{459F8DBB-8134-4004-91DA-201D4085E9DB}"/>
                  </a:ext>
                </a:extLst>
              </p:cNvPr>
              <p:cNvSpPr/>
              <p:nvPr/>
            </p:nvSpPr>
            <p:spPr bwMode="auto">
              <a:xfrm>
                <a:off x="4187" y="3208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43" name="išlídé">
                <a:extLst>
                  <a:ext uri="{FF2B5EF4-FFF2-40B4-BE49-F238E27FC236}">
                    <a16:creationId xmlns:a16="http://schemas.microsoft.com/office/drawing/2014/main" id="{301342B5-F359-4987-8A1E-E5FEAB42EC64}"/>
                  </a:ext>
                </a:extLst>
              </p:cNvPr>
              <p:cNvSpPr/>
              <p:nvPr/>
            </p:nvSpPr>
            <p:spPr bwMode="auto">
              <a:xfrm>
                <a:off x="4187" y="3208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44" name="íşļidê">
                <a:extLst>
                  <a:ext uri="{FF2B5EF4-FFF2-40B4-BE49-F238E27FC236}">
                    <a16:creationId xmlns:a16="http://schemas.microsoft.com/office/drawing/2014/main" id="{A7B2499D-DEFE-433A-91A7-31D9034A81B5}"/>
                  </a:ext>
                </a:extLst>
              </p:cNvPr>
              <p:cNvSpPr/>
              <p:nvPr/>
            </p:nvSpPr>
            <p:spPr bwMode="auto">
              <a:xfrm>
                <a:off x="4187" y="3223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45" name="iṣḷîḓê">
                <a:extLst>
                  <a:ext uri="{FF2B5EF4-FFF2-40B4-BE49-F238E27FC236}">
                    <a16:creationId xmlns:a16="http://schemas.microsoft.com/office/drawing/2014/main" id="{5DEAAD1E-D444-4725-A8EE-87F8D9A39B13}"/>
                  </a:ext>
                </a:extLst>
              </p:cNvPr>
              <p:cNvSpPr/>
              <p:nvPr/>
            </p:nvSpPr>
            <p:spPr bwMode="auto">
              <a:xfrm>
                <a:off x="4187" y="3223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46" name="íślîḋè">
                <a:extLst>
                  <a:ext uri="{FF2B5EF4-FFF2-40B4-BE49-F238E27FC236}">
                    <a16:creationId xmlns:a16="http://schemas.microsoft.com/office/drawing/2014/main" id="{3A703E12-D27B-402B-A483-A38DE5387ECB}"/>
                  </a:ext>
                </a:extLst>
              </p:cNvPr>
              <p:cNvSpPr/>
              <p:nvPr/>
            </p:nvSpPr>
            <p:spPr bwMode="auto">
              <a:xfrm>
                <a:off x="4187" y="3238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47" name="i$1íďe">
                <a:extLst>
                  <a:ext uri="{FF2B5EF4-FFF2-40B4-BE49-F238E27FC236}">
                    <a16:creationId xmlns:a16="http://schemas.microsoft.com/office/drawing/2014/main" id="{0401652E-7A62-4FAB-8CC0-BEA63ECC1D83}"/>
                  </a:ext>
                </a:extLst>
              </p:cNvPr>
              <p:cNvSpPr/>
              <p:nvPr/>
            </p:nvSpPr>
            <p:spPr bwMode="auto">
              <a:xfrm>
                <a:off x="4187" y="3238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48" name="íSļiḓê">
                <a:extLst>
                  <a:ext uri="{FF2B5EF4-FFF2-40B4-BE49-F238E27FC236}">
                    <a16:creationId xmlns:a16="http://schemas.microsoft.com/office/drawing/2014/main" id="{2C13E58A-8213-481D-B6F9-B7ACC6BB45D9}"/>
                  </a:ext>
                </a:extLst>
              </p:cNvPr>
              <p:cNvSpPr/>
              <p:nvPr/>
            </p:nvSpPr>
            <p:spPr bwMode="auto">
              <a:xfrm>
                <a:off x="4187" y="3254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49" name="íSļiḑe">
                <a:extLst>
                  <a:ext uri="{FF2B5EF4-FFF2-40B4-BE49-F238E27FC236}">
                    <a16:creationId xmlns:a16="http://schemas.microsoft.com/office/drawing/2014/main" id="{4B9B0CEA-2D9A-4901-A9F8-288DCD174048}"/>
                  </a:ext>
                </a:extLst>
              </p:cNvPr>
              <p:cNvSpPr/>
              <p:nvPr/>
            </p:nvSpPr>
            <p:spPr bwMode="auto">
              <a:xfrm>
                <a:off x="4187" y="3254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50" name="i$lîḑé">
                <a:extLst>
                  <a:ext uri="{FF2B5EF4-FFF2-40B4-BE49-F238E27FC236}">
                    <a16:creationId xmlns:a16="http://schemas.microsoft.com/office/drawing/2014/main" id="{6A5D0E6B-49CC-4A1A-A083-F63063611095}"/>
                  </a:ext>
                </a:extLst>
              </p:cNvPr>
              <p:cNvSpPr/>
              <p:nvPr/>
            </p:nvSpPr>
            <p:spPr bwMode="auto">
              <a:xfrm>
                <a:off x="4187" y="3269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51" name="i$liḓe">
                <a:extLst>
                  <a:ext uri="{FF2B5EF4-FFF2-40B4-BE49-F238E27FC236}">
                    <a16:creationId xmlns:a16="http://schemas.microsoft.com/office/drawing/2014/main" id="{AB6144BE-B495-4324-971E-9FDDB19F0BE4}"/>
                  </a:ext>
                </a:extLst>
              </p:cNvPr>
              <p:cNvSpPr/>
              <p:nvPr/>
            </p:nvSpPr>
            <p:spPr bwMode="auto">
              <a:xfrm>
                <a:off x="4187" y="3269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52" name="ïṣļïḋê">
                <a:extLst>
                  <a:ext uri="{FF2B5EF4-FFF2-40B4-BE49-F238E27FC236}">
                    <a16:creationId xmlns:a16="http://schemas.microsoft.com/office/drawing/2014/main" id="{98272D9C-4B28-4B73-B0FF-79BBFCBDF77C}"/>
                  </a:ext>
                </a:extLst>
              </p:cNvPr>
              <p:cNvSpPr/>
              <p:nvPr/>
            </p:nvSpPr>
            <p:spPr bwMode="auto">
              <a:xfrm>
                <a:off x="4187" y="3284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53" name="íşḻíḑê">
                <a:extLst>
                  <a:ext uri="{FF2B5EF4-FFF2-40B4-BE49-F238E27FC236}">
                    <a16:creationId xmlns:a16="http://schemas.microsoft.com/office/drawing/2014/main" id="{E78112EE-A8DE-492D-AAE9-3A6A9D8F00BC}"/>
                  </a:ext>
                </a:extLst>
              </p:cNvPr>
              <p:cNvSpPr/>
              <p:nvPr/>
            </p:nvSpPr>
            <p:spPr bwMode="auto">
              <a:xfrm>
                <a:off x="4187" y="3284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54" name="işḻîḍé">
                <a:extLst>
                  <a:ext uri="{FF2B5EF4-FFF2-40B4-BE49-F238E27FC236}">
                    <a16:creationId xmlns:a16="http://schemas.microsoft.com/office/drawing/2014/main" id="{8B4DC09B-F96B-4D2F-B83A-F74660B1FF5F}"/>
                  </a:ext>
                </a:extLst>
              </p:cNvPr>
              <p:cNvSpPr/>
              <p:nvPr/>
            </p:nvSpPr>
            <p:spPr bwMode="auto">
              <a:xfrm>
                <a:off x="4187" y="3299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55" name="íṡḷiḍe">
                <a:extLst>
                  <a:ext uri="{FF2B5EF4-FFF2-40B4-BE49-F238E27FC236}">
                    <a16:creationId xmlns:a16="http://schemas.microsoft.com/office/drawing/2014/main" id="{86898008-96EA-4230-AD0C-F782C3730BA3}"/>
                  </a:ext>
                </a:extLst>
              </p:cNvPr>
              <p:cNvSpPr/>
              <p:nvPr/>
            </p:nvSpPr>
            <p:spPr bwMode="auto">
              <a:xfrm>
                <a:off x="4187" y="3299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56" name="iṥļídê">
                <a:extLst>
                  <a:ext uri="{FF2B5EF4-FFF2-40B4-BE49-F238E27FC236}">
                    <a16:creationId xmlns:a16="http://schemas.microsoft.com/office/drawing/2014/main" id="{60D4EA57-9696-49AB-BD64-F9727392A373}"/>
                  </a:ext>
                </a:extLst>
              </p:cNvPr>
              <p:cNvSpPr/>
              <p:nvPr/>
            </p:nvSpPr>
            <p:spPr bwMode="auto">
              <a:xfrm>
                <a:off x="4187" y="3314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57" name="ïśľîḋe">
                <a:extLst>
                  <a:ext uri="{FF2B5EF4-FFF2-40B4-BE49-F238E27FC236}">
                    <a16:creationId xmlns:a16="http://schemas.microsoft.com/office/drawing/2014/main" id="{008A89FD-B422-45B8-B1BB-3C5A7289182D}"/>
                  </a:ext>
                </a:extLst>
              </p:cNvPr>
              <p:cNvSpPr/>
              <p:nvPr/>
            </p:nvSpPr>
            <p:spPr bwMode="auto">
              <a:xfrm>
                <a:off x="4187" y="3314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58" name="íśḷîḑé">
                <a:extLst>
                  <a:ext uri="{FF2B5EF4-FFF2-40B4-BE49-F238E27FC236}">
                    <a16:creationId xmlns:a16="http://schemas.microsoft.com/office/drawing/2014/main" id="{BE0D464E-2864-45DA-89E2-B6E48B78086A}"/>
                  </a:ext>
                </a:extLst>
              </p:cNvPr>
              <p:cNvSpPr/>
              <p:nvPr/>
            </p:nvSpPr>
            <p:spPr bwMode="auto">
              <a:xfrm>
                <a:off x="4187" y="3330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59" name="íŝļiḋé">
                <a:extLst>
                  <a:ext uri="{FF2B5EF4-FFF2-40B4-BE49-F238E27FC236}">
                    <a16:creationId xmlns:a16="http://schemas.microsoft.com/office/drawing/2014/main" id="{779F5F60-FFF5-4DF6-A60D-A723D280F624}"/>
                  </a:ext>
                </a:extLst>
              </p:cNvPr>
              <p:cNvSpPr/>
              <p:nvPr/>
            </p:nvSpPr>
            <p:spPr bwMode="auto">
              <a:xfrm>
                <a:off x="4187" y="3330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60" name="îṡḷîḓè">
                <a:extLst>
                  <a:ext uri="{FF2B5EF4-FFF2-40B4-BE49-F238E27FC236}">
                    <a16:creationId xmlns:a16="http://schemas.microsoft.com/office/drawing/2014/main" id="{B9B2A212-6DE0-45AA-9B2C-E1AB82B71719}"/>
                  </a:ext>
                </a:extLst>
              </p:cNvPr>
              <p:cNvSpPr/>
              <p:nvPr/>
            </p:nvSpPr>
            <p:spPr bwMode="auto">
              <a:xfrm>
                <a:off x="4187" y="3345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61" name="íṧlíďé">
                <a:extLst>
                  <a:ext uri="{FF2B5EF4-FFF2-40B4-BE49-F238E27FC236}">
                    <a16:creationId xmlns:a16="http://schemas.microsoft.com/office/drawing/2014/main" id="{07A18CBF-D2DB-4140-8397-398F10D25FF8}"/>
                  </a:ext>
                </a:extLst>
              </p:cNvPr>
              <p:cNvSpPr/>
              <p:nvPr/>
            </p:nvSpPr>
            <p:spPr bwMode="auto">
              <a:xfrm>
                <a:off x="4187" y="3345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62" name="íSḻiḑè">
                <a:extLst>
                  <a:ext uri="{FF2B5EF4-FFF2-40B4-BE49-F238E27FC236}">
                    <a16:creationId xmlns:a16="http://schemas.microsoft.com/office/drawing/2014/main" id="{058E0092-EF68-423E-97CF-FBFB07A0B9C9}"/>
                  </a:ext>
                </a:extLst>
              </p:cNvPr>
              <p:cNvSpPr/>
              <p:nvPr/>
            </p:nvSpPr>
            <p:spPr bwMode="auto">
              <a:xfrm>
                <a:off x="4187" y="3360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63" name="îṣļïḍe">
                <a:extLst>
                  <a:ext uri="{FF2B5EF4-FFF2-40B4-BE49-F238E27FC236}">
                    <a16:creationId xmlns:a16="http://schemas.microsoft.com/office/drawing/2014/main" id="{22F5389E-DACB-4ECA-9D03-54E5AFBF3FE3}"/>
                  </a:ext>
                </a:extLst>
              </p:cNvPr>
              <p:cNvSpPr/>
              <p:nvPr/>
            </p:nvSpPr>
            <p:spPr bwMode="auto">
              <a:xfrm>
                <a:off x="4187" y="3360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64" name="ïṧḻiḓé">
                <a:extLst>
                  <a:ext uri="{FF2B5EF4-FFF2-40B4-BE49-F238E27FC236}">
                    <a16:creationId xmlns:a16="http://schemas.microsoft.com/office/drawing/2014/main" id="{B554FB63-FFD7-4E16-82BF-C3995B698D88}"/>
                  </a:ext>
                </a:extLst>
              </p:cNvPr>
              <p:cNvSpPr/>
              <p:nvPr/>
            </p:nvSpPr>
            <p:spPr bwMode="auto">
              <a:xfrm>
                <a:off x="4187" y="3375"/>
                <a:ext cx="2319" cy="8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65" name="îšlïḓé">
                <a:extLst>
                  <a:ext uri="{FF2B5EF4-FFF2-40B4-BE49-F238E27FC236}">
                    <a16:creationId xmlns:a16="http://schemas.microsoft.com/office/drawing/2014/main" id="{6947DF27-2ADD-4BC7-B211-CAF1D88724C6}"/>
                  </a:ext>
                </a:extLst>
              </p:cNvPr>
              <p:cNvSpPr/>
              <p:nvPr/>
            </p:nvSpPr>
            <p:spPr bwMode="auto">
              <a:xfrm>
                <a:off x="4187" y="3375"/>
                <a:ext cx="2319" cy="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66" name="i$ļiḋé">
                <a:extLst>
                  <a:ext uri="{FF2B5EF4-FFF2-40B4-BE49-F238E27FC236}">
                    <a16:creationId xmlns:a16="http://schemas.microsoft.com/office/drawing/2014/main" id="{F151C7E2-08D1-444F-AEAE-609A868307BC}"/>
                  </a:ext>
                </a:extLst>
              </p:cNvPr>
              <p:cNvSpPr/>
              <p:nvPr/>
            </p:nvSpPr>
            <p:spPr bwMode="auto">
              <a:xfrm>
                <a:off x="4187" y="3391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67" name="ïšľidé">
                <a:extLst>
                  <a:ext uri="{FF2B5EF4-FFF2-40B4-BE49-F238E27FC236}">
                    <a16:creationId xmlns:a16="http://schemas.microsoft.com/office/drawing/2014/main" id="{BF071A56-FDC2-471A-9A43-9A9CBCE85771}"/>
                  </a:ext>
                </a:extLst>
              </p:cNvPr>
              <p:cNvSpPr/>
              <p:nvPr/>
            </p:nvSpPr>
            <p:spPr bwMode="auto">
              <a:xfrm>
                <a:off x="4187" y="3391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68" name="î$liḑé">
                <a:extLst>
                  <a:ext uri="{FF2B5EF4-FFF2-40B4-BE49-F238E27FC236}">
                    <a16:creationId xmlns:a16="http://schemas.microsoft.com/office/drawing/2014/main" id="{612C254C-8CE4-4D74-820E-8742BE2541EA}"/>
                  </a:ext>
                </a:extLst>
              </p:cNvPr>
              <p:cNvSpPr/>
              <p:nvPr/>
            </p:nvSpPr>
            <p:spPr bwMode="auto">
              <a:xfrm>
                <a:off x="4187" y="3406"/>
                <a:ext cx="2319" cy="7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69" name="iṧ1îḓê">
                <a:extLst>
                  <a:ext uri="{FF2B5EF4-FFF2-40B4-BE49-F238E27FC236}">
                    <a16:creationId xmlns:a16="http://schemas.microsoft.com/office/drawing/2014/main" id="{9C594E55-CA0A-4B21-B132-A955D6D64682}"/>
                  </a:ext>
                </a:extLst>
              </p:cNvPr>
              <p:cNvSpPr/>
              <p:nvPr/>
            </p:nvSpPr>
            <p:spPr bwMode="auto">
              <a:xfrm>
                <a:off x="4187" y="3406"/>
                <a:ext cx="2319" cy="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70" name="í$ḻíďe">
                <a:extLst>
                  <a:ext uri="{FF2B5EF4-FFF2-40B4-BE49-F238E27FC236}">
                    <a16:creationId xmlns:a16="http://schemas.microsoft.com/office/drawing/2014/main" id="{EA8363FE-F4BC-40C1-B99C-5F42C15F15B8}"/>
                  </a:ext>
                </a:extLst>
              </p:cNvPr>
              <p:cNvSpPr/>
              <p:nvPr/>
            </p:nvSpPr>
            <p:spPr bwMode="auto">
              <a:xfrm>
                <a:off x="4187" y="3429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71" name="íŝľidè">
                <a:extLst>
                  <a:ext uri="{FF2B5EF4-FFF2-40B4-BE49-F238E27FC236}">
                    <a16:creationId xmlns:a16="http://schemas.microsoft.com/office/drawing/2014/main" id="{9B10F3EE-5E4D-454D-9B1A-CF116D7564AC}"/>
                  </a:ext>
                </a:extLst>
              </p:cNvPr>
              <p:cNvSpPr/>
              <p:nvPr/>
            </p:nvSpPr>
            <p:spPr bwMode="auto">
              <a:xfrm>
                <a:off x="4187" y="3429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72" name="îṥľidé">
                <a:extLst>
                  <a:ext uri="{FF2B5EF4-FFF2-40B4-BE49-F238E27FC236}">
                    <a16:creationId xmlns:a16="http://schemas.microsoft.com/office/drawing/2014/main" id="{93314D5C-C63A-4D37-8E23-F4D3E1342D6E}"/>
                  </a:ext>
                </a:extLst>
              </p:cNvPr>
              <p:cNvSpPr/>
              <p:nvPr/>
            </p:nvSpPr>
            <p:spPr bwMode="auto">
              <a:xfrm>
                <a:off x="4187" y="3444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73" name="îŝḷíḍé">
                <a:extLst>
                  <a:ext uri="{FF2B5EF4-FFF2-40B4-BE49-F238E27FC236}">
                    <a16:creationId xmlns:a16="http://schemas.microsoft.com/office/drawing/2014/main" id="{61FD942A-0218-45CD-9F37-A6A60C9C8469}"/>
                  </a:ext>
                </a:extLst>
              </p:cNvPr>
              <p:cNvSpPr/>
              <p:nvPr/>
            </p:nvSpPr>
            <p:spPr bwMode="auto">
              <a:xfrm>
                <a:off x="4187" y="3444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74" name="îślîḑê">
                <a:extLst>
                  <a:ext uri="{FF2B5EF4-FFF2-40B4-BE49-F238E27FC236}">
                    <a16:creationId xmlns:a16="http://schemas.microsoft.com/office/drawing/2014/main" id="{E0CAEBF5-9FBD-4AC8-AFCD-04AD7692F685}"/>
                  </a:ext>
                </a:extLst>
              </p:cNvPr>
              <p:cNvSpPr/>
              <p:nvPr/>
            </p:nvSpPr>
            <p:spPr bwMode="auto">
              <a:xfrm>
                <a:off x="4187" y="3459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75" name="îṩļîḑe">
                <a:extLst>
                  <a:ext uri="{FF2B5EF4-FFF2-40B4-BE49-F238E27FC236}">
                    <a16:creationId xmlns:a16="http://schemas.microsoft.com/office/drawing/2014/main" id="{4D0C4D9D-11C2-4565-9C50-053370278CBC}"/>
                  </a:ext>
                </a:extLst>
              </p:cNvPr>
              <p:cNvSpPr/>
              <p:nvPr/>
            </p:nvSpPr>
            <p:spPr bwMode="auto">
              <a:xfrm>
                <a:off x="4187" y="3459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76" name="îṡḻíḓè">
                <a:extLst>
                  <a:ext uri="{FF2B5EF4-FFF2-40B4-BE49-F238E27FC236}">
                    <a16:creationId xmlns:a16="http://schemas.microsoft.com/office/drawing/2014/main" id="{5CC90492-91FC-4667-9A82-832903B64AEF}"/>
                  </a:ext>
                </a:extLst>
              </p:cNvPr>
              <p:cNvSpPr/>
              <p:nvPr/>
            </p:nvSpPr>
            <p:spPr bwMode="auto">
              <a:xfrm>
                <a:off x="4187" y="3474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77" name="iṣlïḑe">
                <a:extLst>
                  <a:ext uri="{FF2B5EF4-FFF2-40B4-BE49-F238E27FC236}">
                    <a16:creationId xmlns:a16="http://schemas.microsoft.com/office/drawing/2014/main" id="{21796E4B-7BAB-4556-9E8E-C2DE08A605A8}"/>
                  </a:ext>
                </a:extLst>
              </p:cNvPr>
              <p:cNvSpPr/>
              <p:nvPr/>
            </p:nvSpPr>
            <p:spPr bwMode="auto">
              <a:xfrm>
                <a:off x="4187" y="3474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78" name="íSḷîďe">
                <a:extLst>
                  <a:ext uri="{FF2B5EF4-FFF2-40B4-BE49-F238E27FC236}">
                    <a16:creationId xmlns:a16="http://schemas.microsoft.com/office/drawing/2014/main" id="{21061321-482A-44FF-A35C-7C2AF92B29D4}"/>
                  </a:ext>
                </a:extLst>
              </p:cNvPr>
              <p:cNvSpPr/>
              <p:nvPr/>
            </p:nvSpPr>
            <p:spPr bwMode="auto">
              <a:xfrm>
                <a:off x="4187" y="3490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79" name="isḻíďé">
                <a:extLst>
                  <a:ext uri="{FF2B5EF4-FFF2-40B4-BE49-F238E27FC236}">
                    <a16:creationId xmlns:a16="http://schemas.microsoft.com/office/drawing/2014/main" id="{7E1F3BFA-A01F-4E15-9D14-59C7E039E7E2}"/>
                  </a:ext>
                </a:extLst>
              </p:cNvPr>
              <p:cNvSpPr/>
              <p:nvPr/>
            </p:nvSpPr>
            <p:spPr bwMode="auto">
              <a:xfrm>
                <a:off x="4187" y="3490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80" name="ïš1íḍé">
                <a:extLst>
                  <a:ext uri="{FF2B5EF4-FFF2-40B4-BE49-F238E27FC236}">
                    <a16:creationId xmlns:a16="http://schemas.microsoft.com/office/drawing/2014/main" id="{05F9631D-651B-4837-9E93-5CAFE6AB4C81}"/>
                  </a:ext>
                </a:extLst>
              </p:cNvPr>
              <p:cNvSpPr/>
              <p:nvPr/>
            </p:nvSpPr>
            <p:spPr bwMode="auto">
              <a:xfrm>
                <a:off x="4187" y="3505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81" name="ïSḻíḍé">
                <a:extLst>
                  <a:ext uri="{FF2B5EF4-FFF2-40B4-BE49-F238E27FC236}">
                    <a16:creationId xmlns:a16="http://schemas.microsoft.com/office/drawing/2014/main" id="{D6B78636-D904-4F58-9D04-078243DFA981}"/>
                  </a:ext>
                </a:extLst>
              </p:cNvPr>
              <p:cNvSpPr/>
              <p:nvPr/>
            </p:nvSpPr>
            <p:spPr bwMode="auto">
              <a:xfrm>
                <a:off x="4187" y="3505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82" name="îśḻíḋé">
                <a:extLst>
                  <a:ext uri="{FF2B5EF4-FFF2-40B4-BE49-F238E27FC236}">
                    <a16:creationId xmlns:a16="http://schemas.microsoft.com/office/drawing/2014/main" id="{0AC77AC3-61F8-4747-A030-F7B7D046B5EB}"/>
                  </a:ext>
                </a:extLst>
              </p:cNvPr>
              <p:cNvSpPr/>
              <p:nvPr/>
            </p:nvSpPr>
            <p:spPr bwMode="auto">
              <a:xfrm>
                <a:off x="4187" y="3520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83" name="íṥḷiḋé">
                <a:extLst>
                  <a:ext uri="{FF2B5EF4-FFF2-40B4-BE49-F238E27FC236}">
                    <a16:creationId xmlns:a16="http://schemas.microsoft.com/office/drawing/2014/main" id="{7EDB7BB5-EDB3-4219-AE47-07D1B3815986}"/>
                  </a:ext>
                </a:extLst>
              </p:cNvPr>
              <p:cNvSpPr/>
              <p:nvPr/>
            </p:nvSpPr>
            <p:spPr bwMode="auto">
              <a:xfrm>
                <a:off x="4187" y="3520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84" name="i$ļîḍè">
                <a:extLst>
                  <a:ext uri="{FF2B5EF4-FFF2-40B4-BE49-F238E27FC236}">
                    <a16:creationId xmlns:a16="http://schemas.microsoft.com/office/drawing/2014/main" id="{901E60F5-78A5-41A9-A322-15770803B5E7}"/>
                  </a:ext>
                </a:extLst>
              </p:cNvPr>
              <p:cNvSpPr/>
              <p:nvPr/>
            </p:nvSpPr>
            <p:spPr bwMode="auto">
              <a:xfrm>
                <a:off x="4187" y="3535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85" name="i$ľíḑê">
                <a:extLst>
                  <a:ext uri="{FF2B5EF4-FFF2-40B4-BE49-F238E27FC236}">
                    <a16:creationId xmlns:a16="http://schemas.microsoft.com/office/drawing/2014/main" id="{B5A6C83C-2D2D-42C6-9720-F5583254F864}"/>
                  </a:ext>
                </a:extLst>
              </p:cNvPr>
              <p:cNvSpPr/>
              <p:nvPr/>
            </p:nvSpPr>
            <p:spPr bwMode="auto">
              <a:xfrm>
                <a:off x="4187" y="3535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86" name="íŝlîḋè">
                <a:extLst>
                  <a:ext uri="{FF2B5EF4-FFF2-40B4-BE49-F238E27FC236}">
                    <a16:creationId xmlns:a16="http://schemas.microsoft.com/office/drawing/2014/main" id="{773E7786-A264-43B3-9109-A0DE8B02E017}"/>
                  </a:ext>
                </a:extLst>
              </p:cNvPr>
              <p:cNvSpPr/>
              <p:nvPr/>
            </p:nvSpPr>
            <p:spPr bwMode="auto">
              <a:xfrm>
                <a:off x="4187" y="3550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87" name="işļiďé">
                <a:extLst>
                  <a:ext uri="{FF2B5EF4-FFF2-40B4-BE49-F238E27FC236}">
                    <a16:creationId xmlns:a16="http://schemas.microsoft.com/office/drawing/2014/main" id="{4E332F4D-0001-47F6-A412-72E1CF78B2F2}"/>
                  </a:ext>
                </a:extLst>
              </p:cNvPr>
              <p:cNvSpPr/>
              <p:nvPr/>
            </p:nvSpPr>
            <p:spPr bwMode="auto">
              <a:xfrm>
                <a:off x="4187" y="3550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88" name="išḻiďè">
                <a:extLst>
                  <a:ext uri="{FF2B5EF4-FFF2-40B4-BE49-F238E27FC236}">
                    <a16:creationId xmlns:a16="http://schemas.microsoft.com/office/drawing/2014/main" id="{B948C38F-0430-4F44-BB52-C495B492E4A6}"/>
                  </a:ext>
                </a:extLst>
              </p:cNvPr>
              <p:cNvSpPr/>
              <p:nvPr/>
            </p:nvSpPr>
            <p:spPr bwMode="auto">
              <a:xfrm>
                <a:off x="4187" y="3566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89" name="ïṣļíḍe">
                <a:extLst>
                  <a:ext uri="{FF2B5EF4-FFF2-40B4-BE49-F238E27FC236}">
                    <a16:creationId xmlns:a16="http://schemas.microsoft.com/office/drawing/2014/main" id="{8DBF66E9-7280-4B6C-8750-A375D72738F9}"/>
                  </a:ext>
                </a:extLst>
              </p:cNvPr>
              <p:cNvSpPr/>
              <p:nvPr/>
            </p:nvSpPr>
            <p:spPr bwMode="auto">
              <a:xfrm>
                <a:off x="4187" y="3566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90" name="iśļíḋè">
                <a:extLst>
                  <a:ext uri="{FF2B5EF4-FFF2-40B4-BE49-F238E27FC236}">
                    <a16:creationId xmlns:a16="http://schemas.microsoft.com/office/drawing/2014/main" id="{2B73FCBA-C7EE-400E-80BB-98C99B90EB4F}"/>
                  </a:ext>
                </a:extLst>
              </p:cNvPr>
              <p:cNvSpPr/>
              <p:nvPr/>
            </p:nvSpPr>
            <p:spPr bwMode="auto">
              <a:xfrm>
                <a:off x="4187" y="3581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91" name="iśḷiďè">
                <a:extLst>
                  <a:ext uri="{FF2B5EF4-FFF2-40B4-BE49-F238E27FC236}">
                    <a16:creationId xmlns:a16="http://schemas.microsoft.com/office/drawing/2014/main" id="{FE34F7DF-CCD5-40C4-B430-8756535E7A2E}"/>
                  </a:ext>
                </a:extLst>
              </p:cNvPr>
              <p:cNvSpPr/>
              <p:nvPr/>
            </p:nvSpPr>
            <p:spPr bwMode="auto">
              <a:xfrm>
                <a:off x="4187" y="3581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92" name="íṧľíde">
                <a:extLst>
                  <a:ext uri="{FF2B5EF4-FFF2-40B4-BE49-F238E27FC236}">
                    <a16:creationId xmlns:a16="http://schemas.microsoft.com/office/drawing/2014/main" id="{48844DA2-053B-47E5-AECD-80D6D9CCECDA}"/>
                  </a:ext>
                </a:extLst>
              </p:cNvPr>
              <p:cNvSpPr/>
              <p:nvPr/>
            </p:nvSpPr>
            <p:spPr bwMode="auto">
              <a:xfrm>
                <a:off x="4187" y="3596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93" name="işlïḍé">
                <a:extLst>
                  <a:ext uri="{FF2B5EF4-FFF2-40B4-BE49-F238E27FC236}">
                    <a16:creationId xmlns:a16="http://schemas.microsoft.com/office/drawing/2014/main" id="{9BF3E7E2-D373-412A-963F-9A4841525E92}"/>
                  </a:ext>
                </a:extLst>
              </p:cNvPr>
              <p:cNvSpPr/>
              <p:nvPr/>
            </p:nvSpPr>
            <p:spPr bwMode="auto">
              <a:xfrm>
                <a:off x="4187" y="3596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94" name="îşliḍê">
                <a:extLst>
                  <a:ext uri="{FF2B5EF4-FFF2-40B4-BE49-F238E27FC236}">
                    <a16:creationId xmlns:a16="http://schemas.microsoft.com/office/drawing/2014/main" id="{61AB7440-F347-46FF-926C-B6F267B60F99}"/>
                  </a:ext>
                </a:extLst>
              </p:cNvPr>
              <p:cNvSpPr/>
              <p:nvPr/>
            </p:nvSpPr>
            <p:spPr bwMode="auto">
              <a:xfrm>
                <a:off x="4187" y="3611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95" name="íSľiḑê">
                <a:extLst>
                  <a:ext uri="{FF2B5EF4-FFF2-40B4-BE49-F238E27FC236}">
                    <a16:creationId xmlns:a16="http://schemas.microsoft.com/office/drawing/2014/main" id="{07A5C93D-8660-476D-A573-440EE6C3A9C9}"/>
                  </a:ext>
                </a:extLst>
              </p:cNvPr>
              <p:cNvSpPr/>
              <p:nvPr/>
            </p:nvSpPr>
            <p:spPr bwMode="auto">
              <a:xfrm>
                <a:off x="4187" y="3611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96" name="ïŝḷíďé">
                <a:extLst>
                  <a:ext uri="{FF2B5EF4-FFF2-40B4-BE49-F238E27FC236}">
                    <a16:creationId xmlns:a16="http://schemas.microsoft.com/office/drawing/2014/main" id="{54EF1FB2-0B38-4963-9A98-844F42BE457B}"/>
                  </a:ext>
                </a:extLst>
              </p:cNvPr>
              <p:cNvSpPr/>
              <p:nvPr/>
            </p:nvSpPr>
            <p:spPr bwMode="auto">
              <a:xfrm>
                <a:off x="4187" y="3627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97" name="ïS1íḓe">
                <a:extLst>
                  <a:ext uri="{FF2B5EF4-FFF2-40B4-BE49-F238E27FC236}">
                    <a16:creationId xmlns:a16="http://schemas.microsoft.com/office/drawing/2014/main" id="{44C7C4D5-6B7F-48F5-ADFC-96D09524EDAC}"/>
                  </a:ext>
                </a:extLst>
              </p:cNvPr>
              <p:cNvSpPr/>
              <p:nvPr/>
            </p:nvSpPr>
            <p:spPr bwMode="auto">
              <a:xfrm>
                <a:off x="4187" y="3627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98" name="ïṥļíḍè">
                <a:extLst>
                  <a:ext uri="{FF2B5EF4-FFF2-40B4-BE49-F238E27FC236}">
                    <a16:creationId xmlns:a16="http://schemas.microsoft.com/office/drawing/2014/main" id="{70C3CE51-1979-4B58-8A11-3F6EEA74D44D}"/>
                  </a:ext>
                </a:extLst>
              </p:cNvPr>
              <p:cNvSpPr/>
              <p:nvPr/>
            </p:nvSpPr>
            <p:spPr bwMode="auto">
              <a:xfrm>
                <a:off x="4187" y="3642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199" name="ïSḷïďè">
                <a:extLst>
                  <a:ext uri="{FF2B5EF4-FFF2-40B4-BE49-F238E27FC236}">
                    <a16:creationId xmlns:a16="http://schemas.microsoft.com/office/drawing/2014/main" id="{F9286CAC-7CA9-4FF3-9284-74742F8A6697}"/>
                  </a:ext>
                </a:extLst>
              </p:cNvPr>
              <p:cNvSpPr/>
              <p:nvPr/>
            </p:nvSpPr>
            <p:spPr bwMode="auto">
              <a:xfrm>
                <a:off x="4187" y="3642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00" name="ïsḻïḓê">
                <a:extLst>
                  <a:ext uri="{FF2B5EF4-FFF2-40B4-BE49-F238E27FC236}">
                    <a16:creationId xmlns:a16="http://schemas.microsoft.com/office/drawing/2014/main" id="{52E80D4A-1EE4-4203-B8C0-1F2D86369A54}"/>
                  </a:ext>
                </a:extLst>
              </p:cNvPr>
              <p:cNvSpPr/>
              <p:nvPr/>
            </p:nvSpPr>
            <p:spPr bwMode="auto">
              <a:xfrm>
                <a:off x="4187" y="3657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01" name="iṩlíḍè">
                <a:extLst>
                  <a:ext uri="{FF2B5EF4-FFF2-40B4-BE49-F238E27FC236}">
                    <a16:creationId xmlns:a16="http://schemas.microsoft.com/office/drawing/2014/main" id="{02B07EDC-CB1E-4F56-9021-9183A8A56488}"/>
                  </a:ext>
                </a:extLst>
              </p:cNvPr>
              <p:cNvSpPr/>
              <p:nvPr/>
            </p:nvSpPr>
            <p:spPr bwMode="auto">
              <a:xfrm>
                <a:off x="4187" y="3657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02" name="íŝḻîdè">
                <a:extLst>
                  <a:ext uri="{FF2B5EF4-FFF2-40B4-BE49-F238E27FC236}">
                    <a16:creationId xmlns:a16="http://schemas.microsoft.com/office/drawing/2014/main" id="{231888E0-03A7-456E-9701-AEB5A148DD80}"/>
                  </a:ext>
                </a:extLst>
              </p:cNvPr>
              <p:cNvSpPr/>
              <p:nvPr/>
            </p:nvSpPr>
            <p:spPr bwMode="auto">
              <a:xfrm>
                <a:off x="4187" y="3672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03" name="îslidê">
                <a:extLst>
                  <a:ext uri="{FF2B5EF4-FFF2-40B4-BE49-F238E27FC236}">
                    <a16:creationId xmlns:a16="http://schemas.microsoft.com/office/drawing/2014/main" id="{473AFA15-7619-43D1-85EE-91521A2B1BB6}"/>
                  </a:ext>
                </a:extLst>
              </p:cNvPr>
              <p:cNvSpPr/>
              <p:nvPr/>
            </p:nvSpPr>
            <p:spPr bwMode="auto">
              <a:xfrm>
                <a:off x="4187" y="3672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04" name="íšļïdé">
                <a:extLst>
                  <a:ext uri="{FF2B5EF4-FFF2-40B4-BE49-F238E27FC236}">
                    <a16:creationId xmlns:a16="http://schemas.microsoft.com/office/drawing/2014/main" id="{8D4DFDB5-7FD2-4273-8ED5-445850AAA7DB}"/>
                  </a:ext>
                </a:extLst>
              </p:cNvPr>
              <p:cNvSpPr/>
              <p:nvPr/>
            </p:nvSpPr>
            <p:spPr bwMode="auto">
              <a:xfrm>
                <a:off x="4187" y="3687"/>
                <a:ext cx="2319" cy="1"/>
              </a:xfrm>
              <a:prstGeom prst="rect">
                <a:avLst/>
              </a:pr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05" name="išḷíḍê">
                <a:extLst>
                  <a:ext uri="{FF2B5EF4-FFF2-40B4-BE49-F238E27FC236}">
                    <a16:creationId xmlns:a16="http://schemas.microsoft.com/office/drawing/2014/main" id="{844F39DF-67F6-4E9A-8FB5-0C9053C3F378}"/>
                  </a:ext>
                </a:extLst>
              </p:cNvPr>
              <p:cNvSpPr/>
              <p:nvPr/>
            </p:nvSpPr>
            <p:spPr bwMode="auto">
              <a:xfrm>
                <a:off x="4187" y="3687"/>
                <a:ext cx="2319" cy="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06" name="îSľiḋè">
                <a:extLst>
                  <a:ext uri="{FF2B5EF4-FFF2-40B4-BE49-F238E27FC236}">
                    <a16:creationId xmlns:a16="http://schemas.microsoft.com/office/drawing/2014/main" id="{677599C3-775B-442C-80DB-589060459B95}"/>
                  </a:ext>
                </a:extLst>
              </p:cNvPr>
              <p:cNvSpPr/>
              <p:nvPr/>
            </p:nvSpPr>
            <p:spPr bwMode="auto">
              <a:xfrm>
                <a:off x="4187" y="3703"/>
                <a:ext cx="2319" cy="0"/>
              </a:xfrm>
              <a:custGeom>
                <a:avLst/>
                <a:gdLst>
                  <a:gd name="T0" fmla="*/ 2319 w 2319"/>
                  <a:gd name="T1" fmla="*/ 68 w 2319"/>
                  <a:gd name="T2" fmla="*/ 0 w 2319"/>
                  <a:gd name="T3" fmla="*/ 0 w 2319"/>
                  <a:gd name="T4" fmla="*/ 2319 w 2319"/>
                  <a:gd name="T5" fmla="*/ 2319 w 2319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  <a:cxn ang="0">
                    <a:pos x="T4" y="0"/>
                  </a:cxn>
                  <a:cxn ang="0">
                    <a:pos x="T5" y="0"/>
                  </a:cxn>
                </a:cxnLst>
                <a:rect l="0" t="0" r="r" b="b"/>
                <a:pathLst>
                  <a:path w="2319">
                    <a:moveTo>
                      <a:pt x="2319" y="0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2319" y="0"/>
                    </a:lnTo>
                    <a:lnTo>
                      <a:pt x="2319" y="0"/>
                    </a:lnTo>
                    <a:close/>
                  </a:path>
                </a:pathLst>
              </a:custGeom>
              <a:solidFill>
                <a:srgbClr val="2F9F5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07" name="ïṩ1iďé">
                <a:extLst>
                  <a:ext uri="{FF2B5EF4-FFF2-40B4-BE49-F238E27FC236}">
                    <a16:creationId xmlns:a16="http://schemas.microsoft.com/office/drawing/2014/main" id="{02875B24-AC77-4B94-96AC-26AF923F6CA0}"/>
                  </a:ext>
                </a:extLst>
              </p:cNvPr>
              <p:cNvSpPr/>
              <p:nvPr/>
            </p:nvSpPr>
            <p:spPr bwMode="auto">
              <a:xfrm>
                <a:off x="4187" y="3703"/>
                <a:ext cx="2319" cy="0"/>
              </a:xfrm>
              <a:custGeom>
                <a:avLst/>
                <a:gdLst>
                  <a:gd name="T0" fmla="*/ 2319 w 2319"/>
                  <a:gd name="T1" fmla="*/ 68 w 2319"/>
                  <a:gd name="T2" fmla="*/ 0 w 2319"/>
                  <a:gd name="T3" fmla="*/ 0 w 2319"/>
                  <a:gd name="T4" fmla="*/ 2319 w 2319"/>
                  <a:gd name="T5" fmla="*/ 2319 w 2319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  <a:cxn ang="0">
                    <a:pos x="T4" y="0"/>
                  </a:cxn>
                  <a:cxn ang="0">
                    <a:pos x="T5" y="0"/>
                  </a:cxn>
                </a:cxnLst>
                <a:rect l="0" t="0" r="r" b="b"/>
                <a:pathLst>
                  <a:path w="2319">
                    <a:moveTo>
                      <a:pt x="2319" y="0"/>
                    </a:moveTo>
                    <a:lnTo>
                      <a:pt x="68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2319" y="0"/>
                    </a:lnTo>
                    <a:lnTo>
                      <a:pt x="2319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08" name="í$ḻíḍê">
                <a:extLst>
                  <a:ext uri="{FF2B5EF4-FFF2-40B4-BE49-F238E27FC236}">
                    <a16:creationId xmlns:a16="http://schemas.microsoft.com/office/drawing/2014/main" id="{5DD77934-BCAC-4C85-BC10-68DF03BAA8E4}"/>
                  </a:ext>
                </a:extLst>
              </p:cNvPr>
              <p:cNvSpPr/>
              <p:nvPr/>
            </p:nvSpPr>
            <p:spPr bwMode="auto">
              <a:xfrm>
                <a:off x="4187" y="3703"/>
                <a:ext cx="2319" cy="0"/>
              </a:xfrm>
              <a:custGeom>
                <a:avLst/>
                <a:gdLst>
                  <a:gd name="T0" fmla="*/ 2319 w 2319"/>
                  <a:gd name="T1" fmla="*/ 0 w 2319"/>
                  <a:gd name="T2" fmla="*/ 0 w 2319"/>
                  <a:gd name="T3" fmla="*/ 68 w 2319"/>
                  <a:gd name="T4" fmla="*/ 2319 w 2319"/>
                  <a:gd name="T5" fmla="*/ 2319 w 2319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  <a:cxn ang="0">
                    <a:pos x="T4" y="0"/>
                  </a:cxn>
                  <a:cxn ang="0">
                    <a:pos x="T5" y="0"/>
                  </a:cxn>
                </a:cxnLst>
                <a:rect l="0" t="0" r="r" b="b"/>
                <a:pathLst>
                  <a:path w="2319">
                    <a:moveTo>
                      <a:pt x="2319" y="0"/>
                    </a:moveTo>
                    <a:lnTo>
                      <a:pt x="0" y="0"/>
                    </a:lnTo>
                    <a:lnTo>
                      <a:pt x="0" y="0"/>
                    </a:lnTo>
                    <a:lnTo>
                      <a:pt x="68" y="0"/>
                    </a:lnTo>
                    <a:lnTo>
                      <a:pt x="2319" y="0"/>
                    </a:lnTo>
                    <a:lnTo>
                      <a:pt x="2319" y="0"/>
                    </a:lnTo>
                    <a:close/>
                  </a:path>
                </a:pathLst>
              </a:custGeom>
              <a:solidFill>
                <a:srgbClr val="FAEC9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09" name="iš1ïḋê">
                <a:extLst>
                  <a:ext uri="{FF2B5EF4-FFF2-40B4-BE49-F238E27FC236}">
                    <a16:creationId xmlns:a16="http://schemas.microsoft.com/office/drawing/2014/main" id="{6A8DA9F4-E5FC-4351-9B53-AF26867F32AB}"/>
                  </a:ext>
                </a:extLst>
              </p:cNvPr>
              <p:cNvSpPr/>
              <p:nvPr/>
            </p:nvSpPr>
            <p:spPr bwMode="auto">
              <a:xfrm>
                <a:off x="4187" y="3703"/>
                <a:ext cx="2319" cy="0"/>
              </a:xfrm>
              <a:custGeom>
                <a:avLst/>
                <a:gdLst>
                  <a:gd name="T0" fmla="*/ 2319 w 2319"/>
                  <a:gd name="T1" fmla="*/ 0 w 2319"/>
                  <a:gd name="T2" fmla="*/ 0 w 2319"/>
                  <a:gd name="T3" fmla="*/ 68 w 2319"/>
                  <a:gd name="T4" fmla="*/ 2319 w 2319"/>
                  <a:gd name="T5" fmla="*/ 2319 w 2319"/>
                </a:gdLst>
                <a:ahLst/>
                <a:cxnLst>
                  <a:cxn ang="0">
                    <a:pos x="T0" y="0"/>
                  </a:cxn>
                  <a:cxn ang="0">
                    <a:pos x="T1" y="0"/>
                  </a:cxn>
                  <a:cxn ang="0">
                    <a:pos x="T2" y="0"/>
                  </a:cxn>
                  <a:cxn ang="0">
                    <a:pos x="T3" y="0"/>
                  </a:cxn>
                  <a:cxn ang="0">
                    <a:pos x="T4" y="0"/>
                  </a:cxn>
                  <a:cxn ang="0">
                    <a:pos x="T5" y="0"/>
                  </a:cxn>
                </a:cxnLst>
                <a:rect l="0" t="0" r="r" b="b"/>
                <a:pathLst>
                  <a:path w="2319">
                    <a:moveTo>
                      <a:pt x="2319" y="0"/>
                    </a:moveTo>
                    <a:lnTo>
                      <a:pt x="0" y="0"/>
                    </a:lnTo>
                    <a:lnTo>
                      <a:pt x="0" y="0"/>
                    </a:lnTo>
                    <a:lnTo>
                      <a:pt x="68" y="0"/>
                    </a:lnTo>
                    <a:lnTo>
                      <a:pt x="2319" y="0"/>
                    </a:lnTo>
                    <a:lnTo>
                      <a:pt x="2319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10" name="i$lîḍé">
                <a:extLst>
                  <a:ext uri="{FF2B5EF4-FFF2-40B4-BE49-F238E27FC236}">
                    <a16:creationId xmlns:a16="http://schemas.microsoft.com/office/drawing/2014/main" id="{9F2BF7C4-F76B-481A-A59E-5E8F732A0AF2}"/>
                  </a:ext>
                </a:extLst>
              </p:cNvPr>
              <p:cNvSpPr/>
              <p:nvPr/>
            </p:nvSpPr>
            <p:spPr bwMode="auto">
              <a:xfrm>
                <a:off x="4051" y="1777"/>
                <a:ext cx="2561" cy="791"/>
              </a:xfrm>
              <a:custGeom>
                <a:avLst/>
                <a:gdLst>
                  <a:gd name="T0" fmla="*/ 0 w 2561"/>
                  <a:gd name="T1" fmla="*/ 791 h 791"/>
                  <a:gd name="T2" fmla="*/ 2561 w 2561"/>
                  <a:gd name="T3" fmla="*/ 791 h 791"/>
                  <a:gd name="T4" fmla="*/ 2455 w 2561"/>
                  <a:gd name="T5" fmla="*/ 0 h 791"/>
                  <a:gd name="T6" fmla="*/ 91 w 2561"/>
                  <a:gd name="T7" fmla="*/ 0 h 791"/>
                  <a:gd name="T8" fmla="*/ 0 w 2561"/>
                  <a:gd name="T9" fmla="*/ 791 h 7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561" h="791">
                    <a:moveTo>
                      <a:pt x="0" y="791"/>
                    </a:moveTo>
                    <a:lnTo>
                      <a:pt x="2561" y="791"/>
                    </a:lnTo>
                    <a:lnTo>
                      <a:pt x="2455" y="0"/>
                    </a:lnTo>
                    <a:lnTo>
                      <a:pt x="91" y="0"/>
                    </a:lnTo>
                    <a:lnTo>
                      <a:pt x="0" y="791"/>
                    </a:lnTo>
                    <a:close/>
                  </a:path>
                </a:pathLst>
              </a:cu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11" name="îSľiďe">
                <a:extLst>
                  <a:ext uri="{FF2B5EF4-FFF2-40B4-BE49-F238E27FC236}">
                    <a16:creationId xmlns:a16="http://schemas.microsoft.com/office/drawing/2014/main" id="{0612701C-4E58-4522-8D50-31431F441532}"/>
                  </a:ext>
                </a:extLst>
              </p:cNvPr>
              <p:cNvSpPr/>
              <p:nvPr/>
            </p:nvSpPr>
            <p:spPr bwMode="auto">
              <a:xfrm>
                <a:off x="4051" y="1777"/>
                <a:ext cx="2561" cy="791"/>
              </a:xfrm>
              <a:custGeom>
                <a:avLst/>
                <a:gdLst>
                  <a:gd name="T0" fmla="*/ 0 w 2561"/>
                  <a:gd name="T1" fmla="*/ 791 h 791"/>
                  <a:gd name="T2" fmla="*/ 2561 w 2561"/>
                  <a:gd name="T3" fmla="*/ 791 h 791"/>
                  <a:gd name="T4" fmla="*/ 2455 w 2561"/>
                  <a:gd name="T5" fmla="*/ 0 h 791"/>
                  <a:gd name="T6" fmla="*/ 91 w 2561"/>
                  <a:gd name="T7" fmla="*/ 0 h 791"/>
                  <a:gd name="T8" fmla="*/ 0 w 2561"/>
                  <a:gd name="T9" fmla="*/ 791 h 7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561" h="791">
                    <a:moveTo>
                      <a:pt x="0" y="791"/>
                    </a:moveTo>
                    <a:lnTo>
                      <a:pt x="2561" y="791"/>
                    </a:lnTo>
                    <a:lnTo>
                      <a:pt x="2455" y="0"/>
                    </a:lnTo>
                    <a:lnTo>
                      <a:pt x="91" y="0"/>
                    </a:lnTo>
                    <a:lnTo>
                      <a:pt x="0" y="791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12" name="iśḷïdé">
                <a:extLst>
                  <a:ext uri="{FF2B5EF4-FFF2-40B4-BE49-F238E27FC236}">
                    <a16:creationId xmlns:a16="http://schemas.microsoft.com/office/drawing/2014/main" id="{52747B82-C34C-455E-92C5-32B340761716}"/>
                  </a:ext>
                </a:extLst>
              </p:cNvPr>
              <p:cNvSpPr/>
              <p:nvPr/>
            </p:nvSpPr>
            <p:spPr bwMode="auto">
              <a:xfrm>
                <a:off x="5985" y="2713"/>
                <a:ext cx="265" cy="343"/>
              </a:xfrm>
              <a:prstGeom prst="rect">
                <a:avLst/>
              </a:prstGeom>
              <a:solidFill>
                <a:srgbClr val="3C3C3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13" name="ïśḻïḍê">
                <a:extLst>
                  <a:ext uri="{FF2B5EF4-FFF2-40B4-BE49-F238E27FC236}">
                    <a16:creationId xmlns:a16="http://schemas.microsoft.com/office/drawing/2014/main" id="{0FF68F44-AC62-4926-8991-BF68491FA186}"/>
                  </a:ext>
                </a:extLst>
              </p:cNvPr>
              <p:cNvSpPr/>
              <p:nvPr/>
            </p:nvSpPr>
            <p:spPr bwMode="auto">
              <a:xfrm>
                <a:off x="5978" y="2713"/>
                <a:ext cx="272" cy="335"/>
              </a:xfrm>
              <a:custGeom>
                <a:avLst/>
                <a:gdLst>
                  <a:gd name="T0" fmla="*/ 0 w 272"/>
                  <a:gd name="T1" fmla="*/ 0 h 335"/>
                  <a:gd name="T2" fmla="*/ 272 w 272"/>
                  <a:gd name="T3" fmla="*/ 0 h 335"/>
                  <a:gd name="T4" fmla="*/ 272 w 272"/>
                  <a:gd name="T5" fmla="*/ 335 h 335"/>
                  <a:gd name="T6" fmla="*/ 0 w 272"/>
                  <a:gd name="T7" fmla="*/ 335 h 335"/>
                  <a:gd name="T8" fmla="*/ 0 w 272"/>
                  <a:gd name="T9" fmla="*/ 0 h 335"/>
                  <a:gd name="T10" fmla="*/ 256 w 272"/>
                  <a:gd name="T11" fmla="*/ 15 h 335"/>
                  <a:gd name="T12" fmla="*/ 15 w 272"/>
                  <a:gd name="T13" fmla="*/ 15 h 335"/>
                  <a:gd name="T14" fmla="*/ 15 w 272"/>
                  <a:gd name="T15" fmla="*/ 327 h 335"/>
                  <a:gd name="T16" fmla="*/ 256 w 272"/>
                  <a:gd name="T17" fmla="*/ 327 h 335"/>
                  <a:gd name="T18" fmla="*/ 256 w 272"/>
                  <a:gd name="T19" fmla="*/ 15 h 3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72" h="335">
                    <a:moveTo>
                      <a:pt x="0" y="0"/>
                    </a:moveTo>
                    <a:lnTo>
                      <a:pt x="272" y="0"/>
                    </a:lnTo>
                    <a:lnTo>
                      <a:pt x="272" y="335"/>
                    </a:lnTo>
                    <a:lnTo>
                      <a:pt x="0" y="335"/>
                    </a:lnTo>
                    <a:lnTo>
                      <a:pt x="0" y="0"/>
                    </a:lnTo>
                    <a:close/>
                    <a:moveTo>
                      <a:pt x="256" y="15"/>
                    </a:moveTo>
                    <a:lnTo>
                      <a:pt x="15" y="15"/>
                    </a:lnTo>
                    <a:lnTo>
                      <a:pt x="15" y="327"/>
                    </a:lnTo>
                    <a:lnTo>
                      <a:pt x="256" y="327"/>
                    </a:lnTo>
                    <a:lnTo>
                      <a:pt x="256" y="15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14" name="îṣľiḋè">
                <a:extLst>
                  <a:ext uri="{FF2B5EF4-FFF2-40B4-BE49-F238E27FC236}">
                    <a16:creationId xmlns:a16="http://schemas.microsoft.com/office/drawing/2014/main" id="{85ACA08E-22F4-44FD-9117-37CF7499BA18}"/>
                  </a:ext>
                </a:extLst>
              </p:cNvPr>
              <p:cNvSpPr/>
              <p:nvPr/>
            </p:nvSpPr>
            <p:spPr bwMode="auto">
              <a:xfrm>
                <a:off x="6182" y="2728"/>
                <a:ext cx="52" cy="259"/>
              </a:xfrm>
              <a:custGeom>
                <a:avLst/>
                <a:gdLst>
                  <a:gd name="T0" fmla="*/ 52 w 52"/>
                  <a:gd name="T1" fmla="*/ 0 h 259"/>
                  <a:gd name="T2" fmla="*/ 0 w 52"/>
                  <a:gd name="T3" fmla="*/ 46 h 259"/>
                  <a:gd name="T4" fmla="*/ 0 w 52"/>
                  <a:gd name="T5" fmla="*/ 259 h 259"/>
                  <a:gd name="T6" fmla="*/ 52 w 52"/>
                  <a:gd name="T7" fmla="*/ 259 h 259"/>
                  <a:gd name="T8" fmla="*/ 52 w 52"/>
                  <a:gd name="T9" fmla="*/ 0 h 2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2" h="259">
                    <a:moveTo>
                      <a:pt x="52" y="0"/>
                    </a:moveTo>
                    <a:lnTo>
                      <a:pt x="0" y="46"/>
                    </a:lnTo>
                    <a:lnTo>
                      <a:pt x="0" y="259"/>
                    </a:lnTo>
                    <a:lnTo>
                      <a:pt x="52" y="259"/>
                    </a:lnTo>
                    <a:lnTo>
                      <a:pt x="52" y="0"/>
                    </a:lnTo>
                    <a:close/>
                  </a:path>
                </a:pathLst>
              </a:custGeom>
              <a:solidFill>
                <a:srgbClr val="C6C6C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15" name="ïṧḷîďe">
                <a:extLst>
                  <a:ext uri="{FF2B5EF4-FFF2-40B4-BE49-F238E27FC236}">
                    <a16:creationId xmlns:a16="http://schemas.microsoft.com/office/drawing/2014/main" id="{5741167E-B366-43FB-8DB4-982E815C4B65}"/>
                  </a:ext>
                </a:extLst>
              </p:cNvPr>
              <p:cNvSpPr/>
              <p:nvPr/>
            </p:nvSpPr>
            <p:spPr bwMode="auto">
              <a:xfrm>
                <a:off x="6000" y="2728"/>
                <a:ext cx="46" cy="259"/>
              </a:xfrm>
              <a:custGeom>
                <a:avLst/>
                <a:gdLst>
                  <a:gd name="T0" fmla="*/ 0 w 46"/>
                  <a:gd name="T1" fmla="*/ 0 h 259"/>
                  <a:gd name="T2" fmla="*/ 46 w 46"/>
                  <a:gd name="T3" fmla="*/ 46 h 259"/>
                  <a:gd name="T4" fmla="*/ 46 w 46"/>
                  <a:gd name="T5" fmla="*/ 259 h 259"/>
                  <a:gd name="T6" fmla="*/ 0 w 46"/>
                  <a:gd name="T7" fmla="*/ 259 h 259"/>
                  <a:gd name="T8" fmla="*/ 0 w 46"/>
                  <a:gd name="T9" fmla="*/ 0 h 2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6" h="259">
                    <a:moveTo>
                      <a:pt x="0" y="0"/>
                    </a:moveTo>
                    <a:lnTo>
                      <a:pt x="46" y="46"/>
                    </a:lnTo>
                    <a:lnTo>
                      <a:pt x="46" y="259"/>
                    </a:lnTo>
                    <a:lnTo>
                      <a:pt x="0" y="259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C6C6C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16" name="iṡ1îḑê">
                <a:extLst>
                  <a:ext uri="{FF2B5EF4-FFF2-40B4-BE49-F238E27FC236}">
                    <a16:creationId xmlns:a16="http://schemas.microsoft.com/office/drawing/2014/main" id="{8D1519AA-9422-4345-A219-763D4BD452E8}"/>
                  </a:ext>
                </a:extLst>
              </p:cNvPr>
              <p:cNvSpPr/>
              <p:nvPr/>
            </p:nvSpPr>
            <p:spPr bwMode="auto">
              <a:xfrm>
                <a:off x="6189" y="2903"/>
                <a:ext cx="113" cy="115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17" name="íṡlïḍe">
                <a:extLst>
                  <a:ext uri="{FF2B5EF4-FFF2-40B4-BE49-F238E27FC236}">
                    <a16:creationId xmlns:a16="http://schemas.microsoft.com/office/drawing/2014/main" id="{E6D57E2B-95F3-4D5A-A527-297251DFE72B}"/>
                  </a:ext>
                </a:extLst>
              </p:cNvPr>
              <p:cNvSpPr/>
              <p:nvPr/>
            </p:nvSpPr>
            <p:spPr bwMode="auto">
              <a:xfrm>
                <a:off x="6204" y="2873"/>
                <a:ext cx="91" cy="91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18" name="ï$ḷíde">
                <a:extLst>
                  <a:ext uri="{FF2B5EF4-FFF2-40B4-BE49-F238E27FC236}">
                    <a16:creationId xmlns:a16="http://schemas.microsoft.com/office/drawing/2014/main" id="{9EEB2A5F-12F9-4F22-9976-6B58D8347704}"/>
                  </a:ext>
                </a:extLst>
              </p:cNvPr>
              <p:cNvSpPr/>
              <p:nvPr/>
            </p:nvSpPr>
            <p:spPr bwMode="auto">
              <a:xfrm>
                <a:off x="5940" y="2903"/>
                <a:ext cx="113" cy="115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19" name="ïṡḷídê">
                <a:extLst>
                  <a:ext uri="{FF2B5EF4-FFF2-40B4-BE49-F238E27FC236}">
                    <a16:creationId xmlns:a16="http://schemas.microsoft.com/office/drawing/2014/main" id="{2BD28C8C-BBB1-4740-9CA4-67C6F5046066}"/>
                  </a:ext>
                </a:extLst>
              </p:cNvPr>
              <p:cNvSpPr/>
              <p:nvPr/>
            </p:nvSpPr>
            <p:spPr bwMode="auto">
              <a:xfrm>
                <a:off x="5947" y="2873"/>
                <a:ext cx="91" cy="91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20" name="iṥḷïḋe">
                <a:extLst>
                  <a:ext uri="{FF2B5EF4-FFF2-40B4-BE49-F238E27FC236}">
                    <a16:creationId xmlns:a16="http://schemas.microsoft.com/office/drawing/2014/main" id="{F331B96A-926D-481B-B646-08BFCCEA1EAD}"/>
                  </a:ext>
                </a:extLst>
              </p:cNvPr>
              <p:cNvSpPr/>
              <p:nvPr/>
            </p:nvSpPr>
            <p:spPr bwMode="auto">
              <a:xfrm>
                <a:off x="5932" y="2987"/>
                <a:ext cx="386" cy="122"/>
              </a:xfrm>
              <a:prstGeom prst="rect">
                <a:avLst/>
              </a:prstGeom>
              <a:solidFill>
                <a:srgbClr val="FFDF9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21" name="íṥlîďê">
                <a:extLst>
                  <a:ext uri="{FF2B5EF4-FFF2-40B4-BE49-F238E27FC236}">
                    <a16:creationId xmlns:a16="http://schemas.microsoft.com/office/drawing/2014/main" id="{66FEECCA-CDEC-44C6-AC4F-A2A472AEAF7B}"/>
                  </a:ext>
                </a:extLst>
              </p:cNvPr>
              <p:cNvSpPr/>
              <p:nvPr/>
            </p:nvSpPr>
            <p:spPr bwMode="auto">
              <a:xfrm>
                <a:off x="6295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22" name="îśḷïḍe">
                <a:extLst>
                  <a:ext uri="{FF2B5EF4-FFF2-40B4-BE49-F238E27FC236}">
                    <a16:creationId xmlns:a16="http://schemas.microsoft.com/office/drawing/2014/main" id="{DD225D0F-5782-4CE3-9684-EC4DE73D496E}"/>
                  </a:ext>
                </a:extLst>
              </p:cNvPr>
              <p:cNvSpPr/>
              <p:nvPr/>
            </p:nvSpPr>
            <p:spPr bwMode="auto">
              <a:xfrm>
                <a:off x="6272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23" name="îŝlide">
                <a:extLst>
                  <a:ext uri="{FF2B5EF4-FFF2-40B4-BE49-F238E27FC236}">
                    <a16:creationId xmlns:a16="http://schemas.microsoft.com/office/drawing/2014/main" id="{39FEFB35-B7BB-49CF-8A55-E74580492D3B}"/>
                  </a:ext>
                </a:extLst>
              </p:cNvPr>
              <p:cNvSpPr/>
              <p:nvPr/>
            </p:nvSpPr>
            <p:spPr bwMode="auto">
              <a:xfrm>
                <a:off x="6250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24" name="îṩļïḑé">
                <a:extLst>
                  <a:ext uri="{FF2B5EF4-FFF2-40B4-BE49-F238E27FC236}">
                    <a16:creationId xmlns:a16="http://schemas.microsoft.com/office/drawing/2014/main" id="{186192EF-3611-41C0-8B9B-642AB65F352A}"/>
                  </a:ext>
                </a:extLst>
              </p:cNvPr>
              <p:cNvSpPr/>
              <p:nvPr/>
            </p:nvSpPr>
            <p:spPr bwMode="auto">
              <a:xfrm>
                <a:off x="6219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25" name="íṣlíḍe">
                <a:extLst>
                  <a:ext uri="{FF2B5EF4-FFF2-40B4-BE49-F238E27FC236}">
                    <a16:creationId xmlns:a16="http://schemas.microsoft.com/office/drawing/2014/main" id="{956F2B07-EF96-4496-BD13-58DDFF7A0045}"/>
                  </a:ext>
                </a:extLst>
              </p:cNvPr>
              <p:cNvSpPr/>
              <p:nvPr/>
            </p:nvSpPr>
            <p:spPr bwMode="auto">
              <a:xfrm>
                <a:off x="6197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26" name="iṥ1iḑê">
                <a:extLst>
                  <a:ext uri="{FF2B5EF4-FFF2-40B4-BE49-F238E27FC236}">
                    <a16:creationId xmlns:a16="http://schemas.microsoft.com/office/drawing/2014/main" id="{E9880650-1582-47A5-AC21-2B34CCAE8DE8}"/>
                  </a:ext>
                </a:extLst>
              </p:cNvPr>
              <p:cNvSpPr/>
              <p:nvPr/>
            </p:nvSpPr>
            <p:spPr bwMode="auto">
              <a:xfrm>
                <a:off x="6166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27" name="ïślïďê">
                <a:extLst>
                  <a:ext uri="{FF2B5EF4-FFF2-40B4-BE49-F238E27FC236}">
                    <a16:creationId xmlns:a16="http://schemas.microsoft.com/office/drawing/2014/main" id="{D380FCB3-333A-48C1-ACDA-25DD56BB3A27}"/>
                  </a:ext>
                </a:extLst>
              </p:cNvPr>
              <p:cNvSpPr/>
              <p:nvPr/>
            </p:nvSpPr>
            <p:spPr bwMode="auto">
              <a:xfrm>
                <a:off x="6144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28" name="iSḻïḓè">
                <a:extLst>
                  <a:ext uri="{FF2B5EF4-FFF2-40B4-BE49-F238E27FC236}">
                    <a16:creationId xmlns:a16="http://schemas.microsoft.com/office/drawing/2014/main" id="{CC8A98D8-D528-4C6F-A998-D91D7C23E33F}"/>
                  </a:ext>
                </a:extLst>
              </p:cNvPr>
              <p:cNvSpPr/>
              <p:nvPr/>
            </p:nvSpPr>
            <p:spPr bwMode="auto">
              <a:xfrm>
                <a:off x="6121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29" name="îšľîdê">
                <a:extLst>
                  <a:ext uri="{FF2B5EF4-FFF2-40B4-BE49-F238E27FC236}">
                    <a16:creationId xmlns:a16="http://schemas.microsoft.com/office/drawing/2014/main" id="{605B0B12-77D5-4E72-8C58-35AA2C76CF83}"/>
                  </a:ext>
                </a:extLst>
              </p:cNvPr>
              <p:cNvSpPr/>
              <p:nvPr/>
            </p:nvSpPr>
            <p:spPr bwMode="auto">
              <a:xfrm>
                <a:off x="6091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30" name="îṥḻîḍè">
                <a:extLst>
                  <a:ext uri="{FF2B5EF4-FFF2-40B4-BE49-F238E27FC236}">
                    <a16:creationId xmlns:a16="http://schemas.microsoft.com/office/drawing/2014/main" id="{FF1FD5CE-21CB-4989-9295-2571D0B8B38C}"/>
                  </a:ext>
                </a:extLst>
              </p:cNvPr>
              <p:cNvSpPr/>
              <p:nvPr/>
            </p:nvSpPr>
            <p:spPr bwMode="auto">
              <a:xfrm>
                <a:off x="6068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31" name="í$ḻïḓê">
                <a:extLst>
                  <a:ext uri="{FF2B5EF4-FFF2-40B4-BE49-F238E27FC236}">
                    <a16:creationId xmlns:a16="http://schemas.microsoft.com/office/drawing/2014/main" id="{231840A3-DA7B-4CF9-9BB4-181C49175CDF}"/>
                  </a:ext>
                </a:extLst>
              </p:cNvPr>
              <p:cNvSpPr/>
              <p:nvPr/>
            </p:nvSpPr>
            <p:spPr bwMode="auto">
              <a:xfrm>
                <a:off x="6046" y="2926"/>
                <a:ext cx="1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32" name="ïṥ1íḋê">
                <a:extLst>
                  <a:ext uri="{FF2B5EF4-FFF2-40B4-BE49-F238E27FC236}">
                    <a16:creationId xmlns:a16="http://schemas.microsoft.com/office/drawing/2014/main" id="{0D2A3247-B223-4A5A-85F3-5328DE433543}"/>
                  </a:ext>
                </a:extLst>
              </p:cNvPr>
              <p:cNvSpPr/>
              <p:nvPr/>
            </p:nvSpPr>
            <p:spPr bwMode="auto">
              <a:xfrm>
                <a:off x="6015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33" name="ïṧļïḑé">
                <a:extLst>
                  <a:ext uri="{FF2B5EF4-FFF2-40B4-BE49-F238E27FC236}">
                    <a16:creationId xmlns:a16="http://schemas.microsoft.com/office/drawing/2014/main" id="{BD44767B-AB6A-4C42-BBC0-3F8075AB6819}"/>
                  </a:ext>
                </a:extLst>
              </p:cNvPr>
              <p:cNvSpPr/>
              <p:nvPr/>
            </p:nvSpPr>
            <p:spPr bwMode="auto">
              <a:xfrm>
                <a:off x="5993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34" name="îṥḻiḓé">
                <a:extLst>
                  <a:ext uri="{FF2B5EF4-FFF2-40B4-BE49-F238E27FC236}">
                    <a16:creationId xmlns:a16="http://schemas.microsoft.com/office/drawing/2014/main" id="{4A1E0C68-BE75-416E-865C-A8661AB445F0}"/>
                  </a:ext>
                </a:extLst>
              </p:cNvPr>
              <p:cNvSpPr/>
              <p:nvPr/>
            </p:nvSpPr>
            <p:spPr bwMode="auto">
              <a:xfrm>
                <a:off x="5962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35" name="îṣľíḍe">
                <a:extLst>
                  <a:ext uri="{FF2B5EF4-FFF2-40B4-BE49-F238E27FC236}">
                    <a16:creationId xmlns:a16="http://schemas.microsoft.com/office/drawing/2014/main" id="{2D1DF536-6D50-42F5-9B73-4E414A99A500}"/>
                  </a:ext>
                </a:extLst>
              </p:cNvPr>
              <p:cNvSpPr/>
              <p:nvPr/>
            </p:nvSpPr>
            <p:spPr bwMode="auto">
              <a:xfrm>
                <a:off x="5940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36" name="ïśḻiḍé">
                <a:extLst>
                  <a:ext uri="{FF2B5EF4-FFF2-40B4-BE49-F238E27FC236}">
                    <a16:creationId xmlns:a16="http://schemas.microsoft.com/office/drawing/2014/main" id="{E477C86B-6362-42B7-BCC3-D559549F719B}"/>
                  </a:ext>
                </a:extLst>
              </p:cNvPr>
              <p:cNvSpPr/>
              <p:nvPr/>
            </p:nvSpPr>
            <p:spPr bwMode="auto">
              <a:xfrm>
                <a:off x="5940" y="2919"/>
                <a:ext cx="362" cy="7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37" name="ïṩliďe">
                <a:extLst>
                  <a:ext uri="{FF2B5EF4-FFF2-40B4-BE49-F238E27FC236}">
                    <a16:creationId xmlns:a16="http://schemas.microsoft.com/office/drawing/2014/main" id="{7B0DB3C9-12D3-4C05-B790-4ED0D7B53E92}"/>
                  </a:ext>
                </a:extLst>
              </p:cNvPr>
              <p:cNvSpPr/>
              <p:nvPr/>
            </p:nvSpPr>
            <p:spPr bwMode="auto">
              <a:xfrm>
                <a:off x="6212" y="2995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38" name="iśļîďè">
                <a:extLst>
                  <a:ext uri="{FF2B5EF4-FFF2-40B4-BE49-F238E27FC236}">
                    <a16:creationId xmlns:a16="http://schemas.microsoft.com/office/drawing/2014/main" id="{136A6AD6-8A4A-4EA3-AA9A-162BFFD53405}"/>
                  </a:ext>
                </a:extLst>
              </p:cNvPr>
              <p:cNvSpPr/>
              <p:nvPr/>
            </p:nvSpPr>
            <p:spPr bwMode="auto">
              <a:xfrm>
                <a:off x="6151" y="2995"/>
                <a:ext cx="61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39" name="iṧ1ídê">
                <a:extLst>
                  <a:ext uri="{FF2B5EF4-FFF2-40B4-BE49-F238E27FC236}">
                    <a16:creationId xmlns:a16="http://schemas.microsoft.com/office/drawing/2014/main" id="{39A41FB3-C7F4-44E3-9FB6-10E629C5BE05}"/>
                  </a:ext>
                </a:extLst>
              </p:cNvPr>
              <p:cNvSpPr/>
              <p:nvPr/>
            </p:nvSpPr>
            <p:spPr bwMode="auto">
              <a:xfrm>
                <a:off x="6182" y="3025"/>
                <a:ext cx="52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40" name="íṩļíḋe">
                <a:extLst>
                  <a:ext uri="{FF2B5EF4-FFF2-40B4-BE49-F238E27FC236}">
                    <a16:creationId xmlns:a16="http://schemas.microsoft.com/office/drawing/2014/main" id="{18A1167D-BE93-49FE-81CE-39F2DB93EAE2}"/>
                  </a:ext>
                </a:extLst>
              </p:cNvPr>
              <p:cNvSpPr/>
              <p:nvPr/>
            </p:nvSpPr>
            <p:spPr bwMode="auto">
              <a:xfrm>
                <a:off x="6023" y="2995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41" name="îṥ1ïḋê">
                <a:extLst>
                  <a:ext uri="{FF2B5EF4-FFF2-40B4-BE49-F238E27FC236}">
                    <a16:creationId xmlns:a16="http://schemas.microsoft.com/office/drawing/2014/main" id="{CA0A5C72-79D9-486D-9871-D9599B6F9FD0}"/>
                  </a:ext>
                </a:extLst>
              </p:cNvPr>
              <p:cNvSpPr/>
              <p:nvPr/>
            </p:nvSpPr>
            <p:spPr bwMode="auto">
              <a:xfrm>
                <a:off x="5955" y="2995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42" name="ïṧľiďe">
                <a:extLst>
                  <a:ext uri="{FF2B5EF4-FFF2-40B4-BE49-F238E27FC236}">
                    <a16:creationId xmlns:a16="http://schemas.microsoft.com/office/drawing/2014/main" id="{21D79BCE-22F8-432A-A37D-D897B13487AE}"/>
                  </a:ext>
                </a:extLst>
              </p:cNvPr>
              <p:cNvSpPr/>
              <p:nvPr/>
            </p:nvSpPr>
            <p:spPr bwMode="auto">
              <a:xfrm>
                <a:off x="5985" y="3025"/>
                <a:ext cx="61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43" name="iṣļîḓè">
                <a:extLst>
                  <a:ext uri="{FF2B5EF4-FFF2-40B4-BE49-F238E27FC236}">
                    <a16:creationId xmlns:a16="http://schemas.microsoft.com/office/drawing/2014/main" id="{C749906E-DF0B-41D2-B855-CC5906D6CC9A}"/>
                  </a:ext>
                </a:extLst>
              </p:cNvPr>
              <p:cNvSpPr/>
              <p:nvPr/>
            </p:nvSpPr>
            <p:spPr bwMode="auto">
              <a:xfrm>
                <a:off x="6083" y="3063"/>
                <a:ext cx="61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44" name="ïšḷiḋé">
                <a:extLst>
                  <a:ext uri="{FF2B5EF4-FFF2-40B4-BE49-F238E27FC236}">
                    <a16:creationId xmlns:a16="http://schemas.microsoft.com/office/drawing/2014/main" id="{5774A46F-5742-4F72-8CCD-A0F1E10E2A86}"/>
                  </a:ext>
                </a:extLst>
              </p:cNvPr>
              <p:cNvSpPr/>
              <p:nvPr/>
            </p:nvSpPr>
            <p:spPr bwMode="auto">
              <a:xfrm>
                <a:off x="5940" y="3063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45" name="iṥliḑê">
                <a:extLst>
                  <a:ext uri="{FF2B5EF4-FFF2-40B4-BE49-F238E27FC236}">
                    <a16:creationId xmlns:a16="http://schemas.microsoft.com/office/drawing/2014/main" id="{31564FB7-C1FC-4CBC-B411-239AC92758DC}"/>
                  </a:ext>
                </a:extLst>
              </p:cNvPr>
              <p:cNvSpPr/>
              <p:nvPr/>
            </p:nvSpPr>
            <p:spPr bwMode="auto">
              <a:xfrm>
                <a:off x="6227" y="3063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46" name="iṣliḍè">
                <a:extLst>
                  <a:ext uri="{FF2B5EF4-FFF2-40B4-BE49-F238E27FC236}">
                    <a16:creationId xmlns:a16="http://schemas.microsoft.com/office/drawing/2014/main" id="{8A8B585A-2F66-416E-BE1B-082FE6439D7F}"/>
                  </a:ext>
                </a:extLst>
              </p:cNvPr>
              <p:cNvSpPr/>
              <p:nvPr/>
            </p:nvSpPr>
            <p:spPr bwMode="auto">
              <a:xfrm>
                <a:off x="5192" y="2713"/>
                <a:ext cx="264" cy="343"/>
              </a:xfrm>
              <a:prstGeom prst="rect">
                <a:avLst/>
              </a:prstGeom>
              <a:solidFill>
                <a:srgbClr val="3C3C3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47" name="iśḻîḓe">
                <a:extLst>
                  <a:ext uri="{FF2B5EF4-FFF2-40B4-BE49-F238E27FC236}">
                    <a16:creationId xmlns:a16="http://schemas.microsoft.com/office/drawing/2014/main" id="{28DE2AEA-0F1A-4B0B-829E-0FB3979628A8}"/>
                  </a:ext>
                </a:extLst>
              </p:cNvPr>
              <p:cNvSpPr/>
              <p:nvPr/>
            </p:nvSpPr>
            <p:spPr bwMode="auto">
              <a:xfrm>
                <a:off x="5184" y="2713"/>
                <a:ext cx="272" cy="335"/>
              </a:xfrm>
              <a:custGeom>
                <a:avLst/>
                <a:gdLst>
                  <a:gd name="T0" fmla="*/ 0 w 272"/>
                  <a:gd name="T1" fmla="*/ 0 h 335"/>
                  <a:gd name="T2" fmla="*/ 272 w 272"/>
                  <a:gd name="T3" fmla="*/ 0 h 335"/>
                  <a:gd name="T4" fmla="*/ 272 w 272"/>
                  <a:gd name="T5" fmla="*/ 335 h 335"/>
                  <a:gd name="T6" fmla="*/ 0 w 272"/>
                  <a:gd name="T7" fmla="*/ 335 h 335"/>
                  <a:gd name="T8" fmla="*/ 0 w 272"/>
                  <a:gd name="T9" fmla="*/ 0 h 335"/>
                  <a:gd name="T10" fmla="*/ 257 w 272"/>
                  <a:gd name="T11" fmla="*/ 15 h 335"/>
                  <a:gd name="T12" fmla="*/ 15 w 272"/>
                  <a:gd name="T13" fmla="*/ 15 h 335"/>
                  <a:gd name="T14" fmla="*/ 15 w 272"/>
                  <a:gd name="T15" fmla="*/ 327 h 335"/>
                  <a:gd name="T16" fmla="*/ 257 w 272"/>
                  <a:gd name="T17" fmla="*/ 327 h 335"/>
                  <a:gd name="T18" fmla="*/ 257 w 272"/>
                  <a:gd name="T19" fmla="*/ 15 h 3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72" h="335">
                    <a:moveTo>
                      <a:pt x="0" y="0"/>
                    </a:moveTo>
                    <a:lnTo>
                      <a:pt x="272" y="0"/>
                    </a:lnTo>
                    <a:lnTo>
                      <a:pt x="272" y="335"/>
                    </a:lnTo>
                    <a:lnTo>
                      <a:pt x="0" y="335"/>
                    </a:lnTo>
                    <a:lnTo>
                      <a:pt x="0" y="0"/>
                    </a:lnTo>
                    <a:close/>
                    <a:moveTo>
                      <a:pt x="257" y="15"/>
                    </a:moveTo>
                    <a:lnTo>
                      <a:pt x="15" y="15"/>
                    </a:lnTo>
                    <a:lnTo>
                      <a:pt x="15" y="327"/>
                    </a:lnTo>
                    <a:lnTo>
                      <a:pt x="257" y="327"/>
                    </a:lnTo>
                    <a:lnTo>
                      <a:pt x="257" y="15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48" name="ïsḻïḋè">
                <a:extLst>
                  <a:ext uri="{FF2B5EF4-FFF2-40B4-BE49-F238E27FC236}">
                    <a16:creationId xmlns:a16="http://schemas.microsoft.com/office/drawing/2014/main" id="{17AF5851-1D45-4A38-AFDF-DE9EB3CD8C78}"/>
                  </a:ext>
                </a:extLst>
              </p:cNvPr>
              <p:cNvSpPr/>
              <p:nvPr/>
            </p:nvSpPr>
            <p:spPr bwMode="auto">
              <a:xfrm>
                <a:off x="5396" y="2903"/>
                <a:ext cx="113" cy="115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49" name="iŝḷiḍè">
                <a:extLst>
                  <a:ext uri="{FF2B5EF4-FFF2-40B4-BE49-F238E27FC236}">
                    <a16:creationId xmlns:a16="http://schemas.microsoft.com/office/drawing/2014/main" id="{4AB5375C-16F3-4B0B-8569-14AD27B1EF17}"/>
                  </a:ext>
                </a:extLst>
              </p:cNvPr>
              <p:cNvSpPr/>
              <p:nvPr/>
            </p:nvSpPr>
            <p:spPr bwMode="auto">
              <a:xfrm>
                <a:off x="5403" y="2873"/>
                <a:ext cx="99" cy="91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50" name="íṩľíďê">
                <a:extLst>
                  <a:ext uri="{FF2B5EF4-FFF2-40B4-BE49-F238E27FC236}">
                    <a16:creationId xmlns:a16="http://schemas.microsoft.com/office/drawing/2014/main" id="{2046B0E7-4F39-4F90-A3C7-71D0D006C1D3}"/>
                  </a:ext>
                </a:extLst>
              </p:cNvPr>
              <p:cNvSpPr/>
              <p:nvPr/>
            </p:nvSpPr>
            <p:spPr bwMode="auto">
              <a:xfrm>
                <a:off x="5146" y="2903"/>
                <a:ext cx="114" cy="115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51" name="îṧlíďe">
                <a:extLst>
                  <a:ext uri="{FF2B5EF4-FFF2-40B4-BE49-F238E27FC236}">
                    <a16:creationId xmlns:a16="http://schemas.microsoft.com/office/drawing/2014/main" id="{1D90BFAB-CC86-4257-8899-76B2B18ED785}"/>
                  </a:ext>
                </a:extLst>
              </p:cNvPr>
              <p:cNvSpPr/>
              <p:nvPr/>
            </p:nvSpPr>
            <p:spPr bwMode="auto">
              <a:xfrm>
                <a:off x="5154" y="2873"/>
                <a:ext cx="91" cy="91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52" name="îşlíḑé">
                <a:extLst>
                  <a:ext uri="{FF2B5EF4-FFF2-40B4-BE49-F238E27FC236}">
                    <a16:creationId xmlns:a16="http://schemas.microsoft.com/office/drawing/2014/main" id="{60C77501-9D48-45CF-B101-3BDA991BE75D}"/>
                  </a:ext>
                </a:extLst>
              </p:cNvPr>
              <p:cNvSpPr/>
              <p:nvPr/>
            </p:nvSpPr>
            <p:spPr bwMode="auto">
              <a:xfrm>
                <a:off x="5139" y="2987"/>
                <a:ext cx="378" cy="122"/>
              </a:xfrm>
              <a:prstGeom prst="rect">
                <a:avLst/>
              </a:prstGeom>
              <a:solidFill>
                <a:srgbClr val="FFDF9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53" name="íś1îde">
                <a:extLst>
                  <a:ext uri="{FF2B5EF4-FFF2-40B4-BE49-F238E27FC236}">
                    <a16:creationId xmlns:a16="http://schemas.microsoft.com/office/drawing/2014/main" id="{3319AA44-E531-442D-BB04-4549F43722D5}"/>
                  </a:ext>
                </a:extLst>
              </p:cNvPr>
              <p:cNvSpPr/>
              <p:nvPr/>
            </p:nvSpPr>
            <p:spPr bwMode="auto">
              <a:xfrm>
                <a:off x="5502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54" name="ïslïďê">
                <a:extLst>
                  <a:ext uri="{FF2B5EF4-FFF2-40B4-BE49-F238E27FC236}">
                    <a16:creationId xmlns:a16="http://schemas.microsoft.com/office/drawing/2014/main" id="{30AE417A-711F-40F6-B5D1-1E7DB2F5346D}"/>
                  </a:ext>
                </a:extLst>
              </p:cNvPr>
              <p:cNvSpPr/>
              <p:nvPr/>
            </p:nvSpPr>
            <p:spPr bwMode="auto">
              <a:xfrm>
                <a:off x="5479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55" name="íSlïďê">
                <a:extLst>
                  <a:ext uri="{FF2B5EF4-FFF2-40B4-BE49-F238E27FC236}">
                    <a16:creationId xmlns:a16="http://schemas.microsoft.com/office/drawing/2014/main" id="{0F060CE2-22B0-4BD7-8A67-C41FFBEB255D}"/>
                  </a:ext>
                </a:extLst>
              </p:cNvPr>
              <p:cNvSpPr/>
              <p:nvPr/>
            </p:nvSpPr>
            <p:spPr bwMode="auto">
              <a:xfrm>
                <a:off x="5456" y="2926"/>
                <a:ext cx="1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56" name="iṧľiďe">
                <a:extLst>
                  <a:ext uri="{FF2B5EF4-FFF2-40B4-BE49-F238E27FC236}">
                    <a16:creationId xmlns:a16="http://schemas.microsoft.com/office/drawing/2014/main" id="{5F0A64B1-A76C-4002-8A15-F2BC46ACD4AA}"/>
                  </a:ext>
                </a:extLst>
              </p:cNvPr>
              <p:cNvSpPr/>
              <p:nvPr/>
            </p:nvSpPr>
            <p:spPr bwMode="auto">
              <a:xfrm>
                <a:off x="5426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57" name="ïṩlîḋè">
                <a:extLst>
                  <a:ext uri="{FF2B5EF4-FFF2-40B4-BE49-F238E27FC236}">
                    <a16:creationId xmlns:a16="http://schemas.microsoft.com/office/drawing/2014/main" id="{3C670646-9122-4AC3-A3E2-C9CE414680C9}"/>
                  </a:ext>
                </a:extLst>
              </p:cNvPr>
              <p:cNvSpPr/>
              <p:nvPr/>
            </p:nvSpPr>
            <p:spPr bwMode="auto">
              <a:xfrm>
                <a:off x="5403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58" name="iš1iḑe">
                <a:extLst>
                  <a:ext uri="{FF2B5EF4-FFF2-40B4-BE49-F238E27FC236}">
                    <a16:creationId xmlns:a16="http://schemas.microsoft.com/office/drawing/2014/main" id="{DF2A7765-5903-43C0-8CA4-06D14D99113C}"/>
                  </a:ext>
                </a:extLst>
              </p:cNvPr>
              <p:cNvSpPr/>
              <p:nvPr/>
            </p:nvSpPr>
            <p:spPr bwMode="auto">
              <a:xfrm>
                <a:off x="5373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59" name="íŝľíḑé">
                <a:extLst>
                  <a:ext uri="{FF2B5EF4-FFF2-40B4-BE49-F238E27FC236}">
                    <a16:creationId xmlns:a16="http://schemas.microsoft.com/office/drawing/2014/main" id="{10FDDAD6-4676-4BC2-A1E0-49AB2CD74AEE}"/>
                  </a:ext>
                </a:extLst>
              </p:cNvPr>
              <p:cNvSpPr/>
              <p:nvPr/>
            </p:nvSpPr>
            <p:spPr bwMode="auto">
              <a:xfrm>
                <a:off x="5350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60" name="îṧḻídê">
                <a:extLst>
                  <a:ext uri="{FF2B5EF4-FFF2-40B4-BE49-F238E27FC236}">
                    <a16:creationId xmlns:a16="http://schemas.microsoft.com/office/drawing/2014/main" id="{5F9258AB-BAE3-46B2-84F6-D76E19569011}"/>
                  </a:ext>
                </a:extLst>
              </p:cNvPr>
              <p:cNvSpPr/>
              <p:nvPr/>
            </p:nvSpPr>
            <p:spPr bwMode="auto">
              <a:xfrm>
                <a:off x="5328" y="2926"/>
                <a:ext cx="1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61" name="iṧ1íḋê">
                <a:extLst>
                  <a:ext uri="{FF2B5EF4-FFF2-40B4-BE49-F238E27FC236}">
                    <a16:creationId xmlns:a16="http://schemas.microsoft.com/office/drawing/2014/main" id="{ED6FC0F2-FA18-45D3-805C-CC7A725DA5ED}"/>
                  </a:ext>
                </a:extLst>
              </p:cNvPr>
              <p:cNvSpPr/>
              <p:nvPr/>
            </p:nvSpPr>
            <p:spPr bwMode="auto">
              <a:xfrm>
                <a:off x="5298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62" name="iśľïḓé">
                <a:extLst>
                  <a:ext uri="{FF2B5EF4-FFF2-40B4-BE49-F238E27FC236}">
                    <a16:creationId xmlns:a16="http://schemas.microsoft.com/office/drawing/2014/main" id="{BEF66F1C-27E8-453E-935F-DCD73A7A4552}"/>
                  </a:ext>
                </a:extLst>
              </p:cNvPr>
              <p:cNvSpPr/>
              <p:nvPr/>
            </p:nvSpPr>
            <p:spPr bwMode="auto">
              <a:xfrm>
                <a:off x="5275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63" name="ïSḻïḓe">
                <a:extLst>
                  <a:ext uri="{FF2B5EF4-FFF2-40B4-BE49-F238E27FC236}">
                    <a16:creationId xmlns:a16="http://schemas.microsoft.com/office/drawing/2014/main" id="{6CB3FA0B-DA85-4445-9086-2C83F7F8E3DB}"/>
                  </a:ext>
                </a:extLst>
              </p:cNvPr>
              <p:cNvSpPr/>
              <p:nvPr/>
            </p:nvSpPr>
            <p:spPr bwMode="auto">
              <a:xfrm>
                <a:off x="5245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64" name="î$ľiḑe">
                <a:extLst>
                  <a:ext uri="{FF2B5EF4-FFF2-40B4-BE49-F238E27FC236}">
                    <a16:creationId xmlns:a16="http://schemas.microsoft.com/office/drawing/2014/main" id="{23D810C4-8E73-4E41-A1AE-566B557A202E}"/>
                  </a:ext>
                </a:extLst>
              </p:cNvPr>
              <p:cNvSpPr/>
              <p:nvPr/>
            </p:nvSpPr>
            <p:spPr bwMode="auto">
              <a:xfrm>
                <a:off x="5222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65" name="îŝlîḑe">
                <a:extLst>
                  <a:ext uri="{FF2B5EF4-FFF2-40B4-BE49-F238E27FC236}">
                    <a16:creationId xmlns:a16="http://schemas.microsoft.com/office/drawing/2014/main" id="{CD9EDD05-E694-4376-95B9-20D4516529CC}"/>
                  </a:ext>
                </a:extLst>
              </p:cNvPr>
              <p:cNvSpPr/>
              <p:nvPr/>
            </p:nvSpPr>
            <p:spPr bwMode="auto">
              <a:xfrm>
                <a:off x="5199" y="2926"/>
                <a:ext cx="1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66" name="iṣľíḓè">
                <a:extLst>
                  <a:ext uri="{FF2B5EF4-FFF2-40B4-BE49-F238E27FC236}">
                    <a16:creationId xmlns:a16="http://schemas.microsoft.com/office/drawing/2014/main" id="{458E9996-C5C2-4754-B73B-A48CAFA4E2DB}"/>
                  </a:ext>
                </a:extLst>
              </p:cNvPr>
              <p:cNvSpPr/>
              <p:nvPr/>
            </p:nvSpPr>
            <p:spPr bwMode="auto">
              <a:xfrm>
                <a:off x="5169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67" name="išļíďe">
                <a:extLst>
                  <a:ext uri="{FF2B5EF4-FFF2-40B4-BE49-F238E27FC236}">
                    <a16:creationId xmlns:a16="http://schemas.microsoft.com/office/drawing/2014/main" id="{BBEDCCA0-DCF8-41AA-BFB8-FAA833953009}"/>
                  </a:ext>
                </a:extLst>
              </p:cNvPr>
              <p:cNvSpPr/>
              <p:nvPr/>
            </p:nvSpPr>
            <p:spPr bwMode="auto">
              <a:xfrm>
                <a:off x="5146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68" name="ïṡḻîḍé">
                <a:extLst>
                  <a:ext uri="{FF2B5EF4-FFF2-40B4-BE49-F238E27FC236}">
                    <a16:creationId xmlns:a16="http://schemas.microsoft.com/office/drawing/2014/main" id="{E3D03B13-36A9-4675-9907-83D1B97C678F}"/>
                  </a:ext>
                </a:extLst>
              </p:cNvPr>
              <p:cNvSpPr/>
              <p:nvPr/>
            </p:nvSpPr>
            <p:spPr bwMode="auto">
              <a:xfrm>
                <a:off x="5146" y="2919"/>
                <a:ext cx="363" cy="7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69" name="ïṣ1ïḑê">
                <a:extLst>
                  <a:ext uri="{FF2B5EF4-FFF2-40B4-BE49-F238E27FC236}">
                    <a16:creationId xmlns:a16="http://schemas.microsoft.com/office/drawing/2014/main" id="{4852D717-C13A-4689-87A2-7B9D88C6365E}"/>
                  </a:ext>
                </a:extLst>
              </p:cNvPr>
              <p:cNvSpPr/>
              <p:nvPr/>
            </p:nvSpPr>
            <p:spPr bwMode="auto">
              <a:xfrm>
                <a:off x="5418" y="2995"/>
                <a:ext cx="61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70" name="íşliḓé">
                <a:extLst>
                  <a:ext uri="{FF2B5EF4-FFF2-40B4-BE49-F238E27FC236}">
                    <a16:creationId xmlns:a16="http://schemas.microsoft.com/office/drawing/2014/main" id="{37806B75-38B1-4ADA-A6C2-D3917940A567}"/>
                  </a:ext>
                </a:extLst>
              </p:cNvPr>
              <p:cNvSpPr/>
              <p:nvPr/>
            </p:nvSpPr>
            <p:spPr bwMode="auto">
              <a:xfrm>
                <a:off x="5358" y="2995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71" name="îṥḷíḓe">
                <a:extLst>
                  <a:ext uri="{FF2B5EF4-FFF2-40B4-BE49-F238E27FC236}">
                    <a16:creationId xmlns:a16="http://schemas.microsoft.com/office/drawing/2014/main" id="{00739CD5-A2E8-42FA-8600-8D15192BA484}"/>
                  </a:ext>
                </a:extLst>
              </p:cNvPr>
              <p:cNvSpPr/>
              <p:nvPr/>
            </p:nvSpPr>
            <p:spPr bwMode="auto">
              <a:xfrm>
                <a:off x="5381" y="3025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72" name="íṣlíďê">
                <a:extLst>
                  <a:ext uri="{FF2B5EF4-FFF2-40B4-BE49-F238E27FC236}">
                    <a16:creationId xmlns:a16="http://schemas.microsoft.com/office/drawing/2014/main" id="{2D9118C6-429B-43C6-9156-0A5514288B4F}"/>
                  </a:ext>
                </a:extLst>
              </p:cNvPr>
              <p:cNvSpPr/>
              <p:nvPr/>
            </p:nvSpPr>
            <p:spPr bwMode="auto">
              <a:xfrm>
                <a:off x="5230" y="2995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73" name="íṡliḋè">
                <a:extLst>
                  <a:ext uri="{FF2B5EF4-FFF2-40B4-BE49-F238E27FC236}">
                    <a16:creationId xmlns:a16="http://schemas.microsoft.com/office/drawing/2014/main" id="{A773CBAB-83B1-4990-8DF5-4344A0A39D78}"/>
                  </a:ext>
                </a:extLst>
              </p:cNvPr>
              <p:cNvSpPr/>
              <p:nvPr/>
            </p:nvSpPr>
            <p:spPr bwMode="auto">
              <a:xfrm>
                <a:off x="5162" y="2995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74" name="išlîḓe">
                <a:extLst>
                  <a:ext uri="{FF2B5EF4-FFF2-40B4-BE49-F238E27FC236}">
                    <a16:creationId xmlns:a16="http://schemas.microsoft.com/office/drawing/2014/main" id="{16BFD7D8-B837-4513-94F4-C3534680B53D}"/>
                  </a:ext>
                </a:extLst>
              </p:cNvPr>
              <p:cNvSpPr/>
              <p:nvPr/>
            </p:nvSpPr>
            <p:spPr bwMode="auto">
              <a:xfrm>
                <a:off x="5192" y="3025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75" name="iṡ1íḓé">
                <a:extLst>
                  <a:ext uri="{FF2B5EF4-FFF2-40B4-BE49-F238E27FC236}">
                    <a16:creationId xmlns:a16="http://schemas.microsoft.com/office/drawing/2014/main" id="{176E38F5-7315-457F-9AEC-785722F02900}"/>
                  </a:ext>
                </a:extLst>
              </p:cNvPr>
              <p:cNvSpPr/>
              <p:nvPr/>
            </p:nvSpPr>
            <p:spPr bwMode="auto">
              <a:xfrm>
                <a:off x="5290" y="3063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76" name="ísliḓè">
                <a:extLst>
                  <a:ext uri="{FF2B5EF4-FFF2-40B4-BE49-F238E27FC236}">
                    <a16:creationId xmlns:a16="http://schemas.microsoft.com/office/drawing/2014/main" id="{E377D8AD-D9D3-40A4-8EB9-35E3FFB3CA1E}"/>
                  </a:ext>
                </a:extLst>
              </p:cNvPr>
              <p:cNvSpPr/>
              <p:nvPr/>
            </p:nvSpPr>
            <p:spPr bwMode="auto">
              <a:xfrm>
                <a:off x="5146" y="3063"/>
                <a:ext cx="61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77" name="îṥļïḍê">
                <a:extLst>
                  <a:ext uri="{FF2B5EF4-FFF2-40B4-BE49-F238E27FC236}">
                    <a16:creationId xmlns:a16="http://schemas.microsoft.com/office/drawing/2014/main" id="{44A11402-EE33-4B3D-A1A2-8C9D3526C0D7}"/>
                  </a:ext>
                </a:extLst>
              </p:cNvPr>
              <p:cNvSpPr/>
              <p:nvPr/>
            </p:nvSpPr>
            <p:spPr bwMode="auto">
              <a:xfrm>
                <a:off x="5434" y="3063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78" name="iṩḷiḍe">
                <a:extLst>
                  <a:ext uri="{FF2B5EF4-FFF2-40B4-BE49-F238E27FC236}">
                    <a16:creationId xmlns:a16="http://schemas.microsoft.com/office/drawing/2014/main" id="{6737FA83-6F94-413F-ADD1-3322240843C1}"/>
                  </a:ext>
                </a:extLst>
              </p:cNvPr>
              <p:cNvSpPr/>
              <p:nvPr/>
            </p:nvSpPr>
            <p:spPr bwMode="auto">
              <a:xfrm>
                <a:off x="4421" y="2713"/>
                <a:ext cx="265" cy="343"/>
              </a:xfrm>
              <a:prstGeom prst="rect">
                <a:avLst/>
              </a:prstGeom>
              <a:solidFill>
                <a:srgbClr val="3C3C3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79" name="îśḷïḓê">
                <a:extLst>
                  <a:ext uri="{FF2B5EF4-FFF2-40B4-BE49-F238E27FC236}">
                    <a16:creationId xmlns:a16="http://schemas.microsoft.com/office/drawing/2014/main" id="{AF1D1BDE-C65E-4FA8-8FE2-C22A069A3357}"/>
                  </a:ext>
                </a:extLst>
              </p:cNvPr>
              <p:cNvSpPr/>
              <p:nvPr/>
            </p:nvSpPr>
            <p:spPr bwMode="auto">
              <a:xfrm>
                <a:off x="4421" y="2713"/>
                <a:ext cx="265" cy="335"/>
              </a:xfrm>
              <a:custGeom>
                <a:avLst/>
                <a:gdLst>
                  <a:gd name="T0" fmla="*/ 0 w 265"/>
                  <a:gd name="T1" fmla="*/ 0 h 335"/>
                  <a:gd name="T2" fmla="*/ 265 w 265"/>
                  <a:gd name="T3" fmla="*/ 0 h 335"/>
                  <a:gd name="T4" fmla="*/ 265 w 265"/>
                  <a:gd name="T5" fmla="*/ 335 h 335"/>
                  <a:gd name="T6" fmla="*/ 0 w 265"/>
                  <a:gd name="T7" fmla="*/ 335 h 335"/>
                  <a:gd name="T8" fmla="*/ 0 w 265"/>
                  <a:gd name="T9" fmla="*/ 0 h 335"/>
                  <a:gd name="T10" fmla="*/ 249 w 265"/>
                  <a:gd name="T11" fmla="*/ 15 h 335"/>
                  <a:gd name="T12" fmla="*/ 15 w 265"/>
                  <a:gd name="T13" fmla="*/ 15 h 335"/>
                  <a:gd name="T14" fmla="*/ 15 w 265"/>
                  <a:gd name="T15" fmla="*/ 327 h 335"/>
                  <a:gd name="T16" fmla="*/ 249 w 265"/>
                  <a:gd name="T17" fmla="*/ 327 h 335"/>
                  <a:gd name="T18" fmla="*/ 249 w 265"/>
                  <a:gd name="T19" fmla="*/ 15 h 3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65" h="335">
                    <a:moveTo>
                      <a:pt x="0" y="0"/>
                    </a:moveTo>
                    <a:lnTo>
                      <a:pt x="265" y="0"/>
                    </a:lnTo>
                    <a:lnTo>
                      <a:pt x="265" y="335"/>
                    </a:lnTo>
                    <a:lnTo>
                      <a:pt x="0" y="335"/>
                    </a:lnTo>
                    <a:lnTo>
                      <a:pt x="0" y="0"/>
                    </a:lnTo>
                    <a:close/>
                    <a:moveTo>
                      <a:pt x="249" y="15"/>
                    </a:moveTo>
                    <a:lnTo>
                      <a:pt x="15" y="15"/>
                    </a:lnTo>
                    <a:lnTo>
                      <a:pt x="15" y="327"/>
                    </a:lnTo>
                    <a:lnTo>
                      <a:pt x="249" y="327"/>
                    </a:lnTo>
                    <a:lnTo>
                      <a:pt x="249" y="15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80" name="işḷîḋè">
                <a:extLst>
                  <a:ext uri="{FF2B5EF4-FFF2-40B4-BE49-F238E27FC236}">
                    <a16:creationId xmlns:a16="http://schemas.microsoft.com/office/drawing/2014/main" id="{8C7CE329-1980-4D49-AFF9-A614B71123A3}"/>
                  </a:ext>
                </a:extLst>
              </p:cNvPr>
              <p:cNvSpPr/>
              <p:nvPr/>
            </p:nvSpPr>
            <p:spPr bwMode="auto">
              <a:xfrm>
                <a:off x="4618" y="2728"/>
                <a:ext cx="52" cy="259"/>
              </a:xfrm>
              <a:custGeom>
                <a:avLst/>
                <a:gdLst>
                  <a:gd name="T0" fmla="*/ 52 w 52"/>
                  <a:gd name="T1" fmla="*/ 0 h 259"/>
                  <a:gd name="T2" fmla="*/ 0 w 52"/>
                  <a:gd name="T3" fmla="*/ 46 h 259"/>
                  <a:gd name="T4" fmla="*/ 0 w 52"/>
                  <a:gd name="T5" fmla="*/ 259 h 259"/>
                  <a:gd name="T6" fmla="*/ 52 w 52"/>
                  <a:gd name="T7" fmla="*/ 259 h 259"/>
                  <a:gd name="T8" fmla="*/ 52 w 52"/>
                  <a:gd name="T9" fmla="*/ 0 h 2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2" h="259">
                    <a:moveTo>
                      <a:pt x="52" y="0"/>
                    </a:moveTo>
                    <a:lnTo>
                      <a:pt x="0" y="46"/>
                    </a:lnTo>
                    <a:lnTo>
                      <a:pt x="0" y="259"/>
                    </a:lnTo>
                    <a:lnTo>
                      <a:pt x="52" y="259"/>
                    </a:lnTo>
                    <a:lnTo>
                      <a:pt x="52" y="0"/>
                    </a:lnTo>
                    <a:close/>
                  </a:path>
                </a:pathLst>
              </a:custGeom>
              <a:solidFill>
                <a:srgbClr val="C6C6C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81" name="išḷîdé">
                <a:extLst>
                  <a:ext uri="{FF2B5EF4-FFF2-40B4-BE49-F238E27FC236}">
                    <a16:creationId xmlns:a16="http://schemas.microsoft.com/office/drawing/2014/main" id="{449C68DC-C985-4E3A-BCA0-8D2BEB2DE021}"/>
                  </a:ext>
                </a:extLst>
              </p:cNvPr>
              <p:cNvSpPr/>
              <p:nvPr/>
            </p:nvSpPr>
            <p:spPr bwMode="auto">
              <a:xfrm>
                <a:off x="4436" y="2728"/>
                <a:ext cx="53" cy="259"/>
              </a:xfrm>
              <a:custGeom>
                <a:avLst/>
                <a:gdLst>
                  <a:gd name="T0" fmla="*/ 0 w 53"/>
                  <a:gd name="T1" fmla="*/ 0 h 259"/>
                  <a:gd name="T2" fmla="*/ 53 w 53"/>
                  <a:gd name="T3" fmla="*/ 46 h 259"/>
                  <a:gd name="T4" fmla="*/ 53 w 53"/>
                  <a:gd name="T5" fmla="*/ 259 h 259"/>
                  <a:gd name="T6" fmla="*/ 0 w 53"/>
                  <a:gd name="T7" fmla="*/ 259 h 259"/>
                  <a:gd name="T8" fmla="*/ 0 w 53"/>
                  <a:gd name="T9" fmla="*/ 0 h 2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259">
                    <a:moveTo>
                      <a:pt x="0" y="0"/>
                    </a:moveTo>
                    <a:lnTo>
                      <a:pt x="53" y="46"/>
                    </a:lnTo>
                    <a:lnTo>
                      <a:pt x="53" y="259"/>
                    </a:lnTo>
                    <a:lnTo>
                      <a:pt x="0" y="259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C6C6C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82" name="î$ļïḓê">
                <a:extLst>
                  <a:ext uri="{FF2B5EF4-FFF2-40B4-BE49-F238E27FC236}">
                    <a16:creationId xmlns:a16="http://schemas.microsoft.com/office/drawing/2014/main" id="{C10F64C7-EAEA-415C-B9D6-7B250E9DCCA1}"/>
                  </a:ext>
                </a:extLst>
              </p:cNvPr>
              <p:cNvSpPr/>
              <p:nvPr/>
            </p:nvSpPr>
            <p:spPr bwMode="auto">
              <a:xfrm>
                <a:off x="4625" y="2903"/>
                <a:ext cx="113" cy="115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83" name="îṩľíḍè">
                <a:extLst>
                  <a:ext uri="{FF2B5EF4-FFF2-40B4-BE49-F238E27FC236}">
                    <a16:creationId xmlns:a16="http://schemas.microsoft.com/office/drawing/2014/main" id="{42F1F183-E99C-43EB-B7EE-D18ED366EC7B}"/>
                  </a:ext>
                </a:extLst>
              </p:cNvPr>
              <p:cNvSpPr/>
              <p:nvPr/>
            </p:nvSpPr>
            <p:spPr bwMode="auto">
              <a:xfrm>
                <a:off x="4640" y="2873"/>
                <a:ext cx="91" cy="91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84" name="išḻïḓé">
                <a:extLst>
                  <a:ext uri="{FF2B5EF4-FFF2-40B4-BE49-F238E27FC236}">
                    <a16:creationId xmlns:a16="http://schemas.microsoft.com/office/drawing/2014/main" id="{9A2E0272-AF63-48C2-8232-2994C861C004}"/>
                  </a:ext>
                </a:extLst>
              </p:cNvPr>
              <p:cNvSpPr/>
              <p:nvPr/>
            </p:nvSpPr>
            <p:spPr bwMode="auto">
              <a:xfrm>
                <a:off x="4376" y="2903"/>
                <a:ext cx="113" cy="115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85" name="iṡlíďê">
                <a:extLst>
                  <a:ext uri="{FF2B5EF4-FFF2-40B4-BE49-F238E27FC236}">
                    <a16:creationId xmlns:a16="http://schemas.microsoft.com/office/drawing/2014/main" id="{51AD0241-2231-4E97-8E42-965ADCD5F534}"/>
                  </a:ext>
                </a:extLst>
              </p:cNvPr>
              <p:cNvSpPr/>
              <p:nvPr/>
            </p:nvSpPr>
            <p:spPr bwMode="auto">
              <a:xfrm>
                <a:off x="4391" y="2873"/>
                <a:ext cx="91" cy="91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86" name="îṧliḓé">
                <a:extLst>
                  <a:ext uri="{FF2B5EF4-FFF2-40B4-BE49-F238E27FC236}">
                    <a16:creationId xmlns:a16="http://schemas.microsoft.com/office/drawing/2014/main" id="{DD0B3A06-601A-44F9-BBCD-FE6B7CE1E0B5}"/>
                  </a:ext>
                </a:extLst>
              </p:cNvPr>
              <p:cNvSpPr/>
              <p:nvPr/>
            </p:nvSpPr>
            <p:spPr bwMode="auto">
              <a:xfrm>
                <a:off x="4368" y="2987"/>
                <a:ext cx="386" cy="122"/>
              </a:xfrm>
              <a:prstGeom prst="rect">
                <a:avLst/>
              </a:prstGeom>
              <a:solidFill>
                <a:srgbClr val="FFDF9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287" name="iṣliḍè">
                <a:extLst>
                  <a:ext uri="{FF2B5EF4-FFF2-40B4-BE49-F238E27FC236}">
                    <a16:creationId xmlns:a16="http://schemas.microsoft.com/office/drawing/2014/main" id="{8DA2FCD0-A9D9-4873-BB69-1710EEB06950}"/>
                  </a:ext>
                </a:extLst>
              </p:cNvPr>
              <p:cNvSpPr/>
              <p:nvPr/>
            </p:nvSpPr>
            <p:spPr bwMode="auto">
              <a:xfrm>
                <a:off x="4738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</p:grpSp>
        <p:grpSp>
          <p:nvGrpSpPr>
            <p:cNvPr id="750" name="îṧ1iďê">
              <a:extLst>
                <a:ext uri="{FF2B5EF4-FFF2-40B4-BE49-F238E27FC236}">
                  <a16:creationId xmlns:a16="http://schemas.microsoft.com/office/drawing/2014/main" id="{95DE30C2-BCBB-4B4B-99E4-6C78D04647A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73304" y="2314364"/>
              <a:ext cx="1434179" cy="1084371"/>
              <a:chOff x="4111" y="1777"/>
              <a:chExt cx="2456" cy="1857"/>
            </a:xfrm>
          </p:grpSpPr>
          <p:sp>
            <p:nvSpPr>
              <p:cNvPr id="888" name="îşļïḋè">
                <a:extLst>
                  <a:ext uri="{FF2B5EF4-FFF2-40B4-BE49-F238E27FC236}">
                    <a16:creationId xmlns:a16="http://schemas.microsoft.com/office/drawing/2014/main" id="{AA6D1EC7-8CB3-4310-9972-61691AA72AB0}"/>
                  </a:ext>
                </a:extLst>
              </p:cNvPr>
              <p:cNvSpPr/>
              <p:nvPr/>
            </p:nvSpPr>
            <p:spPr bwMode="auto">
              <a:xfrm>
                <a:off x="4708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89" name="íṧļíḍè">
                <a:extLst>
                  <a:ext uri="{FF2B5EF4-FFF2-40B4-BE49-F238E27FC236}">
                    <a16:creationId xmlns:a16="http://schemas.microsoft.com/office/drawing/2014/main" id="{8145D8AC-DD15-4960-B87C-FA5964599863}"/>
                  </a:ext>
                </a:extLst>
              </p:cNvPr>
              <p:cNvSpPr/>
              <p:nvPr/>
            </p:nvSpPr>
            <p:spPr bwMode="auto">
              <a:xfrm>
                <a:off x="4686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90" name="í$1íḑê">
                <a:extLst>
                  <a:ext uri="{FF2B5EF4-FFF2-40B4-BE49-F238E27FC236}">
                    <a16:creationId xmlns:a16="http://schemas.microsoft.com/office/drawing/2014/main" id="{F4D7AB33-86D9-44CE-9DDC-91C31178F618}"/>
                  </a:ext>
                </a:extLst>
              </p:cNvPr>
              <p:cNvSpPr/>
              <p:nvPr/>
            </p:nvSpPr>
            <p:spPr bwMode="auto">
              <a:xfrm>
                <a:off x="4663" y="2926"/>
                <a:ext cx="1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91" name="íślîdê">
                <a:extLst>
                  <a:ext uri="{FF2B5EF4-FFF2-40B4-BE49-F238E27FC236}">
                    <a16:creationId xmlns:a16="http://schemas.microsoft.com/office/drawing/2014/main" id="{8CB44762-515D-446F-89D7-042D35B7A1A1}"/>
                  </a:ext>
                </a:extLst>
              </p:cNvPr>
              <p:cNvSpPr/>
              <p:nvPr/>
            </p:nvSpPr>
            <p:spPr bwMode="auto">
              <a:xfrm>
                <a:off x="4633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92" name="íṩḷïḍé">
                <a:extLst>
                  <a:ext uri="{FF2B5EF4-FFF2-40B4-BE49-F238E27FC236}">
                    <a16:creationId xmlns:a16="http://schemas.microsoft.com/office/drawing/2014/main" id="{F1C88A41-0435-43D7-8EB9-91797F3D53FB}"/>
                  </a:ext>
                </a:extLst>
              </p:cNvPr>
              <p:cNvSpPr/>
              <p:nvPr/>
            </p:nvSpPr>
            <p:spPr bwMode="auto">
              <a:xfrm>
                <a:off x="4610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93" name="i$ľîḋé">
                <a:extLst>
                  <a:ext uri="{FF2B5EF4-FFF2-40B4-BE49-F238E27FC236}">
                    <a16:creationId xmlns:a16="http://schemas.microsoft.com/office/drawing/2014/main" id="{5819BF52-4FBE-4A31-818A-8001225E5F59}"/>
                  </a:ext>
                </a:extLst>
              </p:cNvPr>
              <p:cNvSpPr/>
              <p:nvPr/>
            </p:nvSpPr>
            <p:spPr bwMode="auto">
              <a:xfrm>
                <a:off x="4580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94" name="is1ïde">
                <a:extLst>
                  <a:ext uri="{FF2B5EF4-FFF2-40B4-BE49-F238E27FC236}">
                    <a16:creationId xmlns:a16="http://schemas.microsoft.com/office/drawing/2014/main" id="{F971D542-8AD7-4C80-A734-261DF8D19B12}"/>
                  </a:ext>
                </a:extLst>
              </p:cNvPr>
              <p:cNvSpPr/>
              <p:nvPr/>
            </p:nvSpPr>
            <p:spPr bwMode="auto">
              <a:xfrm>
                <a:off x="4557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95" name="íṡliḓé">
                <a:extLst>
                  <a:ext uri="{FF2B5EF4-FFF2-40B4-BE49-F238E27FC236}">
                    <a16:creationId xmlns:a16="http://schemas.microsoft.com/office/drawing/2014/main" id="{DC792A28-3AC3-4FB1-AAF0-BAE8DC5CC6E2}"/>
                  </a:ext>
                </a:extLst>
              </p:cNvPr>
              <p:cNvSpPr/>
              <p:nvPr/>
            </p:nvSpPr>
            <p:spPr bwMode="auto">
              <a:xfrm>
                <a:off x="4534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96" name="íṧ1íḑe">
                <a:extLst>
                  <a:ext uri="{FF2B5EF4-FFF2-40B4-BE49-F238E27FC236}">
                    <a16:creationId xmlns:a16="http://schemas.microsoft.com/office/drawing/2014/main" id="{C2C115CB-2581-475B-9669-41B60D1A093E}"/>
                  </a:ext>
                </a:extLst>
              </p:cNvPr>
              <p:cNvSpPr/>
              <p:nvPr/>
            </p:nvSpPr>
            <p:spPr bwMode="auto">
              <a:xfrm>
                <a:off x="4504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97" name="ïşḻîḍê">
                <a:extLst>
                  <a:ext uri="{FF2B5EF4-FFF2-40B4-BE49-F238E27FC236}">
                    <a16:creationId xmlns:a16="http://schemas.microsoft.com/office/drawing/2014/main" id="{931A7EBD-0414-4E42-9A99-8EC21DF4820C}"/>
                  </a:ext>
                </a:extLst>
              </p:cNvPr>
              <p:cNvSpPr/>
              <p:nvPr/>
            </p:nvSpPr>
            <p:spPr bwMode="auto">
              <a:xfrm>
                <a:off x="4482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98" name="îṡľïḍè">
                <a:extLst>
                  <a:ext uri="{FF2B5EF4-FFF2-40B4-BE49-F238E27FC236}">
                    <a16:creationId xmlns:a16="http://schemas.microsoft.com/office/drawing/2014/main" id="{9FCA2D9D-366A-467E-9E75-C8BEDB3B365E}"/>
                  </a:ext>
                </a:extLst>
              </p:cNvPr>
              <p:cNvSpPr/>
              <p:nvPr/>
            </p:nvSpPr>
            <p:spPr bwMode="auto">
              <a:xfrm>
                <a:off x="4451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899" name="ïṧḻíḋè">
                <a:extLst>
                  <a:ext uri="{FF2B5EF4-FFF2-40B4-BE49-F238E27FC236}">
                    <a16:creationId xmlns:a16="http://schemas.microsoft.com/office/drawing/2014/main" id="{35EDC3A2-F97E-4379-9BCE-E6BEF8F8E55B}"/>
                  </a:ext>
                </a:extLst>
              </p:cNvPr>
              <p:cNvSpPr/>
              <p:nvPr/>
            </p:nvSpPr>
            <p:spPr bwMode="auto">
              <a:xfrm>
                <a:off x="4429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00" name="îṩ1iḍé">
                <a:extLst>
                  <a:ext uri="{FF2B5EF4-FFF2-40B4-BE49-F238E27FC236}">
                    <a16:creationId xmlns:a16="http://schemas.microsoft.com/office/drawing/2014/main" id="{77840DD6-8365-4735-8295-A60C4A518079}"/>
                  </a:ext>
                </a:extLst>
              </p:cNvPr>
              <p:cNvSpPr/>
              <p:nvPr/>
            </p:nvSpPr>
            <p:spPr bwMode="auto">
              <a:xfrm>
                <a:off x="4406" y="2926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01" name="îṡļiḑé">
                <a:extLst>
                  <a:ext uri="{FF2B5EF4-FFF2-40B4-BE49-F238E27FC236}">
                    <a16:creationId xmlns:a16="http://schemas.microsoft.com/office/drawing/2014/main" id="{2CFD19B9-49F2-43EE-9349-D3294E108F43}"/>
                  </a:ext>
                </a:extLst>
              </p:cNvPr>
              <p:cNvSpPr/>
              <p:nvPr/>
            </p:nvSpPr>
            <p:spPr bwMode="auto">
              <a:xfrm>
                <a:off x="4376" y="2926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02" name="îṥļiḓè">
                <a:extLst>
                  <a:ext uri="{FF2B5EF4-FFF2-40B4-BE49-F238E27FC236}">
                    <a16:creationId xmlns:a16="http://schemas.microsoft.com/office/drawing/2014/main" id="{2EF6E0B7-3044-4EBC-A20A-F878F7B6AA59}"/>
                  </a:ext>
                </a:extLst>
              </p:cNvPr>
              <p:cNvSpPr/>
              <p:nvPr/>
            </p:nvSpPr>
            <p:spPr bwMode="auto">
              <a:xfrm>
                <a:off x="4376" y="2919"/>
                <a:ext cx="370" cy="7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03" name="îṡļíḋê">
                <a:extLst>
                  <a:ext uri="{FF2B5EF4-FFF2-40B4-BE49-F238E27FC236}">
                    <a16:creationId xmlns:a16="http://schemas.microsoft.com/office/drawing/2014/main" id="{08CBC599-6322-4352-AE79-2152F896D0B4}"/>
                  </a:ext>
                </a:extLst>
              </p:cNvPr>
              <p:cNvSpPr/>
              <p:nvPr/>
            </p:nvSpPr>
            <p:spPr bwMode="auto">
              <a:xfrm>
                <a:off x="4648" y="2995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04" name="îṥḻïde">
                <a:extLst>
                  <a:ext uri="{FF2B5EF4-FFF2-40B4-BE49-F238E27FC236}">
                    <a16:creationId xmlns:a16="http://schemas.microsoft.com/office/drawing/2014/main" id="{B716CAE4-B534-451F-81CA-144D99507D11}"/>
                  </a:ext>
                </a:extLst>
              </p:cNvPr>
              <p:cNvSpPr/>
              <p:nvPr/>
            </p:nvSpPr>
            <p:spPr bwMode="auto">
              <a:xfrm>
                <a:off x="4587" y="2995"/>
                <a:ext cx="61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05" name="îşļïḓe">
                <a:extLst>
                  <a:ext uri="{FF2B5EF4-FFF2-40B4-BE49-F238E27FC236}">
                    <a16:creationId xmlns:a16="http://schemas.microsoft.com/office/drawing/2014/main" id="{C12A3083-F45A-40B0-85D2-99F9494B54D5}"/>
                  </a:ext>
                </a:extLst>
              </p:cNvPr>
              <p:cNvSpPr/>
              <p:nvPr/>
            </p:nvSpPr>
            <p:spPr bwMode="auto">
              <a:xfrm>
                <a:off x="4618" y="3025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06" name="iŝļíďe">
                <a:extLst>
                  <a:ext uri="{FF2B5EF4-FFF2-40B4-BE49-F238E27FC236}">
                    <a16:creationId xmlns:a16="http://schemas.microsoft.com/office/drawing/2014/main" id="{626AAD04-3E7A-4232-AA69-9413F1A09F13}"/>
                  </a:ext>
                </a:extLst>
              </p:cNvPr>
              <p:cNvSpPr/>
              <p:nvPr/>
            </p:nvSpPr>
            <p:spPr bwMode="auto">
              <a:xfrm>
                <a:off x="4459" y="2995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07" name="iṡḷïḋê">
                <a:extLst>
                  <a:ext uri="{FF2B5EF4-FFF2-40B4-BE49-F238E27FC236}">
                    <a16:creationId xmlns:a16="http://schemas.microsoft.com/office/drawing/2014/main" id="{126110AE-94E7-441C-B962-1E51AFA00B64}"/>
                  </a:ext>
                </a:extLst>
              </p:cNvPr>
              <p:cNvSpPr/>
              <p:nvPr/>
            </p:nvSpPr>
            <p:spPr bwMode="auto">
              <a:xfrm>
                <a:off x="4398" y="2995"/>
                <a:ext cx="61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08" name="îŝ1îḓê">
                <a:extLst>
                  <a:ext uri="{FF2B5EF4-FFF2-40B4-BE49-F238E27FC236}">
                    <a16:creationId xmlns:a16="http://schemas.microsoft.com/office/drawing/2014/main" id="{AA7F4929-4FAA-489F-BA11-ACABA82BC301}"/>
                  </a:ext>
                </a:extLst>
              </p:cNvPr>
              <p:cNvSpPr/>
              <p:nvPr/>
            </p:nvSpPr>
            <p:spPr bwMode="auto">
              <a:xfrm>
                <a:off x="4429" y="3025"/>
                <a:ext cx="53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09" name="îṩ1íḑê">
                <a:extLst>
                  <a:ext uri="{FF2B5EF4-FFF2-40B4-BE49-F238E27FC236}">
                    <a16:creationId xmlns:a16="http://schemas.microsoft.com/office/drawing/2014/main" id="{540A1185-CE4A-435A-B043-E9CF3CE81F0E}"/>
                  </a:ext>
                </a:extLst>
              </p:cNvPr>
              <p:cNvSpPr/>
              <p:nvPr/>
            </p:nvSpPr>
            <p:spPr bwMode="auto">
              <a:xfrm>
                <a:off x="4527" y="3063"/>
                <a:ext cx="53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10" name="îŝlîḑé">
                <a:extLst>
                  <a:ext uri="{FF2B5EF4-FFF2-40B4-BE49-F238E27FC236}">
                    <a16:creationId xmlns:a16="http://schemas.microsoft.com/office/drawing/2014/main" id="{E5841E0F-3E3D-4EB4-B659-D851BE82308E}"/>
                  </a:ext>
                </a:extLst>
              </p:cNvPr>
              <p:cNvSpPr/>
              <p:nvPr/>
            </p:nvSpPr>
            <p:spPr bwMode="auto">
              <a:xfrm>
                <a:off x="4383" y="3063"/>
                <a:ext cx="61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11" name="išḷídê">
                <a:extLst>
                  <a:ext uri="{FF2B5EF4-FFF2-40B4-BE49-F238E27FC236}">
                    <a16:creationId xmlns:a16="http://schemas.microsoft.com/office/drawing/2014/main" id="{46297DB5-96B2-4A2B-A8D0-ABCF90CFCB5A}"/>
                  </a:ext>
                </a:extLst>
              </p:cNvPr>
              <p:cNvSpPr/>
              <p:nvPr/>
            </p:nvSpPr>
            <p:spPr bwMode="auto">
              <a:xfrm>
                <a:off x="4663" y="3063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12" name="ïṩľîdê">
                <a:extLst>
                  <a:ext uri="{FF2B5EF4-FFF2-40B4-BE49-F238E27FC236}">
                    <a16:creationId xmlns:a16="http://schemas.microsoft.com/office/drawing/2014/main" id="{119C7BD6-97BF-4191-AAE3-B71108D4AB5D}"/>
                  </a:ext>
                </a:extLst>
              </p:cNvPr>
              <p:cNvSpPr/>
              <p:nvPr/>
            </p:nvSpPr>
            <p:spPr bwMode="auto">
              <a:xfrm>
                <a:off x="4398" y="3238"/>
                <a:ext cx="265" cy="343"/>
              </a:xfrm>
              <a:prstGeom prst="rect">
                <a:avLst/>
              </a:prstGeom>
              <a:solidFill>
                <a:srgbClr val="3C3C3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13" name="iṧľiḋè">
                <a:extLst>
                  <a:ext uri="{FF2B5EF4-FFF2-40B4-BE49-F238E27FC236}">
                    <a16:creationId xmlns:a16="http://schemas.microsoft.com/office/drawing/2014/main" id="{1C5A6EED-4D84-4FE1-9186-9C3044D96C90}"/>
                  </a:ext>
                </a:extLst>
              </p:cNvPr>
              <p:cNvSpPr/>
              <p:nvPr/>
            </p:nvSpPr>
            <p:spPr bwMode="auto">
              <a:xfrm>
                <a:off x="4398" y="3238"/>
                <a:ext cx="265" cy="343"/>
              </a:xfrm>
              <a:custGeom>
                <a:avLst/>
                <a:gdLst>
                  <a:gd name="T0" fmla="*/ 0 w 265"/>
                  <a:gd name="T1" fmla="*/ 0 h 343"/>
                  <a:gd name="T2" fmla="*/ 265 w 265"/>
                  <a:gd name="T3" fmla="*/ 0 h 343"/>
                  <a:gd name="T4" fmla="*/ 265 w 265"/>
                  <a:gd name="T5" fmla="*/ 343 h 343"/>
                  <a:gd name="T6" fmla="*/ 0 w 265"/>
                  <a:gd name="T7" fmla="*/ 343 h 343"/>
                  <a:gd name="T8" fmla="*/ 0 w 265"/>
                  <a:gd name="T9" fmla="*/ 0 h 343"/>
                  <a:gd name="T10" fmla="*/ 250 w 265"/>
                  <a:gd name="T11" fmla="*/ 16 h 343"/>
                  <a:gd name="T12" fmla="*/ 16 w 265"/>
                  <a:gd name="T13" fmla="*/ 16 h 343"/>
                  <a:gd name="T14" fmla="*/ 16 w 265"/>
                  <a:gd name="T15" fmla="*/ 328 h 343"/>
                  <a:gd name="T16" fmla="*/ 250 w 265"/>
                  <a:gd name="T17" fmla="*/ 328 h 343"/>
                  <a:gd name="T18" fmla="*/ 250 w 265"/>
                  <a:gd name="T19" fmla="*/ 16 h 3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65" h="343">
                    <a:moveTo>
                      <a:pt x="0" y="0"/>
                    </a:moveTo>
                    <a:lnTo>
                      <a:pt x="265" y="0"/>
                    </a:lnTo>
                    <a:lnTo>
                      <a:pt x="265" y="343"/>
                    </a:lnTo>
                    <a:lnTo>
                      <a:pt x="0" y="343"/>
                    </a:lnTo>
                    <a:lnTo>
                      <a:pt x="0" y="0"/>
                    </a:lnTo>
                    <a:close/>
                    <a:moveTo>
                      <a:pt x="250" y="16"/>
                    </a:moveTo>
                    <a:lnTo>
                      <a:pt x="16" y="16"/>
                    </a:lnTo>
                    <a:lnTo>
                      <a:pt x="16" y="328"/>
                    </a:lnTo>
                    <a:lnTo>
                      <a:pt x="250" y="328"/>
                    </a:lnTo>
                    <a:lnTo>
                      <a:pt x="250" y="16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14" name="ïslîdè">
                <a:extLst>
                  <a:ext uri="{FF2B5EF4-FFF2-40B4-BE49-F238E27FC236}">
                    <a16:creationId xmlns:a16="http://schemas.microsoft.com/office/drawing/2014/main" id="{C784D610-EF8A-46E6-9BA6-5D273094C923}"/>
                  </a:ext>
                </a:extLst>
              </p:cNvPr>
              <p:cNvSpPr/>
              <p:nvPr/>
            </p:nvSpPr>
            <p:spPr bwMode="auto">
              <a:xfrm>
                <a:off x="4595" y="3254"/>
                <a:ext cx="53" cy="258"/>
              </a:xfrm>
              <a:custGeom>
                <a:avLst/>
                <a:gdLst>
                  <a:gd name="T0" fmla="*/ 53 w 53"/>
                  <a:gd name="T1" fmla="*/ 0 h 258"/>
                  <a:gd name="T2" fmla="*/ 0 w 53"/>
                  <a:gd name="T3" fmla="*/ 45 h 258"/>
                  <a:gd name="T4" fmla="*/ 0 w 53"/>
                  <a:gd name="T5" fmla="*/ 258 h 258"/>
                  <a:gd name="T6" fmla="*/ 53 w 53"/>
                  <a:gd name="T7" fmla="*/ 258 h 258"/>
                  <a:gd name="T8" fmla="*/ 53 w 53"/>
                  <a:gd name="T9" fmla="*/ 0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258">
                    <a:moveTo>
                      <a:pt x="53" y="0"/>
                    </a:moveTo>
                    <a:lnTo>
                      <a:pt x="0" y="45"/>
                    </a:lnTo>
                    <a:lnTo>
                      <a:pt x="0" y="258"/>
                    </a:lnTo>
                    <a:lnTo>
                      <a:pt x="53" y="258"/>
                    </a:lnTo>
                    <a:lnTo>
                      <a:pt x="53" y="0"/>
                    </a:lnTo>
                    <a:close/>
                  </a:path>
                </a:pathLst>
              </a:custGeom>
              <a:solidFill>
                <a:srgbClr val="C6C6C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15" name="iš1îḑe">
                <a:extLst>
                  <a:ext uri="{FF2B5EF4-FFF2-40B4-BE49-F238E27FC236}">
                    <a16:creationId xmlns:a16="http://schemas.microsoft.com/office/drawing/2014/main" id="{4A104B06-99F3-4A95-B598-78500D21213A}"/>
                  </a:ext>
                </a:extLst>
              </p:cNvPr>
              <p:cNvSpPr/>
              <p:nvPr/>
            </p:nvSpPr>
            <p:spPr bwMode="auto">
              <a:xfrm>
                <a:off x="4414" y="3254"/>
                <a:ext cx="52" cy="258"/>
              </a:xfrm>
              <a:custGeom>
                <a:avLst/>
                <a:gdLst>
                  <a:gd name="T0" fmla="*/ 0 w 52"/>
                  <a:gd name="T1" fmla="*/ 0 h 258"/>
                  <a:gd name="T2" fmla="*/ 52 w 52"/>
                  <a:gd name="T3" fmla="*/ 45 h 258"/>
                  <a:gd name="T4" fmla="*/ 52 w 52"/>
                  <a:gd name="T5" fmla="*/ 258 h 258"/>
                  <a:gd name="T6" fmla="*/ 0 w 52"/>
                  <a:gd name="T7" fmla="*/ 258 h 258"/>
                  <a:gd name="T8" fmla="*/ 0 w 52"/>
                  <a:gd name="T9" fmla="*/ 0 h 2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2" h="258">
                    <a:moveTo>
                      <a:pt x="0" y="0"/>
                    </a:moveTo>
                    <a:lnTo>
                      <a:pt x="52" y="45"/>
                    </a:lnTo>
                    <a:lnTo>
                      <a:pt x="52" y="258"/>
                    </a:lnTo>
                    <a:lnTo>
                      <a:pt x="0" y="25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C6C6C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16" name="ïṩḷiḓè">
                <a:extLst>
                  <a:ext uri="{FF2B5EF4-FFF2-40B4-BE49-F238E27FC236}">
                    <a16:creationId xmlns:a16="http://schemas.microsoft.com/office/drawing/2014/main" id="{F85D3D89-B81E-4449-AF42-521035BB5771}"/>
                  </a:ext>
                </a:extLst>
              </p:cNvPr>
              <p:cNvSpPr/>
              <p:nvPr/>
            </p:nvSpPr>
            <p:spPr bwMode="auto">
              <a:xfrm>
                <a:off x="4610" y="3429"/>
                <a:ext cx="113" cy="114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17" name="iśļiḓè">
                <a:extLst>
                  <a:ext uri="{FF2B5EF4-FFF2-40B4-BE49-F238E27FC236}">
                    <a16:creationId xmlns:a16="http://schemas.microsoft.com/office/drawing/2014/main" id="{9005F8E9-6E11-490C-B16A-E806764F146B}"/>
                  </a:ext>
                </a:extLst>
              </p:cNvPr>
              <p:cNvSpPr/>
              <p:nvPr/>
            </p:nvSpPr>
            <p:spPr bwMode="auto">
              <a:xfrm>
                <a:off x="4618" y="3398"/>
                <a:ext cx="90" cy="92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18" name="ísliḋê">
                <a:extLst>
                  <a:ext uri="{FF2B5EF4-FFF2-40B4-BE49-F238E27FC236}">
                    <a16:creationId xmlns:a16="http://schemas.microsoft.com/office/drawing/2014/main" id="{52BEEFFA-6C10-40C9-A925-54A9B1C9F654}"/>
                  </a:ext>
                </a:extLst>
              </p:cNvPr>
              <p:cNvSpPr/>
              <p:nvPr/>
            </p:nvSpPr>
            <p:spPr bwMode="auto">
              <a:xfrm>
                <a:off x="4353" y="3429"/>
                <a:ext cx="113" cy="114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19" name="íṣľïḓè">
                <a:extLst>
                  <a:ext uri="{FF2B5EF4-FFF2-40B4-BE49-F238E27FC236}">
                    <a16:creationId xmlns:a16="http://schemas.microsoft.com/office/drawing/2014/main" id="{E87C6157-C6C2-4093-B680-CD602D793208}"/>
                  </a:ext>
                </a:extLst>
              </p:cNvPr>
              <p:cNvSpPr/>
              <p:nvPr/>
            </p:nvSpPr>
            <p:spPr bwMode="auto">
              <a:xfrm>
                <a:off x="4368" y="3398"/>
                <a:ext cx="91" cy="92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20" name="íṡḷíḍe">
                <a:extLst>
                  <a:ext uri="{FF2B5EF4-FFF2-40B4-BE49-F238E27FC236}">
                    <a16:creationId xmlns:a16="http://schemas.microsoft.com/office/drawing/2014/main" id="{83BD96EA-221C-464E-A464-20E388F886EA}"/>
                  </a:ext>
                </a:extLst>
              </p:cNvPr>
              <p:cNvSpPr/>
              <p:nvPr/>
            </p:nvSpPr>
            <p:spPr bwMode="auto">
              <a:xfrm>
                <a:off x="4346" y="3512"/>
                <a:ext cx="385" cy="122"/>
              </a:xfrm>
              <a:prstGeom prst="rect">
                <a:avLst/>
              </a:prstGeom>
              <a:solidFill>
                <a:srgbClr val="FFDF9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21" name="ïSḻíḓé">
                <a:extLst>
                  <a:ext uri="{FF2B5EF4-FFF2-40B4-BE49-F238E27FC236}">
                    <a16:creationId xmlns:a16="http://schemas.microsoft.com/office/drawing/2014/main" id="{ECECE5B3-05A2-4A1B-BBAB-6B046FA91238}"/>
                  </a:ext>
                </a:extLst>
              </p:cNvPr>
              <p:cNvSpPr/>
              <p:nvPr/>
            </p:nvSpPr>
            <p:spPr bwMode="auto">
              <a:xfrm>
                <a:off x="4716" y="3451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22" name="iṧḻiďê">
                <a:extLst>
                  <a:ext uri="{FF2B5EF4-FFF2-40B4-BE49-F238E27FC236}">
                    <a16:creationId xmlns:a16="http://schemas.microsoft.com/office/drawing/2014/main" id="{201B8901-2859-417F-B661-9A0205AC7341}"/>
                  </a:ext>
                </a:extLst>
              </p:cNvPr>
              <p:cNvSpPr/>
              <p:nvPr/>
            </p:nvSpPr>
            <p:spPr bwMode="auto">
              <a:xfrm>
                <a:off x="4686" y="3451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23" name="ïṧľïḋê">
                <a:extLst>
                  <a:ext uri="{FF2B5EF4-FFF2-40B4-BE49-F238E27FC236}">
                    <a16:creationId xmlns:a16="http://schemas.microsoft.com/office/drawing/2014/main" id="{3808969B-F867-4645-8700-0B12A60070E0}"/>
                  </a:ext>
                </a:extLst>
              </p:cNvPr>
              <p:cNvSpPr/>
              <p:nvPr/>
            </p:nvSpPr>
            <p:spPr bwMode="auto">
              <a:xfrm>
                <a:off x="4663" y="3451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24" name="iṧļíḋê">
                <a:extLst>
                  <a:ext uri="{FF2B5EF4-FFF2-40B4-BE49-F238E27FC236}">
                    <a16:creationId xmlns:a16="http://schemas.microsoft.com/office/drawing/2014/main" id="{7FB360CB-CBFB-4B3E-8197-45B7A7C502BB}"/>
                  </a:ext>
                </a:extLst>
              </p:cNvPr>
              <p:cNvSpPr/>
              <p:nvPr/>
            </p:nvSpPr>
            <p:spPr bwMode="auto">
              <a:xfrm>
                <a:off x="4640" y="3451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25" name="ïşḷíďè">
                <a:extLst>
                  <a:ext uri="{FF2B5EF4-FFF2-40B4-BE49-F238E27FC236}">
                    <a16:creationId xmlns:a16="http://schemas.microsoft.com/office/drawing/2014/main" id="{62F6F994-EC5A-458C-80A6-DE71B219463D}"/>
                  </a:ext>
                </a:extLst>
              </p:cNvPr>
              <p:cNvSpPr/>
              <p:nvPr/>
            </p:nvSpPr>
            <p:spPr bwMode="auto">
              <a:xfrm>
                <a:off x="4610" y="3451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26" name="íŝḻíḋé">
                <a:extLst>
                  <a:ext uri="{FF2B5EF4-FFF2-40B4-BE49-F238E27FC236}">
                    <a16:creationId xmlns:a16="http://schemas.microsoft.com/office/drawing/2014/main" id="{3C38C473-550A-4B1A-9270-F8A25992823D}"/>
                  </a:ext>
                </a:extLst>
              </p:cNvPr>
              <p:cNvSpPr/>
              <p:nvPr/>
            </p:nvSpPr>
            <p:spPr bwMode="auto">
              <a:xfrm>
                <a:off x="4587" y="3451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27" name="íSľîdè">
                <a:extLst>
                  <a:ext uri="{FF2B5EF4-FFF2-40B4-BE49-F238E27FC236}">
                    <a16:creationId xmlns:a16="http://schemas.microsoft.com/office/drawing/2014/main" id="{47095E42-F2AD-4FEA-85A6-6FA83F7A7B67}"/>
                  </a:ext>
                </a:extLst>
              </p:cNvPr>
              <p:cNvSpPr/>
              <p:nvPr/>
            </p:nvSpPr>
            <p:spPr bwMode="auto">
              <a:xfrm>
                <a:off x="4557" y="3451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28" name="ïṡḷîdê">
                <a:extLst>
                  <a:ext uri="{FF2B5EF4-FFF2-40B4-BE49-F238E27FC236}">
                    <a16:creationId xmlns:a16="http://schemas.microsoft.com/office/drawing/2014/main" id="{E8A26CC0-A48F-4C6B-BD24-8689D4FD453B}"/>
                  </a:ext>
                </a:extLst>
              </p:cNvPr>
              <p:cNvSpPr/>
              <p:nvPr/>
            </p:nvSpPr>
            <p:spPr bwMode="auto">
              <a:xfrm>
                <a:off x="4534" y="3451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29" name="iṡ1ïḋé">
                <a:extLst>
                  <a:ext uri="{FF2B5EF4-FFF2-40B4-BE49-F238E27FC236}">
                    <a16:creationId xmlns:a16="http://schemas.microsoft.com/office/drawing/2014/main" id="{5F572F37-78CB-4093-BC08-D3731A4BE5A8}"/>
                  </a:ext>
                </a:extLst>
              </p:cNvPr>
              <p:cNvSpPr/>
              <p:nvPr/>
            </p:nvSpPr>
            <p:spPr bwMode="auto">
              <a:xfrm>
                <a:off x="4512" y="3451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30" name="îṣḷïḍê">
                <a:extLst>
                  <a:ext uri="{FF2B5EF4-FFF2-40B4-BE49-F238E27FC236}">
                    <a16:creationId xmlns:a16="http://schemas.microsoft.com/office/drawing/2014/main" id="{7A59D989-F0D0-4D38-AE02-7839293E60CB}"/>
                  </a:ext>
                </a:extLst>
              </p:cNvPr>
              <p:cNvSpPr/>
              <p:nvPr/>
            </p:nvSpPr>
            <p:spPr bwMode="auto">
              <a:xfrm>
                <a:off x="4482" y="3451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31" name="ïšḻîḑe">
                <a:extLst>
                  <a:ext uri="{FF2B5EF4-FFF2-40B4-BE49-F238E27FC236}">
                    <a16:creationId xmlns:a16="http://schemas.microsoft.com/office/drawing/2014/main" id="{F02DD7F2-E9C4-4979-AAF2-90E0A649DD18}"/>
                  </a:ext>
                </a:extLst>
              </p:cNvPr>
              <p:cNvSpPr/>
              <p:nvPr/>
            </p:nvSpPr>
            <p:spPr bwMode="auto">
              <a:xfrm>
                <a:off x="4459" y="3451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32" name="iṡļïḑe">
                <a:extLst>
                  <a:ext uri="{FF2B5EF4-FFF2-40B4-BE49-F238E27FC236}">
                    <a16:creationId xmlns:a16="http://schemas.microsoft.com/office/drawing/2014/main" id="{C447912D-193F-4F05-8080-3DC3CC43BB7A}"/>
                  </a:ext>
                </a:extLst>
              </p:cNvPr>
              <p:cNvSpPr/>
              <p:nvPr/>
            </p:nvSpPr>
            <p:spPr bwMode="auto">
              <a:xfrm>
                <a:off x="4429" y="3451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33" name="íṥḷiḍê">
                <a:extLst>
                  <a:ext uri="{FF2B5EF4-FFF2-40B4-BE49-F238E27FC236}">
                    <a16:creationId xmlns:a16="http://schemas.microsoft.com/office/drawing/2014/main" id="{46181A77-EDF9-4090-A5D8-532DB75D917E}"/>
                  </a:ext>
                </a:extLst>
              </p:cNvPr>
              <p:cNvSpPr/>
              <p:nvPr/>
            </p:nvSpPr>
            <p:spPr bwMode="auto">
              <a:xfrm>
                <a:off x="4406" y="3451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34" name="iśḻïḋè">
                <a:extLst>
                  <a:ext uri="{FF2B5EF4-FFF2-40B4-BE49-F238E27FC236}">
                    <a16:creationId xmlns:a16="http://schemas.microsoft.com/office/drawing/2014/main" id="{58E715F7-10BB-40FC-8D00-6BD44D9B63AB}"/>
                  </a:ext>
                </a:extLst>
              </p:cNvPr>
              <p:cNvSpPr/>
              <p:nvPr/>
            </p:nvSpPr>
            <p:spPr bwMode="auto">
              <a:xfrm>
                <a:off x="4383" y="3451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35" name="íṥľíḓé">
                <a:extLst>
                  <a:ext uri="{FF2B5EF4-FFF2-40B4-BE49-F238E27FC236}">
                    <a16:creationId xmlns:a16="http://schemas.microsoft.com/office/drawing/2014/main" id="{E1EB719A-9403-4C8E-A048-C9314A01479F}"/>
                  </a:ext>
                </a:extLst>
              </p:cNvPr>
              <p:cNvSpPr/>
              <p:nvPr/>
            </p:nvSpPr>
            <p:spPr bwMode="auto">
              <a:xfrm>
                <a:off x="4353" y="3451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36" name="ïṩļîḑe">
                <a:extLst>
                  <a:ext uri="{FF2B5EF4-FFF2-40B4-BE49-F238E27FC236}">
                    <a16:creationId xmlns:a16="http://schemas.microsoft.com/office/drawing/2014/main" id="{00B9536D-70C7-4EAC-8081-7AA23ACB7624}"/>
                  </a:ext>
                </a:extLst>
              </p:cNvPr>
              <p:cNvSpPr/>
              <p:nvPr/>
            </p:nvSpPr>
            <p:spPr bwMode="auto">
              <a:xfrm>
                <a:off x="4353" y="3444"/>
                <a:ext cx="370" cy="7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37" name="îṡḷîḑé">
                <a:extLst>
                  <a:ext uri="{FF2B5EF4-FFF2-40B4-BE49-F238E27FC236}">
                    <a16:creationId xmlns:a16="http://schemas.microsoft.com/office/drawing/2014/main" id="{EA926F01-8DDA-455D-8D6F-9B2C8C4652F3}"/>
                  </a:ext>
                </a:extLst>
              </p:cNvPr>
              <p:cNvSpPr/>
              <p:nvPr/>
            </p:nvSpPr>
            <p:spPr bwMode="auto">
              <a:xfrm>
                <a:off x="4625" y="3520"/>
                <a:ext cx="61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38" name="íśḷïḍê">
                <a:extLst>
                  <a:ext uri="{FF2B5EF4-FFF2-40B4-BE49-F238E27FC236}">
                    <a16:creationId xmlns:a16="http://schemas.microsoft.com/office/drawing/2014/main" id="{EAB6C8E3-EA37-4F5F-A2C1-DB570ED60284}"/>
                  </a:ext>
                </a:extLst>
              </p:cNvPr>
              <p:cNvSpPr/>
              <p:nvPr/>
            </p:nvSpPr>
            <p:spPr bwMode="auto">
              <a:xfrm>
                <a:off x="4565" y="3520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39" name="ïṥlïḓe">
                <a:extLst>
                  <a:ext uri="{FF2B5EF4-FFF2-40B4-BE49-F238E27FC236}">
                    <a16:creationId xmlns:a16="http://schemas.microsoft.com/office/drawing/2014/main" id="{32679988-9BB6-4D12-A16F-648A162C450B}"/>
                  </a:ext>
                </a:extLst>
              </p:cNvPr>
              <p:cNvSpPr/>
              <p:nvPr/>
            </p:nvSpPr>
            <p:spPr bwMode="auto">
              <a:xfrm>
                <a:off x="4595" y="3550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40" name="ïsļíḋe">
                <a:extLst>
                  <a:ext uri="{FF2B5EF4-FFF2-40B4-BE49-F238E27FC236}">
                    <a16:creationId xmlns:a16="http://schemas.microsoft.com/office/drawing/2014/main" id="{859A7C38-34AD-4662-B309-B444C95D15E1}"/>
                  </a:ext>
                </a:extLst>
              </p:cNvPr>
              <p:cNvSpPr/>
              <p:nvPr/>
            </p:nvSpPr>
            <p:spPr bwMode="auto">
              <a:xfrm>
                <a:off x="4436" y="3528"/>
                <a:ext cx="61" cy="22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41" name="îŝļïďe">
                <a:extLst>
                  <a:ext uri="{FF2B5EF4-FFF2-40B4-BE49-F238E27FC236}">
                    <a16:creationId xmlns:a16="http://schemas.microsoft.com/office/drawing/2014/main" id="{CD98490A-2DED-4F6D-9537-0D26BF1E21EF}"/>
                  </a:ext>
                </a:extLst>
              </p:cNvPr>
              <p:cNvSpPr/>
              <p:nvPr/>
            </p:nvSpPr>
            <p:spPr bwMode="auto">
              <a:xfrm>
                <a:off x="4376" y="3528"/>
                <a:ext cx="60" cy="22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42" name="îšḻîḑê">
                <a:extLst>
                  <a:ext uri="{FF2B5EF4-FFF2-40B4-BE49-F238E27FC236}">
                    <a16:creationId xmlns:a16="http://schemas.microsoft.com/office/drawing/2014/main" id="{33CFB13F-D18A-45E3-A3D3-A0E6F65C691F}"/>
                  </a:ext>
                </a:extLst>
              </p:cNvPr>
              <p:cNvSpPr/>
              <p:nvPr/>
            </p:nvSpPr>
            <p:spPr bwMode="auto">
              <a:xfrm>
                <a:off x="4406" y="3550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43" name="iŝḷíḍe">
                <a:extLst>
                  <a:ext uri="{FF2B5EF4-FFF2-40B4-BE49-F238E27FC236}">
                    <a16:creationId xmlns:a16="http://schemas.microsoft.com/office/drawing/2014/main" id="{45AAC48B-B568-4D86-B95F-16F995B649CC}"/>
                  </a:ext>
                </a:extLst>
              </p:cNvPr>
              <p:cNvSpPr/>
              <p:nvPr/>
            </p:nvSpPr>
            <p:spPr bwMode="auto">
              <a:xfrm>
                <a:off x="4504" y="3588"/>
                <a:ext cx="61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44" name="îṥ1îḍe">
                <a:extLst>
                  <a:ext uri="{FF2B5EF4-FFF2-40B4-BE49-F238E27FC236}">
                    <a16:creationId xmlns:a16="http://schemas.microsoft.com/office/drawing/2014/main" id="{0F95F826-5097-49E8-9702-D87540359B5E}"/>
                  </a:ext>
                </a:extLst>
              </p:cNvPr>
              <p:cNvSpPr/>
              <p:nvPr/>
            </p:nvSpPr>
            <p:spPr bwMode="auto">
              <a:xfrm>
                <a:off x="4361" y="3588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45" name="íşḷíḓé">
                <a:extLst>
                  <a:ext uri="{FF2B5EF4-FFF2-40B4-BE49-F238E27FC236}">
                    <a16:creationId xmlns:a16="http://schemas.microsoft.com/office/drawing/2014/main" id="{EC8339DA-4233-4C00-BE6D-809B8FDDEC1F}"/>
                  </a:ext>
                </a:extLst>
              </p:cNvPr>
              <p:cNvSpPr/>
              <p:nvPr/>
            </p:nvSpPr>
            <p:spPr bwMode="auto">
              <a:xfrm>
                <a:off x="4648" y="3588"/>
                <a:ext cx="53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46" name="îSlîḓê">
                <a:extLst>
                  <a:ext uri="{FF2B5EF4-FFF2-40B4-BE49-F238E27FC236}">
                    <a16:creationId xmlns:a16="http://schemas.microsoft.com/office/drawing/2014/main" id="{E1B093CE-AE05-4F34-ADFC-39AC197CE734}"/>
                  </a:ext>
                </a:extLst>
              </p:cNvPr>
              <p:cNvSpPr/>
              <p:nvPr/>
            </p:nvSpPr>
            <p:spPr bwMode="auto">
              <a:xfrm>
                <a:off x="5978" y="3231"/>
                <a:ext cx="264" cy="342"/>
              </a:xfrm>
              <a:prstGeom prst="rect">
                <a:avLst/>
              </a:prstGeom>
              <a:solidFill>
                <a:srgbClr val="3C3C3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47" name="ïṩlîḋé">
                <a:extLst>
                  <a:ext uri="{FF2B5EF4-FFF2-40B4-BE49-F238E27FC236}">
                    <a16:creationId xmlns:a16="http://schemas.microsoft.com/office/drawing/2014/main" id="{6C3E7CA2-5691-4A62-8D62-92FDF1732337}"/>
                  </a:ext>
                </a:extLst>
              </p:cNvPr>
              <p:cNvSpPr/>
              <p:nvPr/>
            </p:nvSpPr>
            <p:spPr bwMode="auto">
              <a:xfrm>
                <a:off x="5970" y="3231"/>
                <a:ext cx="272" cy="342"/>
              </a:xfrm>
              <a:custGeom>
                <a:avLst/>
                <a:gdLst>
                  <a:gd name="T0" fmla="*/ 0 w 272"/>
                  <a:gd name="T1" fmla="*/ 0 h 342"/>
                  <a:gd name="T2" fmla="*/ 272 w 272"/>
                  <a:gd name="T3" fmla="*/ 0 h 342"/>
                  <a:gd name="T4" fmla="*/ 272 w 272"/>
                  <a:gd name="T5" fmla="*/ 342 h 342"/>
                  <a:gd name="T6" fmla="*/ 0 w 272"/>
                  <a:gd name="T7" fmla="*/ 342 h 342"/>
                  <a:gd name="T8" fmla="*/ 0 w 272"/>
                  <a:gd name="T9" fmla="*/ 0 h 342"/>
                  <a:gd name="T10" fmla="*/ 257 w 272"/>
                  <a:gd name="T11" fmla="*/ 15 h 342"/>
                  <a:gd name="T12" fmla="*/ 23 w 272"/>
                  <a:gd name="T13" fmla="*/ 15 h 342"/>
                  <a:gd name="T14" fmla="*/ 23 w 272"/>
                  <a:gd name="T15" fmla="*/ 327 h 342"/>
                  <a:gd name="T16" fmla="*/ 257 w 272"/>
                  <a:gd name="T17" fmla="*/ 327 h 342"/>
                  <a:gd name="T18" fmla="*/ 257 w 272"/>
                  <a:gd name="T19" fmla="*/ 15 h 3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72" h="342">
                    <a:moveTo>
                      <a:pt x="0" y="0"/>
                    </a:moveTo>
                    <a:lnTo>
                      <a:pt x="272" y="0"/>
                    </a:lnTo>
                    <a:lnTo>
                      <a:pt x="272" y="342"/>
                    </a:lnTo>
                    <a:lnTo>
                      <a:pt x="0" y="342"/>
                    </a:lnTo>
                    <a:lnTo>
                      <a:pt x="0" y="0"/>
                    </a:lnTo>
                    <a:close/>
                    <a:moveTo>
                      <a:pt x="257" y="15"/>
                    </a:moveTo>
                    <a:lnTo>
                      <a:pt x="23" y="15"/>
                    </a:lnTo>
                    <a:lnTo>
                      <a:pt x="23" y="327"/>
                    </a:lnTo>
                    <a:lnTo>
                      <a:pt x="257" y="327"/>
                    </a:lnTo>
                    <a:lnTo>
                      <a:pt x="257" y="15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48" name="ïṡḻíḓê">
                <a:extLst>
                  <a:ext uri="{FF2B5EF4-FFF2-40B4-BE49-F238E27FC236}">
                    <a16:creationId xmlns:a16="http://schemas.microsoft.com/office/drawing/2014/main" id="{98446FC3-EB0E-4A9B-9A6F-1F985AB518D0}"/>
                  </a:ext>
                </a:extLst>
              </p:cNvPr>
              <p:cNvSpPr/>
              <p:nvPr/>
            </p:nvSpPr>
            <p:spPr bwMode="auto">
              <a:xfrm>
                <a:off x="6174" y="3246"/>
                <a:ext cx="53" cy="259"/>
              </a:xfrm>
              <a:custGeom>
                <a:avLst/>
                <a:gdLst>
                  <a:gd name="T0" fmla="*/ 53 w 53"/>
                  <a:gd name="T1" fmla="*/ 0 h 259"/>
                  <a:gd name="T2" fmla="*/ 0 w 53"/>
                  <a:gd name="T3" fmla="*/ 46 h 259"/>
                  <a:gd name="T4" fmla="*/ 0 w 53"/>
                  <a:gd name="T5" fmla="*/ 259 h 259"/>
                  <a:gd name="T6" fmla="*/ 53 w 53"/>
                  <a:gd name="T7" fmla="*/ 259 h 259"/>
                  <a:gd name="T8" fmla="*/ 53 w 53"/>
                  <a:gd name="T9" fmla="*/ 0 h 2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259">
                    <a:moveTo>
                      <a:pt x="53" y="0"/>
                    </a:moveTo>
                    <a:lnTo>
                      <a:pt x="0" y="46"/>
                    </a:lnTo>
                    <a:lnTo>
                      <a:pt x="0" y="259"/>
                    </a:lnTo>
                    <a:lnTo>
                      <a:pt x="53" y="259"/>
                    </a:lnTo>
                    <a:lnTo>
                      <a:pt x="53" y="0"/>
                    </a:lnTo>
                    <a:close/>
                  </a:path>
                </a:pathLst>
              </a:custGeom>
              <a:solidFill>
                <a:srgbClr val="C6C6C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49" name="íṥļîḓé">
                <a:extLst>
                  <a:ext uri="{FF2B5EF4-FFF2-40B4-BE49-F238E27FC236}">
                    <a16:creationId xmlns:a16="http://schemas.microsoft.com/office/drawing/2014/main" id="{B566C7E9-2585-4034-B76D-58C08F7AE261}"/>
                  </a:ext>
                </a:extLst>
              </p:cNvPr>
              <p:cNvSpPr/>
              <p:nvPr/>
            </p:nvSpPr>
            <p:spPr bwMode="auto">
              <a:xfrm>
                <a:off x="5993" y="3246"/>
                <a:ext cx="53" cy="259"/>
              </a:xfrm>
              <a:custGeom>
                <a:avLst/>
                <a:gdLst>
                  <a:gd name="T0" fmla="*/ 0 w 53"/>
                  <a:gd name="T1" fmla="*/ 0 h 259"/>
                  <a:gd name="T2" fmla="*/ 53 w 53"/>
                  <a:gd name="T3" fmla="*/ 46 h 259"/>
                  <a:gd name="T4" fmla="*/ 53 w 53"/>
                  <a:gd name="T5" fmla="*/ 259 h 259"/>
                  <a:gd name="T6" fmla="*/ 0 w 53"/>
                  <a:gd name="T7" fmla="*/ 259 h 259"/>
                  <a:gd name="T8" fmla="*/ 0 w 53"/>
                  <a:gd name="T9" fmla="*/ 0 h 2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3" h="259">
                    <a:moveTo>
                      <a:pt x="0" y="0"/>
                    </a:moveTo>
                    <a:lnTo>
                      <a:pt x="53" y="46"/>
                    </a:lnTo>
                    <a:lnTo>
                      <a:pt x="53" y="259"/>
                    </a:lnTo>
                    <a:lnTo>
                      <a:pt x="0" y="259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C6C6C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50" name="iSlíḑê">
                <a:extLst>
                  <a:ext uri="{FF2B5EF4-FFF2-40B4-BE49-F238E27FC236}">
                    <a16:creationId xmlns:a16="http://schemas.microsoft.com/office/drawing/2014/main" id="{F0E3A456-A1D8-4BB4-8867-299D48F1D247}"/>
                  </a:ext>
                </a:extLst>
              </p:cNvPr>
              <p:cNvSpPr/>
              <p:nvPr/>
            </p:nvSpPr>
            <p:spPr bwMode="auto">
              <a:xfrm>
                <a:off x="6182" y="3429"/>
                <a:ext cx="113" cy="114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51" name="í$1íďé">
                <a:extLst>
                  <a:ext uri="{FF2B5EF4-FFF2-40B4-BE49-F238E27FC236}">
                    <a16:creationId xmlns:a16="http://schemas.microsoft.com/office/drawing/2014/main" id="{BF827965-DDA7-4C6F-9208-EA15713015B9}"/>
                  </a:ext>
                </a:extLst>
              </p:cNvPr>
              <p:cNvSpPr/>
              <p:nvPr/>
            </p:nvSpPr>
            <p:spPr bwMode="auto">
              <a:xfrm>
                <a:off x="6197" y="3391"/>
                <a:ext cx="90" cy="91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52" name="ïṩḻïḋe">
                <a:extLst>
                  <a:ext uri="{FF2B5EF4-FFF2-40B4-BE49-F238E27FC236}">
                    <a16:creationId xmlns:a16="http://schemas.microsoft.com/office/drawing/2014/main" id="{4D0D2958-1029-4734-B085-9536130E49FD}"/>
                  </a:ext>
                </a:extLst>
              </p:cNvPr>
              <p:cNvSpPr/>
              <p:nvPr/>
            </p:nvSpPr>
            <p:spPr bwMode="auto">
              <a:xfrm>
                <a:off x="5932" y="3429"/>
                <a:ext cx="114" cy="114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53" name="îSľíḓe">
                <a:extLst>
                  <a:ext uri="{FF2B5EF4-FFF2-40B4-BE49-F238E27FC236}">
                    <a16:creationId xmlns:a16="http://schemas.microsoft.com/office/drawing/2014/main" id="{09991343-F224-40D5-86D1-8EE89FF50FB1}"/>
                  </a:ext>
                </a:extLst>
              </p:cNvPr>
              <p:cNvSpPr/>
              <p:nvPr/>
            </p:nvSpPr>
            <p:spPr bwMode="auto">
              <a:xfrm>
                <a:off x="5940" y="3391"/>
                <a:ext cx="98" cy="91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54" name="íslïďe">
                <a:extLst>
                  <a:ext uri="{FF2B5EF4-FFF2-40B4-BE49-F238E27FC236}">
                    <a16:creationId xmlns:a16="http://schemas.microsoft.com/office/drawing/2014/main" id="{ABCF35D3-C6EE-4E56-917B-633C2F602AE9}"/>
                  </a:ext>
                </a:extLst>
              </p:cNvPr>
              <p:cNvSpPr/>
              <p:nvPr/>
            </p:nvSpPr>
            <p:spPr bwMode="auto">
              <a:xfrm>
                <a:off x="5925" y="3505"/>
                <a:ext cx="385" cy="122"/>
              </a:xfrm>
              <a:prstGeom prst="rect">
                <a:avLst/>
              </a:prstGeom>
              <a:solidFill>
                <a:srgbClr val="FFDF9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55" name="ïSlîḓé">
                <a:extLst>
                  <a:ext uri="{FF2B5EF4-FFF2-40B4-BE49-F238E27FC236}">
                    <a16:creationId xmlns:a16="http://schemas.microsoft.com/office/drawing/2014/main" id="{ECAB126A-8E0E-43BD-A985-5B28A1241D25}"/>
                  </a:ext>
                </a:extLst>
              </p:cNvPr>
              <p:cNvSpPr/>
              <p:nvPr/>
            </p:nvSpPr>
            <p:spPr bwMode="auto">
              <a:xfrm>
                <a:off x="6295" y="3444"/>
                <a:ext cx="1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56" name="îṥḻíḋê">
                <a:extLst>
                  <a:ext uri="{FF2B5EF4-FFF2-40B4-BE49-F238E27FC236}">
                    <a16:creationId xmlns:a16="http://schemas.microsoft.com/office/drawing/2014/main" id="{2D292AEB-DD99-43F0-A99A-CBD9DF7F7ECF}"/>
                  </a:ext>
                </a:extLst>
              </p:cNvPr>
              <p:cNvSpPr/>
              <p:nvPr/>
            </p:nvSpPr>
            <p:spPr bwMode="auto">
              <a:xfrm>
                <a:off x="6265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57" name="íṣľíḑè">
                <a:extLst>
                  <a:ext uri="{FF2B5EF4-FFF2-40B4-BE49-F238E27FC236}">
                    <a16:creationId xmlns:a16="http://schemas.microsoft.com/office/drawing/2014/main" id="{7DAD6141-FA0C-4587-9C03-8371CDE057E4}"/>
                  </a:ext>
                </a:extLst>
              </p:cNvPr>
              <p:cNvSpPr/>
              <p:nvPr/>
            </p:nvSpPr>
            <p:spPr bwMode="auto">
              <a:xfrm>
                <a:off x="6242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58" name="iṩlîďé">
                <a:extLst>
                  <a:ext uri="{FF2B5EF4-FFF2-40B4-BE49-F238E27FC236}">
                    <a16:creationId xmlns:a16="http://schemas.microsoft.com/office/drawing/2014/main" id="{B1C3EC60-DC23-4840-B682-C806385BE947}"/>
                  </a:ext>
                </a:extLst>
              </p:cNvPr>
              <p:cNvSpPr/>
              <p:nvPr/>
            </p:nvSpPr>
            <p:spPr bwMode="auto">
              <a:xfrm>
                <a:off x="6212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59" name="íṥlidè">
                <a:extLst>
                  <a:ext uri="{FF2B5EF4-FFF2-40B4-BE49-F238E27FC236}">
                    <a16:creationId xmlns:a16="http://schemas.microsoft.com/office/drawing/2014/main" id="{7E835BA5-CF3F-4400-B0C7-4A06D2256097}"/>
                  </a:ext>
                </a:extLst>
              </p:cNvPr>
              <p:cNvSpPr/>
              <p:nvPr/>
            </p:nvSpPr>
            <p:spPr bwMode="auto">
              <a:xfrm>
                <a:off x="6189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60" name="îṣlïḍê">
                <a:extLst>
                  <a:ext uri="{FF2B5EF4-FFF2-40B4-BE49-F238E27FC236}">
                    <a16:creationId xmlns:a16="http://schemas.microsoft.com/office/drawing/2014/main" id="{BB2DF1FA-654F-4DFC-9D1E-71A8816EF983}"/>
                  </a:ext>
                </a:extLst>
              </p:cNvPr>
              <p:cNvSpPr/>
              <p:nvPr/>
            </p:nvSpPr>
            <p:spPr bwMode="auto">
              <a:xfrm>
                <a:off x="6166" y="3444"/>
                <a:ext cx="1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61" name="í$ḷíḍê">
                <a:extLst>
                  <a:ext uri="{FF2B5EF4-FFF2-40B4-BE49-F238E27FC236}">
                    <a16:creationId xmlns:a16="http://schemas.microsoft.com/office/drawing/2014/main" id="{AFDEDCE7-2972-45BC-9C1D-6D1957960C44}"/>
                  </a:ext>
                </a:extLst>
              </p:cNvPr>
              <p:cNvSpPr/>
              <p:nvPr/>
            </p:nvSpPr>
            <p:spPr bwMode="auto">
              <a:xfrm>
                <a:off x="6136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62" name="iśḻíde">
                <a:extLst>
                  <a:ext uri="{FF2B5EF4-FFF2-40B4-BE49-F238E27FC236}">
                    <a16:creationId xmlns:a16="http://schemas.microsoft.com/office/drawing/2014/main" id="{A9D19618-9A03-4E47-8E8E-FDED8D5C94D7}"/>
                  </a:ext>
                </a:extLst>
              </p:cNvPr>
              <p:cNvSpPr/>
              <p:nvPr/>
            </p:nvSpPr>
            <p:spPr bwMode="auto">
              <a:xfrm>
                <a:off x="6114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63" name="îşļïḓé">
                <a:extLst>
                  <a:ext uri="{FF2B5EF4-FFF2-40B4-BE49-F238E27FC236}">
                    <a16:creationId xmlns:a16="http://schemas.microsoft.com/office/drawing/2014/main" id="{3089DE31-F2CF-40DB-8E2D-4DD1EF3FC4EB}"/>
                  </a:ext>
                </a:extLst>
              </p:cNvPr>
              <p:cNvSpPr/>
              <p:nvPr/>
            </p:nvSpPr>
            <p:spPr bwMode="auto">
              <a:xfrm>
                <a:off x="6083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64" name="ïślîḋe">
                <a:extLst>
                  <a:ext uri="{FF2B5EF4-FFF2-40B4-BE49-F238E27FC236}">
                    <a16:creationId xmlns:a16="http://schemas.microsoft.com/office/drawing/2014/main" id="{1BAC9536-87C6-4A56-96DF-5C01D1ED8128}"/>
                  </a:ext>
                </a:extLst>
              </p:cNvPr>
              <p:cNvSpPr/>
              <p:nvPr/>
            </p:nvSpPr>
            <p:spPr bwMode="auto">
              <a:xfrm>
                <a:off x="6061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65" name="íṩľíḑé">
                <a:extLst>
                  <a:ext uri="{FF2B5EF4-FFF2-40B4-BE49-F238E27FC236}">
                    <a16:creationId xmlns:a16="http://schemas.microsoft.com/office/drawing/2014/main" id="{684277F7-39EF-4678-A3B6-04EEAE47FA73}"/>
                  </a:ext>
                </a:extLst>
              </p:cNvPr>
              <p:cNvSpPr/>
              <p:nvPr/>
            </p:nvSpPr>
            <p:spPr bwMode="auto">
              <a:xfrm>
                <a:off x="6038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66" name="îṩlîdè">
                <a:extLst>
                  <a:ext uri="{FF2B5EF4-FFF2-40B4-BE49-F238E27FC236}">
                    <a16:creationId xmlns:a16="http://schemas.microsoft.com/office/drawing/2014/main" id="{91E3F49F-0E10-4379-98C3-867CC25C2169}"/>
                  </a:ext>
                </a:extLst>
              </p:cNvPr>
              <p:cNvSpPr/>
              <p:nvPr/>
            </p:nvSpPr>
            <p:spPr bwMode="auto">
              <a:xfrm>
                <a:off x="6008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67" name="îŝ1îḑé">
                <a:extLst>
                  <a:ext uri="{FF2B5EF4-FFF2-40B4-BE49-F238E27FC236}">
                    <a16:creationId xmlns:a16="http://schemas.microsoft.com/office/drawing/2014/main" id="{14984079-F1F9-4EEE-A8B8-0A700C3DFEFC}"/>
                  </a:ext>
                </a:extLst>
              </p:cNvPr>
              <p:cNvSpPr/>
              <p:nvPr/>
            </p:nvSpPr>
            <p:spPr bwMode="auto">
              <a:xfrm>
                <a:off x="5985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68" name="ïšļiḍe">
                <a:extLst>
                  <a:ext uri="{FF2B5EF4-FFF2-40B4-BE49-F238E27FC236}">
                    <a16:creationId xmlns:a16="http://schemas.microsoft.com/office/drawing/2014/main" id="{84E479CA-6990-4889-BE77-1AD207BB939C}"/>
                  </a:ext>
                </a:extLst>
              </p:cNvPr>
              <p:cNvSpPr/>
              <p:nvPr/>
            </p:nvSpPr>
            <p:spPr bwMode="auto">
              <a:xfrm>
                <a:off x="5955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69" name="ïṧḻîde">
                <a:extLst>
                  <a:ext uri="{FF2B5EF4-FFF2-40B4-BE49-F238E27FC236}">
                    <a16:creationId xmlns:a16="http://schemas.microsoft.com/office/drawing/2014/main" id="{BC469F35-AF33-4619-ADBB-2625CC24ABC7}"/>
                  </a:ext>
                </a:extLst>
              </p:cNvPr>
              <p:cNvSpPr/>
              <p:nvPr/>
            </p:nvSpPr>
            <p:spPr bwMode="auto">
              <a:xfrm>
                <a:off x="5932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70" name="îŝḻîďê">
                <a:extLst>
                  <a:ext uri="{FF2B5EF4-FFF2-40B4-BE49-F238E27FC236}">
                    <a16:creationId xmlns:a16="http://schemas.microsoft.com/office/drawing/2014/main" id="{2DFF7F6E-77B1-4710-9B34-F1C670B43FFC}"/>
                  </a:ext>
                </a:extLst>
              </p:cNvPr>
              <p:cNvSpPr/>
              <p:nvPr/>
            </p:nvSpPr>
            <p:spPr bwMode="auto">
              <a:xfrm>
                <a:off x="5932" y="3444"/>
                <a:ext cx="363" cy="7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71" name="íṣḷíḓé">
                <a:extLst>
                  <a:ext uri="{FF2B5EF4-FFF2-40B4-BE49-F238E27FC236}">
                    <a16:creationId xmlns:a16="http://schemas.microsoft.com/office/drawing/2014/main" id="{6F4223F8-6285-436D-A545-A05DEA11DF08}"/>
                  </a:ext>
                </a:extLst>
              </p:cNvPr>
              <p:cNvSpPr/>
              <p:nvPr/>
            </p:nvSpPr>
            <p:spPr bwMode="auto">
              <a:xfrm>
                <a:off x="6204" y="3520"/>
                <a:ext cx="61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72" name="ïSḻíḍe">
                <a:extLst>
                  <a:ext uri="{FF2B5EF4-FFF2-40B4-BE49-F238E27FC236}">
                    <a16:creationId xmlns:a16="http://schemas.microsoft.com/office/drawing/2014/main" id="{6CBE19CD-F752-4A4E-B842-B784E1168BFF}"/>
                  </a:ext>
                </a:extLst>
              </p:cNvPr>
              <p:cNvSpPr/>
              <p:nvPr/>
            </p:nvSpPr>
            <p:spPr bwMode="auto">
              <a:xfrm>
                <a:off x="6144" y="3520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73" name="íṡḷîḓè">
                <a:extLst>
                  <a:ext uri="{FF2B5EF4-FFF2-40B4-BE49-F238E27FC236}">
                    <a16:creationId xmlns:a16="http://schemas.microsoft.com/office/drawing/2014/main" id="{0A0DE757-324E-4390-A078-98EC8B0E1DE3}"/>
                  </a:ext>
                </a:extLst>
              </p:cNvPr>
              <p:cNvSpPr/>
              <p:nvPr/>
            </p:nvSpPr>
            <p:spPr bwMode="auto">
              <a:xfrm>
                <a:off x="6174" y="3543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74" name="îs1íḑê">
                <a:extLst>
                  <a:ext uri="{FF2B5EF4-FFF2-40B4-BE49-F238E27FC236}">
                    <a16:creationId xmlns:a16="http://schemas.microsoft.com/office/drawing/2014/main" id="{798A2B29-0BFB-436B-BA68-BAED38833721}"/>
                  </a:ext>
                </a:extLst>
              </p:cNvPr>
              <p:cNvSpPr/>
              <p:nvPr/>
            </p:nvSpPr>
            <p:spPr bwMode="auto">
              <a:xfrm>
                <a:off x="6015" y="3520"/>
                <a:ext cx="61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75" name="îşľiďè">
                <a:extLst>
                  <a:ext uri="{FF2B5EF4-FFF2-40B4-BE49-F238E27FC236}">
                    <a16:creationId xmlns:a16="http://schemas.microsoft.com/office/drawing/2014/main" id="{5AC7DE35-B842-45D5-806C-1AD38BEE0A58}"/>
                  </a:ext>
                </a:extLst>
              </p:cNvPr>
              <p:cNvSpPr/>
              <p:nvPr/>
            </p:nvSpPr>
            <p:spPr bwMode="auto">
              <a:xfrm>
                <a:off x="5955" y="3520"/>
                <a:ext cx="53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76" name="íşḷiḋê">
                <a:extLst>
                  <a:ext uri="{FF2B5EF4-FFF2-40B4-BE49-F238E27FC236}">
                    <a16:creationId xmlns:a16="http://schemas.microsoft.com/office/drawing/2014/main" id="{6C2CC76D-7787-4CF9-B65F-96C8B27AAD86}"/>
                  </a:ext>
                </a:extLst>
              </p:cNvPr>
              <p:cNvSpPr/>
              <p:nvPr/>
            </p:nvSpPr>
            <p:spPr bwMode="auto">
              <a:xfrm>
                <a:off x="5978" y="3543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77" name="ïṣ1ïḋè">
                <a:extLst>
                  <a:ext uri="{FF2B5EF4-FFF2-40B4-BE49-F238E27FC236}">
                    <a16:creationId xmlns:a16="http://schemas.microsoft.com/office/drawing/2014/main" id="{94DEACCA-E94A-4EF0-933F-10E22170004A}"/>
                  </a:ext>
                </a:extLst>
              </p:cNvPr>
              <p:cNvSpPr/>
              <p:nvPr/>
            </p:nvSpPr>
            <p:spPr bwMode="auto">
              <a:xfrm>
                <a:off x="6076" y="3581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78" name="iṥľïḋé">
                <a:extLst>
                  <a:ext uri="{FF2B5EF4-FFF2-40B4-BE49-F238E27FC236}">
                    <a16:creationId xmlns:a16="http://schemas.microsoft.com/office/drawing/2014/main" id="{FD851507-3C53-4218-AAFA-175525D62B1F}"/>
                  </a:ext>
                </a:extLst>
              </p:cNvPr>
              <p:cNvSpPr/>
              <p:nvPr/>
            </p:nvSpPr>
            <p:spPr bwMode="auto">
              <a:xfrm>
                <a:off x="5932" y="3581"/>
                <a:ext cx="61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79" name="íşḻîdê">
                <a:extLst>
                  <a:ext uri="{FF2B5EF4-FFF2-40B4-BE49-F238E27FC236}">
                    <a16:creationId xmlns:a16="http://schemas.microsoft.com/office/drawing/2014/main" id="{BDD90EA5-4FAD-4A02-9F96-76E87DD25E10}"/>
                  </a:ext>
                </a:extLst>
              </p:cNvPr>
              <p:cNvSpPr/>
              <p:nvPr/>
            </p:nvSpPr>
            <p:spPr bwMode="auto">
              <a:xfrm>
                <a:off x="6219" y="3581"/>
                <a:ext cx="61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80" name="ïSḻïḑê">
                <a:extLst>
                  <a:ext uri="{FF2B5EF4-FFF2-40B4-BE49-F238E27FC236}">
                    <a16:creationId xmlns:a16="http://schemas.microsoft.com/office/drawing/2014/main" id="{D65D50F1-9D35-4E72-800B-E4844DE3A8D2}"/>
                  </a:ext>
                </a:extLst>
              </p:cNvPr>
              <p:cNvSpPr/>
              <p:nvPr/>
            </p:nvSpPr>
            <p:spPr bwMode="auto">
              <a:xfrm>
                <a:off x="5184" y="3231"/>
                <a:ext cx="265" cy="342"/>
              </a:xfrm>
              <a:prstGeom prst="rect">
                <a:avLst/>
              </a:prstGeom>
              <a:solidFill>
                <a:srgbClr val="C6C6C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81" name="iš1îďè">
                <a:extLst>
                  <a:ext uri="{FF2B5EF4-FFF2-40B4-BE49-F238E27FC236}">
                    <a16:creationId xmlns:a16="http://schemas.microsoft.com/office/drawing/2014/main" id="{B3986FD9-8107-4FF1-8BA3-1796D6242E14}"/>
                  </a:ext>
                </a:extLst>
              </p:cNvPr>
              <p:cNvSpPr/>
              <p:nvPr/>
            </p:nvSpPr>
            <p:spPr bwMode="auto">
              <a:xfrm>
                <a:off x="5184" y="3231"/>
                <a:ext cx="272" cy="342"/>
              </a:xfrm>
              <a:custGeom>
                <a:avLst/>
                <a:gdLst>
                  <a:gd name="T0" fmla="*/ 0 w 272"/>
                  <a:gd name="T1" fmla="*/ 0 h 342"/>
                  <a:gd name="T2" fmla="*/ 272 w 272"/>
                  <a:gd name="T3" fmla="*/ 0 h 342"/>
                  <a:gd name="T4" fmla="*/ 272 w 272"/>
                  <a:gd name="T5" fmla="*/ 342 h 342"/>
                  <a:gd name="T6" fmla="*/ 0 w 272"/>
                  <a:gd name="T7" fmla="*/ 342 h 342"/>
                  <a:gd name="T8" fmla="*/ 0 w 272"/>
                  <a:gd name="T9" fmla="*/ 0 h 342"/>
                  <a:gd name="T10" fmla="*/ 250 w 272"/>
                  <a:gd name="T11" fmla="*/ 15 h 342"/>
                  <a:gd name="T12" fmla="*/ 15 w 272"/>
                  <a:gd name="T13" fmla="*/ 15 h 342"/>
                  <a:gd name="T14" fmla="*/ 15 w 272"/>
                  <a:gd name="T15" fmla="*/ 327 h 342"/>
                  <a:gd name="T16" fmla="*/ 250 w 272"/>
                  <a:gd name="T17" fmla="*/ 327 h 342"/>
                  <a:gd name="T18" fmla="*/ 250 w 272"/>
                  <a:gd name="T19" fmla="*/ 15 h 3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72" h="342">
                    <a:moveTo>
                      <a:pt x="0" y="0"/>
                    </a:moveTo>
                    <a:lnTo>
                      <a:pt x="272" y="0"/>
                    </a:lnTo>
                    <a:lnTo>
                      <a:pt x="272" y="342"/>
                    </a:lnTo>
                    <a:lnTo>
                      <a:pt x="0" y="342"/>
                    </a:lnTo>
                    <a:lnTo>
                      <a:pt x="0" y="0"/>
                    </a:lnTo>
                    <a:close/>
                    <a:moveTo>
                      <a:pt x="250" y="15"/>
                    </a:moveTo>
                    <a:lnTo>
                      <a:pt x="15" y="15"/>
                    </a:lnTo>
                    <a:lnTo>
                      <a:pt x="15" y="327"/>
                    </a:lnTo>
                    <a:lnTo>
                      <a:pt x="250" y="327"/>
                    </a:lnTo>
                    <a:lnTo>
                      <a:pt x="250" y="15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82" name="í$lïḓe">
                <a:extLst>
                  <a:ext uri="{FF2B5EF4-FFF2-40B4-BE49-F238E27FC236}">
                    <a16:creationId xmlns:a16="http://schemas.microsoft.com/office/drawing/2014/main" id="{6FADB326-969C-4CC9-A464-92476705DA46}"/>
                  </a:ext>
                </a:extLst>
              </p:cNvPr>
              <p:cNvSpPr/>
              <p:nvPr/>
            </p:nvSpPr>
            <p:spPr bwMode="auto">
              <a:xfrm>
                <a:off x="5396" y="3429"/>
                <a:ext cx="113" cy="114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83" name="íŝḻîde">
                <a:extLst>
                  <a:ext uri="{FF2B5EF4-FFF2-40B4-BE49-F238E27FC236}">
                    <a16:creationId xmlns:a16="http://schemas.microsoft.com/office/drawing/2014/main" id="{6E52176D-F2B7-424C-BDCA-CE6373E894E0}"/>
                  </a:ext>
                </a:extLst>
              </p:cNvPr>
              <p:cNvSpPr/>
              <p:nvPr/>
            </p:nvSpPr>
            <p:spPr bwMode="auto">
              <a:xfrm>
                <a:off x="5403" y="3391"/>
                <a:ext cx="91" cy="91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84" name="îṧļîḓê">
                <a:extLst>
                  <a:ext uri="{FF2B5EF4-FFF2-40B4-BE49-F238E27FC236}">
                    <a16:creationId xmlns:a16="http://schemas.microsoft.com/office/drawing/2014/main" id="{D7EA8DD1-2652-49C0-97AE-1FFF439235E3}"/>
                  </a:ext>
                </a:extLst>
              </p:cNvPr>
              <p:cNvSpPr/>
              <p:nvPr/>
            </p:nvSpPr>
            <p:spPr bwMode="auto">
              <a:xfrm>
                <a:off x="5139" y="3429"/>
                <a:ext cx="113" cy="114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85" name="íŝḻïḍe">
                <a:extLst>
                  <a:ext uri="{FF2B5EF4-FFF2-40B4-BE49-F238E27FC236}">
                    <a16:creationId xmlns:a16="http://schemas.microsoft.com/office/drawing/2014/main" id="{224F5BB6-4C25-4E80-8E2A-48F9CDD657B5}"/>
                  </a:ext>
                </a:extLst>
              </p:cNvPr>
              <p:cNvSpPr/>
              <p:nvPr/>
            </p:nvSpPr>
            <p:spPr bwMode="auto">
              <a:xfrm>
                <a:off x="5154" y="3391"/>
                <a:ext cx="91" cy="91"/>
              </a:xfrm>
              <a:prstGeom prst="ellipse">
                <a:avLst/>
              </a:prstGeom>
              <a:solidFill>
                <a:srgbClr val="2FAC6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86" name="ïsḻiḓè">
                <a:extLst>
                  <a:ext uri="{FF2B5EF4-FFF2-40B4-BE49-F238E27FC236}">
                    <a16:creationId xmlns:a16="http://schemas.microsoft.com/office/drawing/2014/main" id="{A95D9C0C-4E5B-4752-BE1A-422BD5097A49}"/>
                  </a:ext>
                </a:extLst>
              </p:cNvPr>
              <p:cNvSpPr/>
              <p:nvPr/>
            </p:nvSpPr>
            <p:spPr bwMode="auto">
              <a:xfrm>
                <a:off x="5131" y="3505"/>
                <a:ext cx="386" cy="122"/>
              </a:xfrm>
              <a:prstGeom prst="rect">
                <a:avLst/>
              </a:prstGeom>
              <a:solidFill>
                <a:srgbClr val="FFDF9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87" name="íŝļïḑe">
                <a:extLst>
                  <a:ext uri="{FF2B5EF4-FFF2-40B4-BE49-F238E27FC236}">
                    <a16:creationId xmlns:a16="http://schemas.microsoft.com/office/drawing/2014/main" id="{8CE451CB-02DF-467D-A230-97F9AEFB4556}"/>
                  </a:ext>
                </a:extLst>
              </p:cNvPr>
              <p:cNvSpPr/>
              <p:nvPr/>
            </p:nvSpPr>
            <p:spPr bwMode="auto">
              <a:xfrm>
                <a:off x="5502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88" name="íṥlîḋè">
                <a:extLst>
                  <a:ext uri="{FF2B5EF4-FFF2-40B4-BE49-F238E27FC236}">
                    <a16:creationId xmlns:a16="http://schemas.microsoft.com/office/drawing/2014/main" id="{55E1E07A-D17C-4127-A285-E72A57359EA1}"/>
                  </a:ext>
                </a:extLst>
              </p:cNvPr>
              <p:cNvSpPr/>
              <p:nvPr/>
            </p:nvSpPr>
            <p:spPr bwMode="auto">
              <a:xfrm>
                <a:off x="5471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89" name="ïśḻïḋê">
                <a:extLst>
                  <a:ext uri="{FF2B5EF4-FFF2-40B4-BE49-F238E27FC236}">
                    <a16:creationId xmlns:a16="http://schemas.microsoft.com/office/drawing/2014/main" id="{FB314AA9-06B0-4AEB-A6D5-75FE02570660}"/>
                  </a:ext>
                </a:extLst>
              </p:cNvPr>
              <p:cNvSpPr/>
              <p:nvPr/>
            </p:nvSpPr>
            <p:spPr bwMode="auto">
              <a:xfrm>
                <a:off x="5449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90" name="iṥlide">
                <a:extLst>
                  <a:ext uri="{FF2B5EF4-FFF2-40B4-BE49-F238E27FC236}">
                    <a16:creationId xmlns:a16="http://schemas.microsoft.com/office/drawing/2014/main" id="{E5EB3F6D-60DF-49F1-BCF3-5D564F8044D5}"/>
                  </a:ext>
                </a:extLst>
              </p:cNvPr>
              <p:cNvSpPr/>
              <p:nvPr/>
            </p:nvSpPr>
            <p:spPr bwMode="auto">
              <a:xfrm>
                <a:off x="5320" y="3246"/>
                <a:ext cx="8" cy="259"/>
              </a:xfrm>
              <a:prstGeom prst="rect">
                <a:avLst/>
              </a:prstGeom>
              <a:solidFill>
                <a:srgbClr val="1D1D1B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91" name="îśḷiďé">
                <a:extLst>
                  <a:ext uri="{FF2B5EF4-FFF2-40B4-BE49-F238E27FC236}">
                    <a16:creationId xmlns:a16="http://schemas.microsoft.com/office/drawing/2014/main" id="{2ED7FC67-F1B9-4A80-8BF8-56ACC2A8B0F2}"/>
                  </a:ext>
                </a:extLst>
              </p:cNvPr>
              <p:cNvSpPr/>
              <p:nvPr/>
            </p:nvSpPr>
            <p:spPr bwMode="auto">
              <a:xfrm>
                <a:off x="5426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92" name="isḻîḋè">
                <a:extLst>
                  <a:ext uri="{FF2B5EF4-FFF2-40B4-BE49-F238E27FC236}">
                    <a16:creationId xmlns:a16="http://schemas.microsoft.com/office/drawing/2014/main" id="{45EB128E-8F7A-4A86-A4CD-B798ECAAB0C3}"/>
                  </a:ext>
                </a:extLst>
              </p:cNvPr>
              <p:cNvSpPr/>
              <p:nvPr/>
            </p:nvSpPr>
            <p:spPr bwMode="auto">
              <a:xfrm>
                <a:off x="5396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93" name="îṥlíḋe">
                <a:extLst>
                  <a:ext uri="{FF2B5EF4-FFF2-40B4-BE49-F238E27FC236}">
                    <a16:creationId xmlns:a16="http://schemas.microsoft.com/office/drawing/2014/main" id="{35CC5465-E8AB-4E4F-BBD9-DB957839A611}"/>
                  </a:ext>
                </a:extLst>
              </p:cNvPr>
              <p:cNvSpPr/>
              <p:nvPr/>
            </p:nvSpPr>
            <p:spPr bwMode="auto">
              <a:xfrm>
                <a:off x="5373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94" name="ïṧľîde">
                <a:extLst>
                  <a:ext uri="{FF2B5EF4-FFF2-40B4-BE49-F238E27FC236}">
                    <a16:creationId xmlns:a16="http://schemas.microsoft.com/office/drawing/2014/main" id="{C5E093D9-A508-436A-912A-DB13ECBB6D84}"/>
                  </a:ext>
                </a:extLst>
              </p:cNvPr>
              <p:cNvSpPr/>
              <p:nvPr/>
            </p:nvSpPr>
            <p:spPr bwMode="auto">
              <a:xfrm>
                <a:off x="5343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95" name="isḷiďe">
                <a:extLst>
                  <a:ext uri="{FF2B5EF4-FFF2-40B4-BE49-F238E27FC236}">
                    <a16:creationId xmlns:a16="http://schemas.microsoft.com/office/drawing/2014/main" id="{92420B52-E895-48F0-9C5F-6ED56CA76DA5}"/>
                  </a:ext>
                </a:extLst>
              </p:cNvPr>
              <p:cNvSpPr/>
              <p:nvPr/>
            </p:nvSpPr>
            <p:spPr bwMode="auto">
              <a:xfrm>
                <a:off x="5320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96" name="i$ļíḍè">
                <a:extLst>
                  <a:ext uri="{FF2B5EF4-FFF2-40B4-BE49-F238E27FC236}">
                    <a16:creationId xmlns:a16="http://schemas.microsoft.com/office/drawing/2014/main" id="{3C4B14F0-AAA5-4638-851B-647DCAD36891}"/>
                  </a:ext>
                </a:extLst>
              </p:cNvPr>
              <p:cNvSpPr/>
              <p:nvPr/>
            </p:nvSpPr>
            <p:spPr bwMode="auto">
              <a:xfrm>
                <a:off x="5298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97" name="íṡḷîḑe">
                <a:extLst>
                  <a:ext uri="{FF2B5EF4-FFF2-40B4-BE49-F238E27FC236}">
                    <a16:creationId xmlns:a16="http://schemas.microsoft.com/office/drawing/2014/main" id="{88DA15B1-B18D-4D49-AB9B-30FBFC89FFF2}"/>
                  </a:ext>
                </a:extLst>
              </p:cNvPr>
              <p:cNvSpPr/>
              <p:nvPr/>
            </p:nvSpPr>
            <p:spPr bwMode="auto">
              <a:xfrm>
                <a:off x="5267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98" name="íś1îḋé">
                <a:extLst>
                  <a:ext uri="{FF2B5EF4-FFF2-40B4-BE49-F238E27FC236}">
                    <a16:creationId xmlns:a16="http://schemas.microsoft.com/office/drawing/2014/main" id="{08901CCD-E86C-4A78-970E-E35502F39963}"/>
                  </a:ext>
                </a:extLst>
              </p:cNvPr>
              <p:cNvSpPr/>
              <p:nvPr/>
            </p:nvSpPr>
            <p:spPr bwMode="auto">
              <a:xfrm>
                <a:off x="5245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999" name="îṧľïḍè">
                <a:extLst>
                  <a:ext uri="{FF2B5EF4-FFF2-40B4-BE49-F238E27FC236}">
                    <a16:creationId xmlns:a16="http://schemas.microsoft.com/office/drawing/2014/main" id="{944D6F4B-2E25-47A4-86F6-A54711A82F76}"/>
                  </a:ext>
                </a:extLst>
              </p:cNvPr>
              <p:cNvSpPr/>
              <p:nvPr/>
            </p:nvSpPr>
            <p:spPr bwMode="auto">
              <a:xfrm>
                <a:off x="5222" y="3444"/>
                <a:ext cx="1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00" name="îš1îďé">
                <a:extLst>
                  <a:ext uri="{FF2B5EF4-FFF2-40B4-BE49-F238E27FC236}">
                    <a16:creationId xmlns:a16="http://schemas.microsoft.com/office/drawing/2014/main" id="{84F10786-DF87-4942-8331-B164057AC627}"/>
                  </a:ext>
                </a:extLst>
              </p:cNvPr>
              <p:cNvSpPr/>
              <p:nvPr/>
            </p:nvSpPr>
            <p:spPr bwMode="auto">
              <a:xfrm>
                <a:off x="5192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01" name="ïş1ïḍe">
                <a:extLst>
                  <a:ext uri="{FF2B5EF4-FFF2-40B4-BE49-F238E27FC236}">
                    <a16:creationId xmlns:a16="http://schemas.microsoft.com/office/drawing/2014/main" id="{656C193D-67BC-44C5-B0C9-017FA13C0F7B}"/>
                  </a:ext>
                </a:extLst>
              </p:cNvPr>
              <p:cNvSpPr/>
              <p:nvPr/>
            </p:nvSpPr>
            <p:spPr bwMode="auto">
              <a:xfrm>
                <a:off x="5169" y="3444"/>
                <a:ext cx="8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02" name="î$1ïdê">
                <a:extLst>
                  <a:ext uri="{FF2B5EF4-FFF2-40B4-BE49-F238E27FC236}">
                    <a16:creationId xmlns:a16="http://schemas.microsoft.com/office/drawing/2014/main" id="{AC2547C8-8788-4948-9D32-58D08439694C}"/>
                  </a:ext>
                </a:extLst>
              </p:cNvPr>
              <p:cNvSpPr/>
              <p:nvPr/>
            </p:nvSpPr>
            <p:spPr bwMode="auto">
              <a:xfrm>
                <a:off x="5139" y="3444"/>
                <a:ext cx="7" cy="61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03" name="î$líḋê">
                <a:extLst>
                  <a:ext uri="{FF2B5EF4-FFF2-40B4-BE49-F238E27FC236}">
                    <a16:creationId xmlns:a16="http://schemas.microsoft.com/office/drawing/2014/main" id="{26DCBE0C-77D1-4C81-9072-EA6732402F0D}"/>
                  </a:ext>
                </a:extLst>
              </p:cNvPr>
              <p:cNvSpPr/>
              <p:nvPr/>
            </p:nvSpPr>
            <p:spPr bwMode="auto">
              <a:xfrm>
                <a:off x="5139" y="3444"/>
                <a:ext cx="370" cy="7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04" name="iṥḻiḑe">
                <a:extLst>
                  <a:ext uri="{FF2B5EF4-FFF2-40B4-BE49-F238E27FC236}">
                    <a16:creationId xmlns:a16="http://schemas.microsoft.com/office/drawing/2014/main" id="{BFC00FE6-76B3-4D9B-9029-5CE6394A7B42}"/>
                  </a:ext>
                </a:extLst>
              </p:cNvPr>
              <p:cNvSpPr/>
              <p:nvPr/>
            </p:nvSpPr>
            <p:spPr bwMode="auto">
              <a:xfrm>
                <a:off x="5418" y="3520"/>
                <a:ext cx="53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05" name="î$ḻíḑé">
                <a:extLst>
                  <a:ext uri="{FF2B5EF4-FFF2-40B4-BE49-F238E27FC236}">
                    <a16:creationId xmlns:a16="http://schemas.microsoft.com/office/drawing/2014/main" id="{BBB395E0-C6E8-47E8-A0CA-13F694C6EE8F}"/>
                  </a:ext>
                </a:extLst>
              </p:cNvPr>
              <p:cNvSpPr/>
              <p:nvPr/>
            </p:nvSpPr>
            <p:spPr bwMode="auto">
              <a:xfrm>
                <a:off x="5350" y="3520"/>
                <a:ext cx="61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06" name="iṣľïḑé">
                <a:extLst>
                  <a:ext uri="{FF2B5EF4-FFF2-40B4-BE49-F238E27FC236}">
                    <a16:creationId xmlns:a16="http://schemas.microsoft.com/office/drawing/2014/main" id="{8740BC0C-4F49-4C27-B5A7-D2C415BE72CD}"/>
                  </a:ext>
                </a:extLst>
              </p:cNvPr>
              <p:cNvSpPr/>
              <p:nvPr/>
            </p:nvSpPr>
            <p:spPr bwMode="auto">
              <a:xfrm>
                <a:off x="5381" y="3543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07" name="iṥḻïďe">
                <a:extLst>
                  <a:ext uri="{FF2B5EF4-FFF2-40B4-BE49-F238E27FC236}">
                    <a16:creationId xmlns:a16="http://schemas.microsoft.com/office/drawing/2014/main" id="{528AB6E4-2CEB-4200-8DBB-FB255D9DC746}"/>
                  </a:ext>
                </a:extLst>
              </p:cNvPr>
              <p:cNvSpPr/>
              <p:nvPr/>
            </p:nvSpPr>
            <p:spPr bwMode="auto">
              <a:xfrm>
                <a:off x="5222" y="3520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08" name="îṧļîḍe">
                <a:extLst>
                  <a:ext uri="{FF2B5EF4-FFF2-40B4-BE49-F238E27FC236}">
                    <a16:creationId xmlns:a16="http://schemas.microsoft.com/office/drawing/2014/main" id="{36E93C14-68EA-4AF4-8865-DC2B8AE93915}"/>
                  </a:ext>
                </a:extLst>
              </p:cNvPr>
              <p:cNvSpPr/>
              <p:nvPr/>
            </p:nvSpPr>
            <p:spPr bwMode="auto">
              <a:xfrm>
                <a:off x="5162" y="3520"/>
                <a:ext cx="60" cy="23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09" name="iṡļiḑè">
                <a:extLst>
                  <a:ext uri="{FF2B5EF4-FFF2-40B4-BE49-F238E27FC236}">
                    <a16:creationId xmlns:a16="http://schemas.microsoft.com/office/drawing/2014/main" id="{66CB07C1-96B9-4D5C-8801-63E869DAC70A}"/>
                  </a:ext>
                </a:extLst>
              </p:cNvPr>
              <p:cNvSpPr/>
              <p:nvPr/>
            </p:nvSpPr>
            <p:spPr bwMode="auto">
              <a:xfrm>
                <a:off x="5192" y="3543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10" name="ïṧľïde">
                <a:extLst>
                  <a:ext uri="{FF2B5EF4-FFF2-40B4-BE49-F238E27FC236}">
                    <a16:creationId xmlns:a16="http://schemas.microsoft.com/office/drawing/2014/main" id="{6A8D1E0A-B1C9-458A-A090-5C42C7DECB27}"/>
                  </a:ext>
                </a:extLst>
              </p:cNvPr>
              <p:cNvSpPr/>
              <p:nvPr/>
            </p:nvSpPr>
            <p:spPr bwMode="auto">
              <a:xfrm>
                <a:off x="5290" y="3581"/>
                <a:ext cx="60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11" name="iṡḷîḑè">
                <a:extLst>
                  <a:ext uri="{FF2B5EF4-FFF2-40B4-BE49-F238E27FC236}">
                    <a16:creationId xmlns:a16="http://schemas.microsoft.com/office/drawing/2014/main" id="{71A188DF-6394-4F01-A0B4-4FEC27CC725C}"/>
                  </a:ext>
                </a:extLst>
              </p:cNvPr>
              <p:cNvSpPr/>
              <p:nvPr/>
            </p:nvSpPr>
            <p:spPr bwMode="auto">
              <a:xfrm>
                <a:off x="5146" y="3581"/>
                <a:ext cx="61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12" name="íṥļîḍé">
                <a:extLst>
                  <a:ext uri="{FF2B5EF4-FFF2-40B4-BE49-F238E27FC236}">
                    <a16:creationId xmlns:a16="http://schemas.microsoft.com/office/drawing/2014/main" id="{C33E8340-E32D-4901-A28C-9DEA68590C64}"/>
                  </a:ext>
                </a:extLst>
              </p:cNvPr>
              <p:cNvSpPr/>
              <p:nvPr/>
            </p:nvSpPr>
            <p:spPr bwMode="auto">
              <a:xfrm>
                <a:off x="5434" y="3581"/>
                <a:ext cx="52" cy="30"/>
              </a:xfrm>
              <a:prstGeom prst="rect">
                <a:avLst/>
              </a:prstGeom>
              <a:solidFill>
                <a:srgbClr val="FCFFC7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13" name="isļïḍé">
                <a:extLst>
                  <a:ext uri="{FF2B5EF4-FFF2-40B4-BE49-F238E27FC236}">
                    <a16:creationId xmlns:a16="http://schemas.microsoft.com/office/drawing/2014/main" id="{24154116-4350-4DC4-B2CE-126517FEC5D4}"/>
                  </a:ext>
                </a:extLst>
              </p:cNvPr>
              <p:cNvSpPr/>
              <p:nvPr/>
            </p:nvSpPr>
            <p:spPr bwMode="auto">
              <a:xfrm>
                <a:off x="6325" y="1777"/>
                <a:ext cx="174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1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14" name="îsḷîḋe">
                <a:extLst>
                  <a:ext uri="{FF2B5EF4-FFF2-40B4-BE49-F238E27FC236}">
                    <a16:creationId xmlns:a16="http://schemas.microsoft.com/office/drawing/2014/main" id="{5BBE852F-F6B8-4D7C-BB7F-ADB34FB46AE3}"/>
                  </a:ext>
                </a:extLst>
              </p:cNvPr>
              <p:cNvSpPr/>
              <p:nvPr/>
            </p:nvSpPr>
            <p:spPr bwMode="auto">
              <a:xfrm>
                <a:off x="6159" y="1777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15" name="ïş1ïḋê">
                <a:extLst>
                  <a:ext uri="{FF2B5EF4-FFF2-40B4-BE49-F238E27FC236}">
                    <a16:creationId xmlns:a16="http://schemas.microsoft.com/office/drawing/2014/main" id="{880488F6-13E4-4739-A9DC-D53B7C68BBA9}"/>
                  </a:ext>
                </a:extLst>
              </p:cNvPr>
              <p:cNvSpPr/>
              <p:nvPr/>
            </p:nvSpPr>
            <p:spPr bwMode="auto">
              <a:xfrm>
                <a:off x="5993" y="1777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16" name="isľîḓè">
                <a:extLst>
                  <a:ext uri="{FF2B5EF4-FFF2-40B4-BE49-F238E27FC236}">
                    <a16:creationId xmlns:a16="http://schemas.microsoft.com/office/drawing/2014/main" id="{BAF357B5-F55F-47C4-BFD4-E46C0A623740}"/>
                  </a:ext>
                </a:extLst>
              </p:cNvPr>
              <p:cNvSpPr/>
              <p:nvPr/>
            </p:nvSpPr>
            <p:spPr bwMode="auto">
              <a:xfrm>
                <a:off x="5826" y="1777"/>
                <a:ext cx="182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17" name="ísliḋê">
                <a:extLst>
                  <a:ext uri="{FF2B5EF4-FFF2-40B4-BE49-F238E27FC236}">
                    <a16:creationId xmlns:a16="http://schemas.microsoft.com/office/drawing/2014/main" id="{47302E62-20C3-4305-96EA-A5578CAA4FC2}"/>
                  </a:ext>
                </a:extLst>
              </p:cNvPr>
              <p:cNvSpPr/>
              <p:nvPr/>
            </p:nvSpPr>
            <p:spPr bwMode="auto">
              <a:xfrm>
                <a:off x="5660" y="1777"/>
                <a:ext cx="182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18" name="îṡ1ïḋé">
                <a:extLst>
                  <a:ext uri="{FF2B5EF4-FFF2-40B4-BE49-F238E27FC236}">
                    <a16:creationId xmlns:a16="http://schemas.microsoft.com/office/drawing/2014/main" id="{4FB464F5-876D-4AB6-90DA-EBB41EFD756F}"/>
                  </a:ext>
                </a:extLst>
              </p:cNvPr>
              <p:cNvSpPr/>
              <p:nvPr/>
            </p:nvSpPr>
            <p:spPr bwMode="auto">
              <a:xfrm>
                <a:off x="5502" y="1777"/>
                <a:ext cx="173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1" y="10"/>
                    </a:cubicBezTo>
                    <a:cubicBezTo>
                      <a:pt x="5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19" name="ïşlîḍê">
                <a:extLst>
                  <a:ext uri="{FF2B5EF4-FFF2-40B4-BE49-F238E27FC236}">
                    <a16:creationId xmlns:a16="http://schemas.microsoft.com/office/drawing/2014/main" id="{6481E11B-87A2-4F4D-A578-54CFFE57672B}"/>
                  </a:ext>
                </a:extLst>
              </p:cNvPr>
              <p:cNvSpPr/>
              <p:nvPr/>
            </p:nvSpPr>
            <p:spPr bwMode="auto">
              <a:xfrm>
                <a:off x="5335" y="1777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20" name="íṩ1íḑé">
                <a:extLst>
                  <a:ext uri="{FF2B5EF4-FFF2-40B4-BE49-F238E27FC236}">
                    <a16:creationId xmlns:a16="http://schemas.microsoft.com/office/drawing/2014/main" id="{703521E2-F0F8-4B58-AB22-70A701C05C48}"/>
                  </a:ext>
                </a:extLst>
              </p:cNvPr>
              <p:cNvSpPr/>
              <p:nvPr/>
            </p:nvSpPr>
            <p:spPr bwMode="auto">
              <a:xfrm>
                <a:off x="5169" y="1777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21" name="íṡlîḑè">
                <a:extLst>
                  <a:ext uri="{FF2B5EF4-FFF2-40B4-BE49-F238E27FC236}">
                    <a16:creationId xmlns:a16="http://schemas.microsoft.com/office/drawing/2014/main" id="{E022BE05-E7C6-4623-BE7D-12FA88083429}"/>
                  </a:ext>
                </a:extLst>
              </p:cNvPr>
              <p:cNvSpPr/>
              <p:nvPr/>
            </p:nvSpPr>
            <p:spPr bwMode="auto">
              <a:xfrm>
                <a:off x="5003" y="1777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22" name="íṩliḍè">
                <a:extLst>
                  <a:ext uri="{FF2B5EF4-FFF2-40B4-BE49-F238E27FC236}">
                    <a16:creationId xmlns:a16="http://schemas.microsoft.com/office/drawing/2014/main" id="{61489C6A-A1C9-4D1D-9C86-F53EF497DA49}"/>
                  </a:ext>
                </a:extLst>
              </p:cNvPr>
              <p:cNvSpPr/>
              <p:nvPr/>
            </p:nvSpPr>
            <p:spPr bwMode="auto">
              <a:xfrm>
                <a:off x="4837" y="1777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23" name="îṡḻïḋê">
                <a:extLst>
                  <a:ext uri="{FF2B5EF4-FFF2-40B4-BE49-F238E27FC236}">
                    <a16:creationId xmlns:a16="http://schemas.microsoft.com/office/drawing/2014/main" id="{5A757477-1B29-4A68-B79E-03911C7446BE}"/>
                  </a:ext>
                </a:extLst>
              </p:cNvPr>
              <p:cNvSpPr/>
              <p:nvPr/>
            </p:nvSpPr>
            <p:spPr bwMode="auto">
              <a:xfrm>
                <a:off x="4678" y="1777"/>
                <a:ext cx="174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1" y="10"/>
                    </a:cubicBezTo>
                    <a:cubicBezTo>
                      <a:pt x="5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24" name="işḷíḋè">
                <a:extLst>
                  <a:ext uri="{FF2B5EF4-FFF2-40B4-BE49-F238E27FC236}">
                    <a16:creationId xmlns:a16="http://schemas.microsoft.com/office/drawing/2014/main" id="{5AE1FF3F-F02E-4DA6-871A-7DF7C94D7373}"/>
                  </a:ext>
                </a:extLst>
              </p:cNvPr>
              <p:cNvSpPr/>
              <p:nvPr/>
            </p:nvSpPr>
            <p:spPr bwMode="auto">
              <a:xfrm>
                <a:off x="4512" y="1777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7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25" name="îṩḷídè">
                <a:extLst>
                  <a:ext uri="{FF2B5EF4-FFF2-40B4-BE49-F238E27FC236}">
                    <a16:creationId xmlns:a16="http://schemas.microsoft.com/office/drawing/2014/main" id="{E55A00D7-79BB-43E1-BBAC-EABE3D726F39}"/>
                  </a:ext>
                </a:extLst>
              </p:cNvPr>
              <p:cNvSpPr/>
              <p:nvPr/>
            </p:nvSpPr>
            <p:spPr bwMode="auto">
              <a:xfrm>
                <a:off x="4346" y="1777"/>
                <a:ext cx="173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26" name="íšľîḓê">
                <a:extLst>
                  <a:ext uri="{FF2B5EF4-FFF2-40B4-BE49-F238E27FC236}">
                    <a16:creationId xmlns:a16="http://schemas.microsoft.com/office/drawing/2014/main" id="{777228FC-6AFC-4D1E-B504-5E60EB26AE58}"/>
                  </a:ext>
                </a:extLst>
              </p:cNvPr>
              <p:cNvSpPr/>
              <p:nvPr/>
            </p:nvSpPr>
            <p:spPr bwMode="auto">
              <a:xfrm>
                <a:off x="4179" y="1777"/>
                <a:ext cx="182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5"/>
                      <a:pt x="18" y="10"/>
                      <a:pt x="12" y="10"/>
                    </a:cubicBezTo>
                    <a:cubicBezTo>
                      <a:pt x="6" y="10"/>
                      <a:pt x="1" y="5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27" name="îṧḻïḑê">
                <a:extLst>
                  <a:ext uri="{FF2B5EF4-FFF2-40B4-BE49-F238E27FC236}">
                    <a16:creationId xmlns:a16="http://schemas.microsoft.com/office/drawing/2014/main" id="{E15BC95D-BCCF-491E-B4E0-EBAD52AF3497}"/>
                  </a:ext>
                </a:extLst>
              </p:cNvPr>
              <p:cNvSpPr/>
              <p:nvPr/>
            </p:nvSpPr>
            <p:spPr bwMode="auto">
              <a:xfrm>
                <a:off x="6242" y="1868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28" name="iṣľïḋe">
                <a:extLst>
                  <a:ext uri="{FF2B5EF4-FFF2-40B4-BE49-F238E27FC236}">
                    <a16:creationId xmlns:a16="http://schemas.microsoft.com/office/drawing/2014/main" id="{4058D536-6C7B-477F-AEFF-30CFFD79EF57}"/>
                  </a:ext>
                </a:extLst>
              </p:cNvPr>
              <p:cNvSpPr/>
              <p:nvPr/>
            </p:nvSpPr>
            <p:spPr bwMode="auto">
              <a:xfrm>
                <a:off x="6416" y="1868"/>
                <a:ext cx="113" cy="84"/>
              </a:xfrm>
              <a:custGeom>
                <a:avLst/>
                <a:gdLst>
                  <a:gd name="T0" fmla="*/ 1 w 15"/>
                  <a:gd name="T1" fmla="*/ 0 h 11"/>
                  <a:gd name="T2" fmla="*/ 12 w 15"/>
                  <a:gd name="T3" fmla="*/ 10 h 11"/>
                  <a:gd name="T4" fmla="*/ 14 w 15"/>
                  <a:gd name="T5" fmla="*/ 10 h 11"/>
                  <a:gd name="T6" fmla="*/ 15 w 15"/>
                  <a:gd name="T7" fmla="*/ 11 h 11"/>
                  <a:gd name="T8" fmla="*/ 12 w 15"/>
                  <a:gd name="T9" fmla="*/ 11 h 11"/>
                  <a:gd name="T10" fmla="*/ 0 w 15"/>
                  <a:gd name="T11" fmla="*/ 0 h 11"/>
                  <a:gd name="T12" fmla="*/ 1 w 15"/>
                  <a:gd name="T13" fmla="*/ 0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5" h="11">
                    <a:moveTo>
                      <a:pt x="1" y="0"/>
                    </a:moveTo>
                    <a:cubicBezTo>
                      <a:pt x="1" y="6"/>
                      <a:pt x="6" y="10"/>
                      <a:pt x="12" y="10"/>
                    </a:cubicBezTo>
                    <a:cubicBezTo>
                      <a:pt x="13" y="10"/>
                      <a:pt x="14" y="10"/>
                      <a:pt x="14" y="10"/>
                    </a:cubicBezTo>
                    <a:cubicBezTo>
                      <a:pt x="15" y="11"/>
                      <a:pt x="15" y="11"/>
                      <a:pt x="15" y="11"/>
                    </a:cubicBezTo>
                    <a:cubicBezTo>
                      <a:pt x="14" y="11"/>
                      <a:pt x="13" y="11"/>
                      <a:pt x="12" y="11"/>
                    </a:cubicBezTo>
                    <a:cubicBezTo>
                      <a:pt x="5" y="11"/>
                      <a:pt x="0" y="6"/>
                      <a:pt x="0" y="0"/>
                    </a:cubicBezTo>
                    <a:lnTo>
                      <a:pt x="1" y="0"/>
                    </a:ln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29" name="iŝlíḋé">
                <a:extLst>
                  <a:ext uri="{FF2B5EF4-FFF2-40B4-BE49-F238E27FC236}">
                    <a16:creationId xmlns:a16="http://schemas.microsoft.com/office/drawing/2014/main" id="{7BBF5333-7688-4411-91E1-9BE1ECA13286}"/>
                  </a:ext>
                </a:extLst>
              </p:cNvPr>
              <p:cNvSpPr/>
              <p:nvPr/>
            </p:nvSpPr>
            <p:spPr bwMode="auto">
              <a:xfrm>
                <a:off x="6076" y="1868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30" name="ïSlide">
                <a:extLst>
                  <a:ext uri="{FF2B5EF4-FFF2-40B4-BE49-F238E27FC236}">
                    <a16:creationId xmlns:a16="http://schemas.microsoft.com/office/drawing/2014/main" id="{E044AA3D-F080-4A5E-BDA4-CC6EB8503A9F}"/>
                  </a:ext>
                </a:extLst>
              </p:cNvPr>
              <p:cNvSpPr/>
              <p:nvPr/>
            </p:nvSpPr>
            <p:spPr bwMode="auto">
              <a:xfrm>
                <a:off x="5910" y="1868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31" name="îšlïďé">
                <a:extLst>
                  <a:ext uri="{FF2B5EF4-FFF2-40B4-BE49-F238E27FC236}">
                    <a16:creationId xmlns:a16="http://schemas.microsoft.com/office/drawing/2014/main" id="{7123FA16-B73B-400D-BC04-1036FD0B7CC9}"/>
                  </a:ext>
                </a:extLst>
              </p:cNvPr>
              <p:cNvSpPr/>
              <p:nvPr/>
            </p:nvSpPr>
            <p:spPr bwMode="auto">
              <a:xfrm>
                <a:off x="5743" y="1868"/>
                <a:ext cx="182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32" name="ïšļïḋè">
                <a:extLst>
                  <a:ext uri="{FF2B5EF4-FFF2-40B4-BE49-F238E27FC236}">
                    <a16:creationId xmlns:a16="http://schemas.microsoft.com/office/drawing/2014/main" id="{A5F1B011-CE2A-4ADE-A477-01DA3AD512BD}"/>
                  </a:ext>
                </a:extLst>
              </p:cNvPr>
              <p:cNvSpPr/>
              <p:nvPr/>
            </p:nvSpPr>
            <p:spPr bwMode="auto">
              <a:xfrm>
                <a:off x="5585" y="1868"/>
                <a:ext cx="173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1" y="10"/>
                    </a:cubicBezTo>
                    <a:cubicBezTo>
                      <a:pt x="5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33" name="ïṡľiḋé">
                <a:extLst>
                  <a:ext uri="{FF2B5EF4-FFF2-40B4-BE49-F238E27FC236}">
                    <a16:creationId xmlns:a16="http://schemas.microsoft.com/office/drawing/2014/main" id="{D638CE7D-FB5B-4B34-8785-7AF28FF6363E}"/>
                  </a:ext>
                </a:extLst>
              </p:cNvPr>
              <p:cNvSpPr/>
              <p:nvPr/>
            </p:nvSpPr>
            <p:spPr bwMode="auto">
              <a:xfrm>
                <a:off x="5418" y="1868"/>
                <a:ext cx="174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1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34" name="ïŝlîḍè">
                <a:extLst>
                  <a:ext uri="{FF2B5EF4-FFF2-40B4-BE49-F238E27FC236}">
                    <a16:creationId xmlns:a16="http://schemas.microsoft.com/office/drawing/2014/main" id="{984263E7-D42F-457C-B852-8D78995C2FC5}"/>
                  </a:ext>
                </a:extLst>
              </p:cNvPr>
              <p:cNvSpPr/>
              <p:nvPr/>
            </p:nvSpPr>
            <p:spPr bwMode="auto">
              <a:xfrm>
                <a:off x="5252" y="1868"/>
                <a:ext cx="174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35" name="iSļïďé">
                <a:extLst>
                  <a:ext uri="{FF2B5EF4-FFF2-40B4-BE49-F238E27FC236}">
                    <a16:creationId xmlns:a16="http://schemas.microsoft.com/office/drawing/2014/main" id="{107653AD-C8E6-4506-8620-F9A79ACEF139}"/>
                  </a:ext>
                </a:extLst>
              </p:cNvPr>
              <p:cNvSpPr/>
              <p:nvPr/>
            </p:nvSpPr>
            <p:spPr bwMode="auto">
              <a:xfrm>
                <a:off x="5086" y="1868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36" name="ïṥḷîḋé">
                <a:extLst>
                  <a:ext uri="{FF2B5EF4-FFF2-40B4-BE49-F238E27FC236}">
                    <a16:creationId xmlns:a16="http://schemas.microsoft.com/office/drawing/2014/main" id="{B25F1A8F-464B-4C9A-A7F3-B7DB546EBF62}"/>
                  </a:ext>
                </a:extLst>
              </p:cNvPr>
              <p:cNvSpPr/>
              <p:nvPr/>
            </p:nvSpPr>
            <p:spPr bwMode="auto">
              <a:xfrm>
                <a:off x="4920" y="1868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37" name="í$ḷïdè">
                <a:extLst>
                  <a:ext uri="{FF2B5EF4-FFF2-40B4-BE49-F238E27FC236}">
                    <a16:creationId xmlns:a16="http://schemas.microsoft.com/office/drawing/2014/main" id="{D9A0FF9C-9453-4F11-8D40-EAED4D3D5E39}"/>
                  </a:ext>
                </a:extLst>
              </p:cNvPr>
              <p:cNvSpPr/>
              <p:nvPr/>
            </p:nvSpPr>
            <p:spPr bwMode="auto">
              <a:xfrm>
                <a:off x="4754" y="1868"/>
                <a:ext cx="181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2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9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2" y="6"/>
                      <a:pt x="2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38" name="í$ļïḍê">
                <a:extLst>
                  <a:ext uri="{FF2B5EF4-FFF2-40B4-BE49-F238E27FC236}">
                    <a16:creationId xmlns:a16="http://schemas.microsoft.com/office/drawing/2014/main" id="{7D022812-5DDB-45FC-A181-BF249DF2A332}"/>
                  </a:ext>
                </a:extLst>
              </p:cNvPr>
              <p:cNvSpPr/>
              <p:nvPr/>
            </p:nvSpPr>
            <p:spPr bwMode="auto">
              <a:xfrm>
                <a:off x="4595" y="1868"/>
                <a:ext cx="174" cy="84"/>
              </a:xfrm>
              <a:custGeom>
                <a:avLst/>
                <a:gdLst>
                  <a:gd name="T0" fmla="*/ 11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1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1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1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0"/>
                      <a:pt x="11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1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39" name="iṧḷîḋè">
                <a:extLst>
                  <a:ext uri="{FF2B5EF4-FFF2-40B4-BE49-F238E27FC236}">
                    <a16:creationId xmlns:a16="http://schemas.microsoft.com/office/drawing/2014/main" id="{709148A3-46EA-4C5B-8536-8A549AA8D9E3}"/>
                  </a:ext>
                </a:extLst>
              </p:cNvPr>
              <p:cNvSpPr/>
              <p:nvPr/>
            </p:nvSpPr>
            <p:spPr bwMode="auto">
              <a:xfrm>
                <a:off x="4429" y="1868"/>
                <a:ext cx="173" cy="84"/>
              </a:xfrm>
              <a:custGeom>
                <a:avLst/>
                <a:gdLst>
                  <a:gd name="T0" fmla="*/ 12 w 23"/>
                  <a:gd name="T1" fmla="*/ 11 h 11"/>
                  <a:gd name="T2" fmla="*/ 23 w 23"/>
                  <a:gd name="T3" fmla="*/ 0 h 11"/>
                  <a:gd name="T4" fmla="*/ 22 w 23"/>
                  <a:gd name="T5" fmla="*/ 0 h 11"/>
                  <a:gd name="T6" fmla="*/ 12 w 23"/>
                  <a:gd name="T7" fmla="*/ 10 h 11"/>
                  <a:gd name="T8" fmla="*/ 1 w 23"/>
                  <a:gd name="T9" fmla="*/ 0 h 11"/>
                  <a:gd name="T10" fmla="*/ 0 w 23"/>
                  <a:gd name="T11" fmla="*/ 0 h 11"/>
                  <a:gd name="T12" fmla="*/ 12 w 23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1">
                    <a:moveTo>
                      <a:pt x="12" y="11"/>
                    </a:moveTo>
                    <a:cubicBezTo>
                      <a:pt x="18" y="11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40" name="ïšļïďê">
                <a:extLst>
                  <a:ext uri="{FF2B5EF4-FFF2-40B4-BE49-F238E27FC236}">
                    <a16:creationId xmlns:a16="http://schemas.microsoft.com/office/drawing/2014/main" id="{933FEE66-9D0C-4FB6-803D-2F70224FF9CF}"/>
                  </a:ext>
                </a:extLst>
              </p:cNvPr>
              <p:cNvSpPr/>
              <p:nvPr/>
            </p:nvSpPr>
            <p:spPr bwMode="auto">
              <a:xfrm>
                <a:off x="4262" y="1868"/>
                <a:ext cx="182" cy="84"/>
              </a:xfrm>
              <a:custGeom>
                <a:avLst/>
                <a:gdLst>
                  <a:gd name="T0" fmla="*/ 12 w 24"/>
                  <a:gd name="T1" fmla="*/ 11 h 11"/>
                  <a:gd name="T2" fmla="*/ 24 w 24"/>
                  <a:gd name="T3" fmla="*/ 0 h 11"/>
                  <a:gd name="T4" fmla="*/ 23 w 24"/>
                  <a:gd name="T5" fmla="*/ 0 h 11"/>
                  <a:gd name="T6" fmla="*/ 12 w 24"/>
                  <a:gd name="T7" fmla="*/ 10 h 11"/>
                  <a:gd name="T8" fmla="*/ 1 w 24"/>
                  <a:gd name="T9" fmla="*/ 0 h 11"/>
                  <a:gd name="T10" fmla="*/ 0 w 24"/>
                  <a:gd name="T11" fmla="*/ 0 h 11"/>
                  <a:gd name="T12" fmla="*/ 12 w 24"/>
                  <a:gd name="T13" fmla="*/ 1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1">
                    <a:moveTo>
                      <a:pt x="12" y="11"/>
                    </a:moveTo>
                    <a:cubicBezTo>
                      <a:pt x="18" y="11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0"/>
                      <a:pt x="12" y="10"/>
                    </a:cubicBezTo>
                    <a:cubicBezTo>
                      <a:pt x="6" y="10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1"/>
                      <a:pt x="12" y="11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41" name="is1ïdé">
                <a:extLst>
                  <a:ext uri="{FF2B5EF4-FFF2-40B4-BE49-F238E27FC236}">
                    <a16:creationId xmlns:a16="http://schemas.microsoft.com/office/drawing/2014/main" id="{5318C37F-68E8-49E2-B2BB-277E859CF1F5}"/>
                  </a:ext>
                </a:extLst>
              </p:cNvPr>
              <p:cNvSpPr/>
              <p:nvPr/>
            </p:nvSpPr>
            <p:spPr bwMode="auto">
              <a:xfrm>
                <a:off x="4126" y="1868"/>
                <a:ext cx="152" cy="84"/>
              </a:xfrm>
              <a:custGeom>
                <a:avLst/>
                <a:gdLst>
                  <a:gd name="T0" fmla="*/ 0 w 20"/>
                  <a:gd name="T1" fmla="*/ 7 h 11"/>
                  <a:gd name="T2" fmla="*/ 8 w 20"/>
                  <a:gd name="T3" fmla="*/ 10 h 11"/>
                  <a:gd name="T4" fmla="*/ 19 w 20"/>
                  <a:gd name="T5" fmla="*/ 0 h 11"/>
                  <a:gd name="T6" fmla="*/ 20 w 20"/>
                  <a:gd name="T7" fmla="*/ 0 h 11"/>
                  <a:gd name="T8" fmla="*/ 8 w 20"/>
                  <a:gd name="T9" fmla="*/ 11 h 11"/>
                  <a:gd name="T10" fmla="*/ 0 w 20"/>
                  <a:gd name="T11" fmla="*/ 8 h 11"/>
                  <a:gd name="T12" fmla="*/ 0 w 20"/>
                  <a:gd name="T13" fmla="*/ 7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0" h="11">
                    <a:moveTo>
                      <a:pt x="0" y="7"/>
                    </a:moveTo>
                    <a:cubicBezTo>
                      <a:pt x="2" y="9"/>
                      <a:pt x="5" y="10"/>
                      <a:pt x="8" y="10"/>
                    </a:cubicBezTo>
                    <a:cubicBezTo>
                      <a:pt x="14" y="10"/>
                      <a:pt x="19" y="6"/>
                      <a:pt x="19" y="0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20" y="6"/>
                      <a:pt x="14" y="11"/>
                      <a:pt x="8" y="11"/>
                    </a:cubicBezTo>
                    <a:cubicBezTo>
                      <a:pt x="5" y="11"/>
                      <a:pt x="2" y="10"/>
                      <a:pt x="0" y="8"/>
                    </a:cubicBezTo>
                    <a:cubicBezTo>
                      <a:pt x="0" y="8"/>
                      <a:pt x="0" y="7"/>
                      <a:pt x="0" y="7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42" name="îślîḑe">
                <a:extLst>
                  <a:ext uri="{FF2B5EF4-FFF2-40B4-BE49-F238E27FC236}">
                    <a16:creationId xmlns:a16="http://schemas.microsoft.com/office/drawing/2014/main" id="{59BD48E4-0BDF-440F-B84D-12D7A396DD79}"/>
                  </a:ext>
                </a:extLst>
              </p:cNvPr>
              <p:cNvSpPr/>
              <p:nvPr/>
            </p:nvSpPr>
            <p:spPr bwMode="auto">
              <a:xfrm>
                <a:off x="6325" y="1952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43" name="ïşļïḋe">
                <a:extLst>
                  <a:ext uri="{FF2B5EF4-FFF2-40B4-BE49-F238E27FC236}">
                    <a16:creationId xmlns:a16="http://schemas.microsoft.com/office/drawing/2014/main" id="{5969206E-F79C-4505-8BB5-9DA6F8C14037}"/>
                  </a:ext>
                </a:extLst>
              </p:cNvPr>
              <p:cNvSpPr/>
              <p:nvPr/>
            </p:nvSpPr>
            <p:spPr bwMode="auto">
              <a:xfrm>
                <a:off x="6159" y="1952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44" name="ïśḷîḑe">
                <a:extLst>
                  <a:ext uri="{FF2B5EF4-FFF2-40B4-BE49-F238E27FC236}">
                    <a16:creationId xmlns:a16="http://schemas.microsoft.com/office/drawing/2014/main" id="{0DDBFD1E-DD9F-4281-AAF2-7EAC55A6A1E3}"/>
                  </a:ext>
                </a:extLst>
              </p:cNvPr>
              <p:cNvSpPr/>
              <p:nvPr/>
            </p:nvSpPr>
            <p:spPr bwMode="auto">
              <a:xfrm>
                <a:off x="5993" y="1952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45" name="ïslíḓè">
                <a:extLst>
                  <a:ext uri="{FF2B5EF4-FFF2-40B4-BE49-F238E27FC236}">
                    <a16:creationId xmlns:a16="http://schemas.microsoft.com/office/drawing/2014/main" id="{B5C8621B-B6BA-4BF6-920C-049013F4A7AC}"/>
                  </a:ext>
                </a:extLst>
              </p:cNvPr>
              <p:cNvSpPr/>
              <p:nvPr/>
            </p:nvSpPr>
            <p:spPr bwMode="auto">
              <a:xfrm>
                <a:off x="5826" y="1952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46" name="iŝlïḓê">
                <a:extLst>
                  <a:ext uri="{FF2B5EF4-FFF2-40B4-BE49-F238E27FC236}">
                    <a16:creationId xmlns:a16="http://schemas.microsoft.com/office/drawing/2014/main" id="{895F6E55-B895-4F38-AE38-30905652C9BC}"/>
                  </a:ext>
                </a:extLst>
              </p:cNvPr>
              <p:cNvSpPr/>
              <p:nvPr/>
            </p:nvSpPr>
            <p:spPr bwMode="auto">
              <a:xfrm>
                <a:off x="5660" y="1952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47" name="íṩ1ïde">
                <a:extLst>
                  <a:ext uri="{FF2B5EF4-FFF2-40B4-BE49-F238E27FC236}">
                    <a16:creationId xmlns:a16="http://schemas.microsoft.com/office/drawing/2014/main" id="{6D6914BE-15D9-4155-9A05-89693CDE7675}"/>
                  </a:ext>
                </a:extLst>
              </p:cNvPr>
              <p:cNvSpPr/>
              <p:nvPr/>
            </p:nvSpPr>
            <p:spPr bwMode="auto">
              <a:xfrm>
                <a:off x="5502" y="1952"/>
                <a:ext cx="173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48" name="îṥlîďè">
                <a:extLst>
                  <a:ext uri="{FF2B5EF4-FFF2-40B4-BE49-F238E27FC236}">
                    <a16:creationId xmlns:a16="http://schemas.microsoft.com/office/drawing/2014/main" id="{120C493F-70F5-4745-87FB-6D84F76EB26F}"/>
                  </a:ext>
                </a:extLst>
              </p:cNvPr>
              <p:cNvSpPr/>
              <p:nvPr/>
            </p:nvSpPr>
            <p:spPr bwMode="auto">
              <a:xfrm>
                <a:off x="5335" y="1952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49" name="îşļíďé">
                <a:extLst>
                  <a:ext uri="{FF2B5EF4-FFF2-40B4-BE49-F238E27FC236}">
                    <a16:creationId xmlns:a16="http://schemas.microsoft.com/office/drawing/2014/main" id="{44504648-0C00-492E-8F65-F79A481F70BE}"/>
                  </a:ext>
                </a:extLst>
              </p:cNvPr>
              <p:cNvSpPr/>
              <p:nvPr/>
            </p:nvSpPr>
            <p:spPr bwMode="auto">
              <a:xfrm>
                <a:off x="5169" y="1952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50" name="iṩļïďe">
                <a:extLst>
                  <a:ext uri="{FF2B5EF4-FFF2-40B4-BE49-F238E27FC236}">
                    <a16:creationId xmlns:a16="http://schemas.microsoft.com/office/drawing/2014/main" id="{0053CE02-BF1B-44BF-986F-388A91BF1AA9}"/>
                  </a:ext>
                </a:extLst>
              </p:cNvPr>
              <p:cNvSpPr/>
              <p:nvPr/>
            </p:nvSpPr>
            <p:spPr bwMode="auto">
              <a:xfrm>
                <a:off x="5003" y="1952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51" name="íṡľïḑê">
                <a:extLst>
                  <a:ext uri="{FF2B5EF4-FFF2-40B4-BE49-F238E27FC236}">
                    <a16:creationId xmlns:a16="http://schemas.microsoft.com/office/drawing/2014/main" id="{54EAA3EE-99F9-4A22-BB00-7C787F452F94}"/>
                  </a:ext>
                </a:extLst>
              </p:cNvPr>
              <p:cNvSpPr/>
              <p:nvPr/>
            </p:nvSpPr>
            <p:spPr bwMode="auto">
              <a:xfrm>
                <a:off x="4837" y="1952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52" name="îṧlîḑê">
                <a:extLst>
                  <a:ext uri="{FF2B5EF4-FFF2-40B4-BE49-F238E27FC236}">
                    <a16:creationId xmlns:a16="http://schemas.microsoft.com/office/drawing/2014/main" id="{FA0806C3-B5B5-430E-BAFE-14031799A789}"/>
                  </a:ext>
                </a:extLst>
              </p:cNvPr>
              <p:cNvSpPr/>
              <p:nvPr/>
            </p:nvSpPr>
            <p:spPr bwMode="auto">
              <a:xfrm>
                <a:off x="4678" y="1952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53" name="iSlîďe">
                <a:extLst>
                  <a:ext uri="{FF2B5EF4-FFF2-40B4-BE49-F238E27FC236}">
                    <a16:creationId xmlns:a16="http://schemas.microsoft.com/office/drawing/2014/main" id="{5D9104F5-8A48-4EA5-A370-8AB7A0A46ADF}"/>
                  </a:ext>
                </a:extLst>
              </p:cNvPr>
              <p:cNvSpPr/>
              <p:nvPr/>
            </p:nvSpPr>
            <p:spPr bwMode="auto">
              <a:xfrm>
                <a:off x="4512" y="1952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54" name="ï$liḑê">
                <a:extLst>
                  <a:ext uri="{FF2B5EF4-FFF2-40B4-BE49-F238E27FC236}">
                    <a16:creationId xmlns:a16="http://schemas.microsoft.com/office/drawing/2014/main" id="{E7B40D70-7152-45E6-B3DE-314C471E09A9}"/>
                  </a:ext>
                </a:extLst>
              </p:cNvPr>
              <p:cNvSpPr/>
              <p:nvPr/>
            </p:nvSpPr>
            <p:spPr bwMode="auto">
              <a:xfrm>
                <a:off x="4346" y="1952"/>
                <a:ext cx="173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55" name="ïṧḷîḓè">
                <a:extLst>
                  <a:ext uri="{FF2B5EF4-FFF2-40B4-BE49-F238E27FC236}">
                    <a16:creationId xmlns:a16="http://schemas.microsoft.com/office/drawing/2014/main" id="{DFDA1F23-1E88-4403-B567-8AA58BC101F7}"/>
                  </a:ext>
                </a:extLst>
              </p:cNvPr>
              <p:cNvSpPr/>
              <p:nvPr/>
            </p:nvSpPr>
            <p:spPr bwMode="auto">
              <a:xfrm>
                <a:off x="4179" y="1952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56" name="íṡľiḑé">
                <a:extLst>
                  <a:ext uri="{FF2B5EF4-FFF2-40B4-BE49-F238E27FC236}">
                    <a16:creationId xmlns:a16="http://schemas.microsoft.com/office/drawing/2014/main" id="{60A7581E-24F3-4395-962F-FC48BAAF2EC2}"/>
                  </a:ext>
                </a:extLst>
              </p:cNvPr>
              <p:cNvSpPr/>
              <p:nvPr/>
            </p:nvSpPr>
            <p:spPr bwMode="auto">
              <a:xfrm>
                <a:off x="6242" y="2043"/>
                <a:ext cx="174" cy="92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57" name="îšḻíďe">
                <a:extLst>
                  <a:ext uri="{FF2B5EF4-FFF2-40B4-BE49-F238E27FC236}">
                    <a16:creationId xmlns:a16="http://schemas.microsoft.com/office/drawing/2014/main" id="{E51F0319-6459-4EE8-AF50-80E2F0531F63}"/>
                  </a:ext>
                </a:extLst>
              </p:cNvPr>
              <p:cNvSpPr/>
              <p:nvPr/>
            </p:nvSpPr>
            <p:spPr bwMode="auto">
              <a:xfrm>
                <a:off x="6408" y="2043"/>
                <a:ext cx="144" cy="92"/>
              </a:xfrm>
              <a:custGeom>
                <a:avLst/>
                <a:gdLst>
                  <a:gd name="T0" fmla="*/ 1 w 19"/>
                  <a:gd name="T1" fmla="*/ 0 h 12"/>
                  <a:gd name="T2" fmla="*/ 12 w 19"/>
                  <a:gd name="T3" fmla="*/ 11 h 12"/>
                  <a:gd name="T4" fmla="*/ 19 w 19"/>
                  <a:gd name="T5" fmla="*/ 8 h 12"/>
                  <a:gd name="T6" fmla="*/ 19 w 19"/>
                  <a:gd name="T7" fmla="*/ 9 h 12"/>
                  <a:gd name="T8" fmla="*/ 12 w 19"/>
                  <a:gd name="T9" fmla="*/ 12 h 12"/>
                  <a:gd name="T10" fmla="*/ 0 w 19"/>
                  <a:gd name="T11" fmla="*/ 0 h 12"/>
                  <a:gd name="T12" fmla="*/ 1 w 19"/>
                  <a:gd name="T13" fmla="*/ 0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9" h="12">
                    <a:moveTo>
                      <a:pt x="1" y="0"/>
                    </a:moveTo>
                    <a:cubicBezTo>
                      <a:pt x="1" y="6"/>
                      <a:pt x="6" y="11"/>
                      <a:pt x="12" y="11"/>
                    </a:cubicBezTo>
                    <a:cubicBezTo>
                      <a:pt x="14" y="11"/>
                      <a:pt x="17" y="10"/>
                      <a:pt x="19" y="8"/>
                    </a:cubicBezTo>
                    <a:cubicBezTo>
                      <a:pt x="19" y="8"/>
                      <a:pt x="19" y="9"/>
                      <a:pt x="19" y="9"/>
                    </a:cubicBezTo>
                    <a:cubicBezTo>
                      <a:pt x="17" y="11"/>
                      <a:pt x="15" y="12"/>
                      <a:pt x="12" y="12"/>
                    </a:cubicBezTo>
                    <a:cubicBezTo>
                      <a:pt x="5" y="12"/>
                      <a:pt x="0" y="6"/>
                      <a:pt x="0" y="0"/>
                    </a:cubicBezTo>
                    <a:lnTo>
                      <a:pt x="1" y="0"/>
                    </a:ln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58" name="iSľîḍê">
                <a:extLst>
                  <a:ext uri="{FF2B5EF4-FFF2-40B4-BE49-F238E27FC236}">
                    <a16:creationId xmlns:a16="http://schemas.microsoft.com/office/drawing/2014/main" id="{69A704B8-9511-4A46-97D2-16C9FBAB7209}"/>
                  </a:ext>
                </a:extLst>
              </p:cNvPr>
              <p:cNvSpPr/>
              <p:nvPr/>
            </p:nvSpPr>
            <p:spPr bwMode="auto">
              <a:xfrm>
                <a:off x="6076" y="2043"/>
                <a:ext cx="174" cy="92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59" name="íṥļídê">
                <a:extLst>
                  <a:ext uri="{FF2B5EF4-FFF2-40B4-BE49-F238E27FC236}">
                    <a16:creationId xmlns:a16="http://schemas.microsoft.com/office/drawing/2014/main" id="{AB20327F-7AE3-47D3-9B89-436D5AB0B4D0}"/>
                  </a:ext>
                </a:extLst>
              </p:cNvPr>
              <p:cNvSpPr/>
              <p:nvPr/>
            </p:nvSpPr>
            <p:spPr bwMode="auto">
              <a:xfrm>
                <a:off x="5910" y="2043"/>
                <a:ext cx="181" cy="92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60" name="î$ḷîdê">
                <a:extLst>
                  <a:ext uri="{FF2B5EF4-FFF2-40B4-BE49-F238E27FC236}">
                    <a16:creationId xmlns:a16="http://schemas.microsoft.com/office/drawing/2014/main" id="{7BA99CA8-E1FD-42FB-AE73-420825D6BA55}"/>
                  </a:ext>
                </a:extLst>
              </p:cNvPr>
              <p:cNvSpPr/>
              <p:nvPr/>
            </p:nvSpPr>
            <p:spPr bwMode="auto">
              <a:xfrm>
                <a:off x="5743" y="2043"/>
                <a:ext cx="182" cy="92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61" name="iş1ïḋe">
                <a:extLst>
                  <a:ext uri="{FF2B5EF4-FFF2-40B4-BE49-F238E27FC236}">
                    <a16:creationId xmlns:a16="http://schemas.microsoft.com/office/drawing/2014/main" id="{78360576-DE57-48C9-AAD8-698F24510923}"/>
                  </a:ext>
                </a:extLst>
              </p:cNvPr>
              <p:cNvSpPr/>
              <p:nvPr/>
            </p:nvSpPr>
            <p:spPr bwMode="auto">
              <a:xfrm>
                <a:off x="5585" y="2043"/>
                <a:ext cx="173" cy="92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62" name="íşľíďê">
                <a:extLst>
                  <a:ext uri="{FF2B5EF4-FFF2-40B4-BE49-F238E27FC236}">
                    <a16:creationId xmlns:a16="http://schemas.microsoft.com/office/drawing/2014/main" id="{CE18B3AD-5236-4D00-980A-3A07380113A5}"/>
                  </a:ext>
                </a:extLst>
              </p:cNvPr>
              <p:cNvSpPr/>
              <p:nvPr/>
            </p:nvSpPr>
            <p:spPr bwMode="auto">
              <a:xfrm>
                <a:off x="5418" y="2043"/>
                <a:ext cx="174" cy="92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63" name="iṩlidé">
                <a:extLst>
                  <a:ext uri="{FF2B5EF4-FFF2-40B4-BE49-F238E27FC236}">
                    <a16:creationId xmlns:a16="http://schemas.microsoft.com/office/drawing/2014/main" id="{EA307E2E-E133-4FB8-83D5-19D55869B791}"/>
                  </a:ext>
                </a:extLst>
              </p:cNvPr>
              <p:cNvSpPr/>
              <p:nvPr/>
            </p:nvSpPr>
            <p:spPr bwMode="auto">
              <a:xfrm>
                <a:off x="5252" y="2043"/>
                <a:ext cx="174" cy="92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64" name="íSľïḍe">
                <a:extLst>
                  <a:ext uri="{FF2B5EF4-FFF2-40B4-BE49-F238E27FC236}">
                    <a16:creationId xmlns:a16="http://schemas.microsoft.com/office/drawing/2014/main" id="{32DA90C4-1F2E-492A-A6E1-67FD2FBEA4A6}"/>
                  </a:ext>
                </a:extLst>
              </p:cNvPr>
              <p:cNvSpPr/>
              <p:nvPr/>
            </p:nvSpPr>
            <p:spPr bwMode="auto">
              <a:xfrm>
                <a:off x="5086" y="2043"/>
                <a:ext cx="181" cy="92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65" name="îSľîḋè">
                <a:extLst>
                  <a:ext uri="{FF2B5EF4-FFF2-40B4-BE49-F238E27FC236}">
                    <a16:creationId xmlns:a16="http://schemas.microsoft.com/office/drawing/2014/main" id="{2985B420-CA39-4C5A-A9EC-1453CCCDE3CC}"/>
                  </a:ext>
                </a:extLst>
              </p:cNvPr>
              <p:cNvSpPr/>
              <p:nvPr/>
            </p:nvSpPr>
            <p:spPr bwMode="auto">
              <a:xfrm>
                <a:off x="4920" y="2043"/>
                <a:ext cx="181" cy="92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66" name="ïSḷiḋe">
                <a:extLst>
                  <a:ext uri="{FF2B5EF4-FFF2-40B4-BE49-F238E27FC236}">
                    <a16:creationId xmlns:a16="http://schemas.microsoft.com/office/drawing/2014/main" id="{8F5EB24F-B923-4E13-8005-463474D65DDB}"/>
                  </a:ext>
                </a:extLst>
              </p:cNvPr>
              <p:cNvSpPr/>
              <p:nvPr/>
            </p:nvSpPr>
            <p:spPr bwMode="auto">
              <a:xfrm>
                <a:off x="4754" y="2043"/>
                <a:ext cx="181" cy="92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2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2" y="6"/>
                      <a:pt x="2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67" name="iSḷiḋè">
                <a:extLst>
                  <a:ext uri="{FF2B5EF4-FFF2-40B4-BE49-F238E27FC236}">
                    <a16:creationId xmlns:a16="http://schemas.microsoft.com/office/drawing/2014/main" id="{8F887FB3-3D69-4CBB-839E-DAA3601A74B6}"/>
                  </a:ext>
                </a:extLst>
              </p:cNvPr>
              <p:cNvSpPr/>
              <p:nvPr/>
            </p:nvSpPr>
            <p:spPr bwMode="auto">
              <a:xfrm>
                <a:off x="4595" y="2043"/>
                <a:ext cx="174" cy="92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68" name="íşļîḋé">
                <a:extLst>
                  <a:ext uri="{FF2B5EF4-FFF2-40B4-BE49-F238E27FC236}">
                    <a16:creationId xmlns:a16="http://schemas.microsoft.com/office/drawing/2014/main" id="{6E5CC75B-8F32-4E60-B26B-C92772BA183E}"/>
                  </a:ext>
                </a:extLst>
              </p:cNvPr>
              <p:cNvSpPr/>
              <p:nvPr/>
            </p:nvSpPr>
            <p:spPr bwMode="auto">
              <a:xfrm>
                <a:off x="4429" y="2043"/>
                <a:ext cx="173" cy="92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6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69" name="îṥ1íḋê">
                <a:extLst>
                  <a:ext uri="{FF2B5EF4-FFF2-40B4-BE49-F238E27FC236}">
                    <a16:creationId xmlns:a16="http://schemas.microsoft.com/office/drawing/2014/main" id="{7FF9AE8F-BF34-4E0C-9BC0-9778D751BCE3}"/>
                  </a:ext>
                </a:extLst>
              </p:cNvPr>
              <p:cNvSpPr/>
              <p:nvPr/>
            </p:nvSpPr>
            <p:spPr bwMode="auto">
              <a:xfrm>
                <a:off x="4262" y="2043"/>
                <a:ext cx="182" cy="92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6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70" name="ísļïḍè">
                <a:extLst>
                  <a:ext uri="{FF2B5EF4-FFF2-40B4-BE49-F238E27FC236}">
                    <a16:creationId xmlns:a16="http://schemas.microsoft.com/office/drawing/2014/main" id="{99DA5214-864A-44A6-BAB9-0C714EA81772}"/>
                  </a:ext>
                </a:extLst>
              </p:cNvPr>
              <p:cNvSpPr/>
              <p:nvPr/>
            </p:nvSpPr>
            <p:spPr bwMode="auto">
              <a:xfrm>
                <a:off x="4111" y="2043"/>
                <a:ext cx="167" cy="92"/>
              </a:xfrm>
              <a:custGeom>
                <a:avLst/>
                <a:gdLst>
                  <a:gd name="T0" fmla="*/ 0 w 22"/>
                  <a:gd name="T1" fmla="*/ 4 h 12"/>
                  <a:gd name="T2" fmla="*/ 10 w 22"/>
                  <a:gd name="T3" fmla="*/ 11 h 12"/>
                  <a:gd name="T4" fmla="*/ 21 w 22"/>
                  <a:gd name="T5" fmla="*/ 0 h 12"/>
                  <a:gd name="T6" fmla="*/ 22 w 22"/>
                  <a:gd name="T7" fmla="*/ 0 h 12"/>
                  <a:gd name="T8" fmla="*/ 10 w 22"/>
                  <a:gd name="T9" fmla="*/ 12 h 12"/>
                  <a:gd name="T10" fmla="*/ 0 w 22"/>
                  <a:gd name="T11" fmla="*/ 6 h 12"/>
                  <a:gd name="T12" fmla="*/ 0 w 22"/>
                  <a:gd name="T13" fmla="*/ 4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2" h="12">
                    <a:moveTo>
                      <a:pt x="0" y="4"/>
                    </a:moveTo>
                    <a:cubicBezTo>
                      <a:pt x="2" y="8"/>
                      <a:pt x="6" y="11"/>
                      <a:pt x="10" y="11"/>
                    </a:cubicBezTo>
                    <a:cubicBezTo>
                      <a:pt x="16" y="11"/>
                      <a:pt x="21" y="6"/>
                      <a:pt x="21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6" y="12"/>
                      <a:pt x="10" y="12"/>
                    </a:cubicBezTo>
                    <a:cubicBezTo>
                      <a:pt x="6" y="12"/>
                      <a:pt x="2" y="9"/>
                      <a:pt x="0" y="6"/>
                    </a:cubicBezTo>
                    <a:cubicBezTo>
                      <a:pt x="0" y="5"/>
                      <a:pt x="0" y="5"/>
                      <a:pt x="0" y="4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71" name="ïŝļïḑê">
                <a:extLst>
                  <a:ext uri="{FF2B5EF4-FFF2-40B4-BE49-F238E27FC236}">
                    <a16:creationId xmlns:a16="http://schemas.microsoft.com/office/drawing/2014/main" id="{0F32520F-02DB-4BC4-87CC-CA10FAE114C7}"/>
                  </a:ext>
                </a:extLst>
              </p:cNvPr>
              <p:cNvSpPr/>
              <p:nvPr/>
            </p:nvSpPr>
            <p:spPr bwMode="auto">
              <a:xfrm>
                <a:off x="6325" y="2127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72" name="išlide">
                <a:extLst>
                  <a:ext uri="{FF2B5EF4-FFF2-40B4-BE49-F238E27FC236}">
                    <a16:creationId xmlns:a16="http://schemas.microsoft.com/office/drawing/2014/main" id="{F02BF764-5F9B-4388-BFFD-B6EB983B6E3F}"/>
                  </a:ext>
                </a:extLst>
              </p:cNvPr>
              <p:cNvSpPr/>
              <p:nvPr/>
            </p:nvSpPr>
            <p:spPr bwMode="auto">
              <a:xfrm>
                <a:off x="6159" y="2127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73" name="ï$ḷiḍè">
                <a:extLst>
                  <a:ext uri="{FF2B5EF4-FFF2-40B4-BE49-F238E27FC236}">
                    <a16:creationId xmlns:a16="http://schemas.microsoft.com/office/drawing/2014/main" id="{66A5F8A2-E872-4276-8D23-AB131B261636}"/>
                  </a:ext>
                </a:extLst>
              </p:cNvPr>
              <p:cNvSpPr/>
              <p:nvPr/>
            </p:nvSpPr>
            <p:spPr bwMode="auto">
              <a:xfrm>
                <a:off x="5993" y="2127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7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74" name="îşḷïḋê">
                <a:extLst>
                  <a:ext uri="{FF2B5EF4-FFF2-40B4-BE49-F238E27FC236}">
                    <a16:creationId xmlns:a16="http://schemas.microsoft.com/office/drawing/2014/main" id="{633D8A88-4A43-4E75-8091-CECED66AF27E}"/>
                  </a:ext>
                </a:extLst>
              </p:cNvPr>
              <p:cNvSpPr/>
              <p:nvPr/>
            </p:nvSpPr>
            <p:spPr bwMode="auto">
              <a:xfrm>
                <a:off x="5826" y="2127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7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75" name="íṣḷïďe">
                <a:extLst>
                  <a:ext uri="{FF2B5EF4-FFF2-40B4-BE49-F238E27FC236}">
                    <a16:creationId xmlns:a16="http://schemas.microsoft.com/office/drawing/2014/main" id="{D25ADB41-12D9-49DA-B463-64FEE994B8A1}"/>
                  </a:ext>
                </a:extLst>
              </p:cNvPr>
              <p:cNvSpPr/>
              <p:nvPr/>
            </p:nvSpPr>
            <p:spPr bwMode="auto">
              <a:xfrm>
                <a:off x="5660" y="2127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7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76" name="íśḷíḍé">
                <a:extLst>
                  <a:ext uri="{FF2B5EF4-FFF2-40B4-BE49-F238E27FC236}">
                    <a16:creationId xmlns:a16="http://schemas.microsoft.com/office/drawing/2014/main" id="{87A95BA5-9467-446E-AB42-3DA42B5CF10A}"/>
                  </a:ext>
                </a:extLst>
              </p:cNvPr>
              <p:cNvSpPr/>
              <p:nvPr/>
            </p:nvSpPr>
            <p:spPr bwMode="auto">
              <a:xfrm>
                <a:off x="5502" y="2127"/>
                <a:ext cx="173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77" name="îṥľîḍè">
                <a:extLst>
                  <a:ext uri="{FF2B5EF4-FFF2-40B4-BE49-F238E27FC236}">
                    <a16:creationId xmlns:a16="http://schemas.microsoft.com/office/drawing/2014/main" id="{5554E70B-F96C-41C4-A9EA-F34F4639E295}"/>
                  </a:ext>
                </a:extLst>
              </p:cNvPr>
              <p:cNvSpPr/>
              <p:nvPr/>
            </p:nvSpPr>
            <p:spPr bwMode="auto">
              <a:xfrm>
                <a:off x="5335" y="2127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78" name="íśľiḍê">
                <a:extLst>
                  <a:ext uri="{FF2B5EF4-FFF2-40B4-BE49-F238E27FC236}">
                    <a16:creationId xmlns:a16="http://schemas.microsoft.com/office/drawing/2014/main" id="{9298EF3E-DE10-4534-BEC2-8D7FA767BE85}"/>
                  </a:ext>
                </a:extLst>
              </p:cNvPr>
              <p:cNvSpPr/>
              <p:nvPr/>
            </p:nvSpPr>
            <p:spPr bwMode="auto">
              <a:xfrm>
                <a:off x="5169" y="2127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79" name="iṡļiḋè">
                <a:extLst>
                  <a:ext uri="{FF2B5EF4-FFF2-40B4-BE49-F238E27FC236}">
                    <a16:creationId xmlns:a16="http://schemas.microsoft.com/office/drawing/2014/main" id="{14B9BFF8-856D-49A7-ADF7-5A2AE62A9297}"/>
                  </a:ext>
                </a:extLst>
              </p:cNvPr>
              <p:cNvSpPr/>
              <p:nvPr/>
            </p:nvSpPr>
            <p:spPr bwMode="auto">
              <a:xfrm>
                <a:off x="5003" y="2127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7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80" name="îSļïḑê">
                <a:extLst>
                  <a:ext uri="{FF2B5EF4-FFF2-40B4-BE49-F238E27FC236}">
                    <a16:creationId xmlns:a16="http://schemas.microsoft.com/office/drawing/2014/main" id="{35CD058E-19DD-4F00-B20A-53E78B94F609}"/>
                  </a:ext>
                </a:extLst>
              </p:cNvPr>
              <p:cNvSpPr/>
              <p:nvPr/>
            </p:nvSpPr>
            <p:spPr bwMode="auto">
              <a:xfrm>
                <a:off x="4837" y="2127"/>
                <a:ext cx="181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9" y="12"/>
                      <a:pt x="24" y="7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6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81" name="iś1ïďê">
                <a:extLst>
                  <a:ext uri="{FF2B5EF4-FFF2-40B4-BE49-F238E27FC236}">
                    <a16:creationId xmlns:a16="http://schemas.microsoft.com/office/drawing/2014/main" id="{D4F7D768-4528-4D93-91F4-3A43099CC781}"/>
                  </a:ext>
                </a:extLst>
              </p:cNvPr>
              <p:cNvSpPr/>
              <p:nvPr/>
            </p:nvSpPr>
            <p:spPr bwMode="auto">
              <a:xfrm>
                <a:off x="4678" y="2127"/>
                <a:ext cx="174" cy="91"/>
              </a:xfrm>
              <a:custGeom>
                <a:avLst/>
                <a:gdLst>
                  <a:gd name="T0" fmla="*/ 11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1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1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1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1" y="11"/>
                    </a:cubicBezTo>
                    <a:cubicBezTo>
                      <a:pt x="5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1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82" name="íṥḻiḋê">
                <a:extLst>
                  <a:ext uri="{FF2B5EF4-FFF2-40B4-BE49-F238E27FC236}">
                    <a16:creationId xmlns:a16="http://schemas.microsoft.com/office/drawing/2014/main" id="{BF172F4E-68B0-4AEE-8186-CEC11A7D2EF8}"/>
                  </a:ext>
                </a:extLst>
              </p:cNvPr>
              <p:cNvSpPr/>
              <p:nvPr/>
            </p:nvSpPr>
            <p:spPr bwMode="auto">
              <a:xfrm>
                <a:off x="4512" y="2127"/>
                <a:ext cx="174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83" name="işļíḍê">
                <a:extLst>
                  <a:ext uri="{FF2B5EF4-FFF2-40B4-BE49-F238E27FC236}">
                    <a16:creationId xmlns:a16="http://schemas.microsoft.com/office/drawing/2014/main" id="{6DF3E01B-C167-488F-A333-D795DEF7DC6F}"/>
                  </a:ext>
                </a:extLst>
              </p:cNvPr>
              <p:cNvSpPr/>
              <p:nvPr/>
            </p:nvSpPr>
            <p:spPr bwMode="auto">
              <a:xfrm>
                <a:off x="4346" y="2127"/>
                <a:ext cx="173" cy="91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84" name="íslïḑè">
                <a:extLst>
                  <a:ext uri="{FF2B5EF4-FFF2-40B4-BE49-F238E27FC236}">
                    <a16:creationId xmlns:a16="http://schemas.microsoft.com/office/drawing/2014/main" id="{BBFC0E6E-469C-45A3-8B91-7537549A1851}"/>
                  </a:ext>
                </a:extLst>
              </p:cNvPr>
              <p:cNvSpPr/>
              <p:nvPr/>
            </p:nvSpPr>
            <p:spPr bwMode="auto">
              <a:xfrm>
                <a:off x="4179" y="2127"/>
                <a:ext cx="182" cy="91"/>
              </a:xfrm>
              <a:custGeom>
                <a:avLst/>
                <a:gdLst>
                  <a:gd name="T0" fmla="*/ 12 w 24"/>
                  <a:gd name="T1" fmla="*/ 12 h 12"/>
                  <a:gd name="T2" fmla="*/ 24 w 24"/>
                  <a:gd name="T3" fmla="*/ 0 h 12"/>
                  <a:gd name="T4" fmla="*/ 23 w 24"/>
                  <a:gd name="T5" fmla="*/ 0 h 12"/>
                  <a:gd name="T6" fmla="*/ 12 w 24"/>
                  <a:gd name="T7" fmla="*/ 11 h 12"/>
                  <a:gd name="T8" fmla="*/ 1 w 24"/>
                  <a:gd name="T9" fmla="*/ 0 h 12"/>
                  <a:gd name="T10" fmla="*/ 0 w 24"/>
                  <a:gd name="T11" fmla="*/ 0 h 12"/>
                  <a:gd name="T12" fmla="*/ 12 w 2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4" h="12">
                    <a:moveTo>
                      <a:pt x="12" y="12"/>
                    </a:moveTo>
                    <a:cubicBezTo>
                      <a:pt x="18" y="12"/>
                      <a:pt x="24" y="7"/>
                      <a:pt x="24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85" name="î$1íḓè">
                <a:extLst>
                  <a:ext uri="{FF2B5EF4-FFF2-40B4-BE49-F238E27FC236}">
                    <a16:creationId xmlns:a16="http://schemas.microsoft.com/office/drawing/2014/main" id="{6D3875EA-70E0-4495-B74D-7112B59DC244}"/>
                  </a:ext>
                </a:extLst>
              </p:cNvPr>
              <p:cNvSpPr/>
              <p:nvPr/>
            </p:nvSpPr>
            <p:spPr bwMode="auto">
              <a:xfrm>
                <a:off x="6242" y="2218"/>
                <a:ext cx="174" cy="92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7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86" name="išḻíḑe">
                <a:extLst>
                  <a:ext uri="{FF2B5EF4-FFF2-40B4-BE49-F238E27FC236}">
                    <a16:creationId xmlns:a16="http://schemas.microsoft.com/office/drawing/2014/main" id="{7D24BDDE-FDAD-4EFE-A4D9-AD3B3C9DC483}"/>
                  </a:ext>
                </a:extLst>
              </p:cNvPr>
              <p:cNvSpPr/>
              <p:nvPr/>
            </p:nvSpPr>
            <p:spPr bwMode="auto">
              <a:xfrm>
                <a:off x="6408" y="2218"/>
                <a:ext cx="159" cy="92"/>
              </a:xfrm>
              <a:custGeom>
                <a:avLst/>
                <a:gdLst>
                  <a:gd name="T0" fmla="*/ 1 w 21"/>
                  <a:gd name="T1" fmla="*/ 0 h 12"/>
                  <a:gd name="T2" fmla="*/ 12 w 21"/>
                  <a:gd name="T3" fmla="*/ 11 h 12"/>
                  <a:gd name="T4" fmla="*/ 21 w 21"/>
                  <a:gd name="T5" fmla="*/ 6 h 12"/>
                  <a:gd name="T6" fmla="*/ 21 w 21"/>
                  <a:gd name="T7" fmla="*/ 8 h 12"/>
                  <a:gd name="T8" fmla="*/ 12 w 21"/>
                  <a:gd name="T9" fmla="*/ 12 h 12"/>
                  <a:gd name="T10" fmla="*/ 0 w 21"/>
                  <a:gd name="T11" fmla="*/ 0 h 12"/>
                  <a:gd name="T12" fmla="*/ 1 w 21"/>
                  <a:gd name="T13" fmla="*/ 0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1" h="12">
                    <a:moveTo>
                      <a:pt x="1" y="0"/>
                    </a:moveTo>
                    <a:cubicBezTo>
                      <a:pt x="1" y="6"/>
                      <a:pt x="6" y="11"/>
                      <a:pt x="12" y="11"/>
                    </a:cubicBezTo>
                    <a:cubicBezTo>
                      <a:pt x="15" y="11"/>
                      <a:pt x="19" y="9"/>
                      <a:pt x="21" y="6"/>
                    </a:cubicBezTo>
                    <a:cubicBezTo>
                      <a:pt x="21" y="7"/>
                      <a:pt x="21" y="7"/>
                      <a:pt x="21" y="8"/>
                    </a:cubicBezTo>
                    <a:cubicBezTo>
                      <a:pt x="19" y="10"/>
                      <a:pt x="15" y="12"/>
                      <a:pt x="12" y="12"/>
                    </a:cubicBezTo>
                    <a:cubicBezTo>
                      <a:pt x="5" y="12"/>
                      <a:pt x="0" y="7"/>
                      <a:pt x="0" y="0"/>
                    </a:cubicBezTo>
                    <a:lnTo>
                      <a:pt x="1" y="0"/>
                    </a:ln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  <p:sp>
            <p:nvSpPr>
              <p:cNvPr id="1087" name="íṩľíḓê">
                <a:extLst>
                  <a:ext uri="{FF2B5EF4-FFF2-40B4-BE49-F238E27FC236}">
                    <a16:creationId xmlns:a16="http://schemas.microsoft.com/office/drawing/2014/main" id="{80BDF9C0-D266-4037-BF13-4560B2C08308}"/>
                  </a:ext>
                </a:extLst>
              </p:cNvPr>
              <p:cNvSpPr/>
              <p:nvPr/>
            </p:nvSpPr>
            <p:spPr bwMode="auto">
              <a:xfrm>
                <a:off x="6076" y="2218"/>
                <a:ext cx="174" cy="92"/>
              </a:xfrm>
              <a:custGeom>
                <a:avLst/>
                <a:gdLst>
                  <a:gd name="T0" fmla="*/ 12 w 23"/>
                  <a:gd name="T1" fmla="*/ 12 h 12"/>
                  <a:gd name="T2" fmla="*/ 23 w 23"/>
                  <a:gd name="T3" fmla="*/ 0 h 12"/>
                  <a:gd name="T4" fmla="*/ 22 w 23"/>
                  <a:gd name="T5" fmla="*/ 0 h 12"/>
                  <a:gd name="T6" fmla="*/ 12 w 23"/>
                  <a:gd name="T7" fmla="*/ 11 h 12"/>
                  <a:gd name="T8" fmla="*/ 1 w 23"/>
                  <a:gd name="T9" fmla="*/ 0 h 12"/>
                  <a:gd name="T10" fmla="*/ 0 w 23"/>
                  <a:gd name="T11" fmla="*/ 0 h 12"/>
                  <a:gd name="T12" fmla="*/ 12 w 23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3" h="12">
                    <a:moveTo>
                      <a:pt x="12" y="12"/>
                    </a:moveTo>
                    <a:cubicBezTo>
                      <a:pt x="18" y="12"/>
                      <a:pt x="23" y="7"/>
                      <a:pt x="23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2" y="6"/>
                      <a:pt x="18" y="11"/>
                      <a:pt x="12" y="11"/>
                    </a:cubicBezTo>
                    <a:cubicBezTo>
                      <a:pt x="6" y="11"/>
                      <a:pt x="1" y="6"/>
                      <a:pt x="1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7"/>
                      <a:pt x="5" y="12"/>
                      <a:pt x="12" y="12"/>
                    </a:cubicBezTo>
                    <a:close/>
                  </a:path>
                </a:pathLst>
              </a:custGeom>
              <a:solidFill>
                <a:srgbClr val="00663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anchor="ctr"/>
              <a:lstStyle/>
              <a:p>
                <a:pPr algn="ctr"/>
                <a:endParaRPr/>
              </a:p>
            </p:txBody>
          </p:sp>
        </p:grpSp>
        <p:sp>
          <p:nvSpPr>
            <p:cNvPr id="751" name="iş1îde">
              <a:extLst>
                <a:ext uri="{FF2B5EF4-FFF2-40B4-BE49-F238E27FC236}">
                  <a16:creationId xmlns:a16="http://schemas.microsoft.com/office/drawing/2014/main" id="{0A34BE23-8D40-4826-B1F9-5DD954C15097}"/>
                </a:ext>
              </a:extLst>
            </p:cNvPr>
            <p:cNvSpPr/>
            <p:nvPr/>
          </p:nvSpPr>
          <p:spPr bwMode="auto">
            <a:xfrm>
              <a:off x="7523805" y="2571898"/>
              <a:ext cx="105694" cy="53723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8" y="12"/>
                    <a:pt x="24" y="7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5" y="12"/>
                    <a:pt x="12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52" name="ïṡļîḍè">
              <a:extLst>
                <a:ext uri="{FF2B5EF4-FFF2-40B4-BE49-F238E27FC236}">
                  <a16:creationId xmlns:a16="http://schemas.microsoft.com/office/drawing/2014/main" id="{41576576-6374-491D-BC11-04D907CB01F3}"/>
                </a:ext>
              </a:extLst>
            </p:cNvPr>
            <p:cNvSpPr/>
            <p:nvPr/>
          </p:nvSpPr>
          <p:spPr bwMode="auto">
            <a:xfrm>
              <a:off x="7426286" y="2571898"/>
              <a:ext cx="106278" cy="53723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9" y="12"/>
                    <a:pt x="24" y="7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6" y="12"/>
                    <a:pt x="12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53" name="î$ḷîḋé">
              <a:extLst>
                <a:ext uri="{FF2B5EF4-FFF2-40B4-BE49-F238E27FC236}">
                  <a16:creationId xmlns:a16="http://schemas.microsoft.com/office/drawing/2014/main" id="{71133669-203F-4985-B893-F84DF86394AE}"/>
                </a:ext>
              </a:extLst>
            </p:cNvPr>
            <p:cNvSpPr/>
            <p:nvPr/>
          </p:nvSpPr>
          <p:spPr bwMode="auto">
            <a:xfrm>
              <a:off x="7334023" y="2571898"/>
              <a:ext cx="101023" cy="53723"/>
            </a:xfrm>
            <a:custGeom>
              <a:avLst/>
              <a:gdLst>
                <a:gd name="T0" fmla="*/ 11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1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1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1" y="12"/>
                  </a:moveTo>
                  <a:cubicBezTo>
                    <a:pt x="18" y="12"/>
                    <a:pt x="23" y="7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1"/>
                    <a:pt x="11" y="11"/>
                  </a:cubicBezTo>
                  <a:cubicBezTo>
                    <a:pt x="5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5" y="12"/>
                    <a:pt x="11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54" name="ïşḷîdè">
              <a:extLst>
                <a:ext uri="{FF2B5EF4-FFF2-40B4-BE49-F238E27FC236}">
                  <a16:creationId xmlns:a16="http://schemas.microsoft.com/office/drawing/2014/main" id="{C6CBC363-9C23-4C33-B94B-4E0567260BC1}"/>
                </a:ext>
              </a:extLst>
            </p:cNvPr>
            <p:cNvSpPr/>
            <p:nvPr/>
          </p:nvSpPr>
          <p:spPr bwMode="auto">
            <a:xfrm>
              <a:off x="7236504" y="2571898"/>
              <a:ext cx="101606" cy="53723"/>
            </a:xfrm>
            <a:custGeom>
              <a:avLst/>
              <a:gdLst>
                <a:gd name="T0" fmla="*/ 11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1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1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1" y="12"/>
                  </a:moveTo>
                  <a:cubicBezTo>
                    <a:pt x="18" y="12"/>
                    <a:pt x="23" y="7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1"/>
                    <a:pt x="11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5" y="12"/>
                    <a:pt x="11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55" name="iṣľíďe">
              <a:extLst>
                <a:ext uri="{FF2B5EF4-FFF2-40B4-BE49-F238E27FC236}">
                  <a16:creationId xmlns:a16="http://schemas.microsoft.com/office/drawing/2014/main" id="{0F5692E3-4C4C-432B-B0C2-48A24E94A98D}"/>
                </a:ext>
              </a:extLst>
            </p:cNvPr>
            <p:cNvSpPr/>
            <p:nvPr/>
          </p:nvSpPr>
          <p:spPr bwMode="auto">
            <a:xfrm>
              <a:off x="7139569" y="2571898"/>
              <a:ext cx="101606" cy="53723"/>
            </a:xfrm>
            <a:custGeom>
              <a:avLst/>
              <a:gdLst>
                <a:gd name="T0" fmla="*/ 12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2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2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2" y="12"/>
                  </a:moveTo>
                  <a:cubicBezTo>
                    <a:pt x="18" y="12"/>
                    <a:pt x="23" y="7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5" y="12"/>
                    <a:pt x="12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56" name="îşlíḓé">
              <a:extLst>
                <a:ext uri="{FF2B5EF4-FFF2-40B4-BE49-F238E27FC236}">
                  <a16:creationId xmlns:a16="http://schemas.microsoft.com/office/drawing/2014/main" id="{36A7032E-3D7E-444C-9141-C72B0FF115C0}"/>
                </a:ext>
              </a:extLst>
            </p:cNvPr>
            <p:cNvSpPr/>
            <p:nvPr/>
          </p:nvSpPr>
          <p:spPr bwMode="auto">
            <a:xfrm>
              <a:off x="7042635" y="2571898"/>
              <a:ext cx="105694" cy="53723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8" y="12"/>
                    <a:pt x="24" y="7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5" y="12"/>
                    <a:pt x="12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57" name="íş1ïḍè">
              <a:extLst>
                <a:ext uri="{FF2B5EF4-FFF2-40B4-BE49-F238E27FC236}">
                  <a16:creationId xmlns:a16="http://schemas.microsoft.com/office/drawing/2014/main" id="{E397C515-8F0F-4CD8-AC5F-70E1540CB2E1}"/>
                </a:ext>
              </a:extLst>
            </p:cNvPr>
            <p:cNvSpPr/>
            <p:nvPr/>
          </p:nvSpPr>
          <p:spPr bwMode="auto">
            <a:xfrm>
              <a:off x="6945700" y="2571898"/>
              <a:ext cx="105694" cy="53723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9" y="12"/>
                    <a:pt x="24" y="7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6" y="12"/>
                    <a:pt x="12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58" name="îṥľíḓè">
              <a:extLst>
                <a:ext uri="{FF2B5EF4-FFF2-40B4-BE49-F238E27FC236}">
                  <a16:creationId xmlns:a16="http://schemas.microsoft.com/office/drawing/2014/main" id="{1B6F4B1A-EAC0-460E-A7FF-8F706009BD06}"/>
                </a:ext>
              </a:extLst>
            </p:cNvPr>
            <p:cNvSpPr/>
            <p:nvPr/>
          </p:nvSpPr>
          <p:spPr bwMode="auto">
            <a:xfrm>
              <a:off x="6848765" y="2571898"/>
              <a:ext cx="105694" cy="53723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2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9" y="12"/>
                    <a:pt x="24" y="7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2" y="6"/>
                    <a:pt x="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6" y="12"/>
                    <a:pt x="12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59" name="íṧ1ïḑê">
              <a:extLst>
                <a:ext uri="{FF2B5EF4-FFF2-40B4-BE49-F238E27FC236}">
                  <a16:creationId xmlns:a16="http://schemas.microsoft.com/office/drawing/2014/main" id="{99C2E520-F94B-45C3-8F01-5BAA98B1264E}"/>
                </a:ext>
              </a:extLst>
            </p:cNvPr>
            <p:cNvSpPr/>
            <p:nvPr/>
          </p:nvSpPr>
          <p:spPr bwMode="auto">
            <a:xfrm>
              <a:off x="6755917" y="2571898"/>
              <a:ext cx="101606" cy="53723"/>
            </a:xfrm>
            <a:custGeom>
              <a:avLst/>
              <a:gdLst>
                <a:gd name="T0" fmla="*/ 11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1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1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1" y="12"/>
                  </a:moveTo>
                  <a:cubicBezTo>
                    <a:pt x="18" y="12"/>
                    <a:pt x="23" y="7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1"/>
                    <a:pt x="11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5" y="12"/>
                    <a:pt x="11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60" name="iṥḻîḑé">
              <a:extLst>
                <a:ext uri="{FF2B5EF4-FFF2-40B4-BE49-F238E27FC236}">
                  <a16:creationId xmlns:a16="http://schemas.microsoft.com/office/drawing/2014/main" id="{DA8C558A-8C28-4172-A68B-BC53372F83D3}"/>
                </a:ext>
              </a:extLst>
            </p:cNvPr>
            <p:cNvSpPr/>
            <p:nvPr/>
          </p:nvSpPr>
          <p:spPr bwMode="auto">
            <a:xfrm>
              <a:off x="6658982" y="2571898"/>
              <a:ext cx="101023" cy="53723"/>
            </a:xfrm>
            <a:custGeom>
              <a:avLst/>
              <a:gdLst>
                <a:gd name="T0" fmla="*/ 12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2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2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2" y="12"/>
                  </a:moveTo>
                  <a:cubicBezTo>
                    <a:pt x="18" y="12"/>
                    <a:pt x="23" y="7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5" y="12"/>
                    <a:pt x="12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61" name="ïṥľîdè">
              <a:extLst>
                <a:ext uri="{FF2B5EF4-FFF2-40B4-BE49-F238E27FC236}">
                  <a16:creationId xmlns:a16="http://schemas.microsoft.com/office/drawing/2014/main" id="{4829AE46-ACC9-4FD6-A52D-B795B9BF9431}"/>
                </a:ext>
              </a:extLst>
            </p:cNvPr>
            <p:cNvSpPr/>
            <p:nvPr/>
          </p:nvSpPr>
          <p:spPr bwMode="auto">
            <a:xfrm>
              <a:off x="6561464" y="2571898"/>
              <a:ext cx="106278" cy="53723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8" y="12"/>
                    <a:pt x="24" y="7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5" y="12"/>
                    <a:pt x="12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62" name="i$ľiḋè">
              <a:extLst>
                <a:ext uri="{FF2B5EF4-FFF2-40B4-BE49-F238E27FC236}">
                  <a16:creationId xmlns:a16="http://schemas.microsoft.com/office/drawing/2014/main" id="{9F01140E-4569-4A47-AF60-756955661873}"/>
                </a:ext>
              </a:extLst>
            </p:cNvPr>
            <p:cNvSpPr/>
            <p:nvPr/>
          </p:nvSpPr>
          <p:spPr bwMode="auto">
            <a:xfrm>
              <a:off x="6464529" y="2571898"/>
              <a:ext cx="106278" cy="53723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8" y="12"/>
                    <a:pt x="24" y="7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"/>
                    <a:pt x="6" y="12"/>
                    <a:pt x="12" y="12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63" name="îşľíḓé">
              <a:extLst>
                <a:ext uri="{FF2B5EF4-FFF2-40B4-BE49-F238E27FC236}">
                  <a16:creationId xmlns:a16="http://schemas.microsoft.com/office/drawing/2014/main" id="{248E0B67-4867-46DD-B6FF-74FB52365BE1}"/>
                </a:ext>
              </a:extLst>
            </p:cNvPr>
            <p:cNvSpPr/>
            <p:nvPr/>
          </p:nvSpPr>
          <p:spPr bwMode="auto">
            <a:xfrm>
              <a:off x="7766142" y="2625621"/>
              <a:ext cx="101606" cy="48467"/>
            </a:xfrm>
            <a:custGeom>
              <a:avLst/>
              <a:gdLst>
                <a:gd name="T0" fmla="*/ 11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1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1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1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5"/>
                    <a:pt x="17" y="10"/>
                    <a:pt x="11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1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64" name="ïṥḷiďe">
              <a:extLst>
                <a:ext uri="{FF2B5EF4-FFF2-40B4-BE49-F238E27FC236}">
                  <a16:creationId xmlns:a16="http://schemas.microsoft.com/office/drawing/2014/main" id="{BD8D8C21-FA99-498E-9650-5C7E57325B50}"/>
                </a:ext>
              </a:extLst>
            </p:cNvPr>
            <p:cNvSpPr/>
            <p:nvPr/>
          </p:nvSpPr>
          <p:spPr bwMode="auto">
            <a:xfrm>
              <a:off x="7863077" y="2625621"/>
              <a:ext cx="53139" cy="48467"/>
            </a:xfrm>
            <a:custGeom>
              <a:avLst/>
              <a:gdLst>
                <a:gd name="T0" fmla="*/ 1 w 12"/>
                <a:gd name="T1" fmla="*/ 0 h 11"/>
                <a:gd name="T2" fmla="*/ 12 w 12"/>
                <a:gd name="T3" fmla="*/ 10 h 11"/>
                <a:gd name="T4" fmla="*/ 12 w 12"/>
                <a:gd name="T5" fmla="*/ 11 h 11"/>
                <a:gd name="T6" fmla="*/ 0 w 12"/>
                <a:gd name="T7" fmla="*/ 0 h 11"/>
                <a:gd name="T8" fmla="*/ 1 w 12"/>
                <a:gd name="T9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1">
                  <a:moveTo>
                    <a:pt x="1" y="0"/>
                  </a:moveTo>
                  <a:cubicBezTo>
                    <a:pt x="1" y="5"/>
                    <a:pt x="6" y="10"/>
                    <a:pt x="12" y="10"/>
                  </a:cubicBezTo>
                  <a:cubicBezTo>
                    <a:pt x="12" y="11"/>
                    <a:pt x="12" y="11"/>
                    <a:pt x="12" y="11"/>
                  </a:cubicBezTo>
                  <a:cubicBezTo>
                    <a:pt x="5" y="11"/>
                    <a:pt x="0" y="6"/>
                    <a:pt x="0" y="0"/>
                  </a:cubicBezTo>
                  <a:lnTo>
                    <a:pt x="1" y="0"/>
                  </a:ln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65" name="ïŝlíḍe">
              <a:extLst>
                <a:ext uri="{FF2B5EF4-FFF2-40B4-BE49-F238E27FC236}">
                  <a16:creationId xmlns:a16="http://schemas.microsoft.com/office/drawing/2014/main" id="{0C2AAE3D-247A-47E5-8306-11075C98C990}"/>
                </a:ext>
              </a:extLst>
            </p:cNvPr>
            <p:cNvSpPr/>
            <p:nvPr/>
          </p:nvSpPr>
          <p:spPr bwMode="auto">
            <a:xfrm>
              <a:off x="7669208" y="2625621"/>
              <a:ext cx="101606" cy="48467"/>
            </a:xfrm>
            <a:custGeom>
              <a:avLst/>
              <a:gdLst>
                <a:gd name="T0" fmla="*/ 12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2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2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2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5"/>
                    <a:pt x="18" y="10"/>
                    <a:pt x="12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66" name="ïṣľîdê">
              <a:extLst>
                <a:ext uri="{FF2B5EF4-FFF2-40B4-BE49-F238E27FC236}">
                  <a16:creationId xmlns:a16="http://schemas.microsoft.com/office/drawing/2014/main" id="{43E8A45A-BBDE-4339-972B-9D69F05D4AA5}"/>
                </a:ext>
              </a:extLst>
            </p:cNvPr>
            <p:cNvSpPr/>
            <p:nvPr/>
          </p:nvSpPr>
          <p:spPr bwMode="auto">
            <a:xfrm>
              <a:off x="7572273" y="2625621"/>
              <a:ext cx="105694" cy="48467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8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5"/>
                    <a:pt x="18" y="10"/>
                    <a:pt x="12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67" name="ïsľiḋé">
              <a:extLst>
                <a:ext uri="{FF2B5EF4-FFF2-40B4-BE49-F238E27FC236}">
                  <a16:creationId xmlns:a16="http://schemas.microsoft.com/office/drawing/2014/main" id="{7BD71A03-92E3-4953-986E-0E3C9F99F56A}"/>
                </a:ext>
              </a:extLst>
            </p:cNvPr>
            <p:cNvSpPr/>
            <p:nvPr/>
          </p:nvSpPr>
          <p:spPr bwMode="auto">
            <a:xfrm>
              <a:off x="7474754" y="2625621"/>
              <a:ext cx="106278" cy="48467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8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5"/>
                    <a:pt x="18" y="10"/>
                    <a:pt x="12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6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68" name="ïṩļïḋé">
              <a:extLst>
                <a:ext uri="{FF2B5EF4-FFF2-40B4-BE49-F238E27FC236}">
                  <a16:creationId xmlns:a16="http://schemas.microsoft.com/office/drawing/2014/main" id="{C366178B-6971-43C6-A772-929E8217FBA1}"/>
                </a:ext>
              </a:extLst>
            </p:cNvPr>
            <p:cNvSpPr/>
            <p:nvPr/>
          </p:nvSpPr>
          <p:spPr bwMode="auto">
            <a:xfrm>
              <a:off x="7377819" y="2625621"/>
              <a:ext cx="106278" cy="48467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9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5"/>
                    <a:pt x="18" y="10"/>
                    <a:pt x="12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6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69" name="íṣḷiďe">
              <a:extLst>
                <a:ext uri="{FF2B5EF4-FFF2-40B4-BE49-F238E27FC236}">
                  <a16:creationId xmlns:a16="http://schemas.microsoft.com/office/drawing/2014/main" id="{561EF462-4983-4B39-A3EF-B90DE9AE6FFB}"/>
                </a:ext>
              </a:extLst>
            </p:cNvPr>
            <p:cNvSpPr/>
            <p:nvPr/>
          </p:nvSpPr>
          <p:spPr bwMode="auto">
            <a:xfrm>
              <a:off x="7285556" y="2625621"/>
              <a:ext cx="101023" cy="48467"/>
            </a:xfrm>
            <a:custGeom>
              <a:avLst/>
              <a:gdLst>
                <a:gd name="T0" fmla="*/ 11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1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1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1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5"/>
                    <a:pt x="17" y="10"/>
                    <a:pt x="11" y="10"/>
                  </a:cubicBezTo>
                  <a:cubicBezTo>
                    <a:pt x="5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1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70" name="ïŝḷíḓè">
              <a:extLst>
                <a:ext uri="{FF2B5EF4-FFF2-40B4-BE49-F238E27FC236}">
                  <a16:creationId xmlns:a16="http://schemas.microsoft.com/office/drawing/2014/main" id="{038F58DB-5C19-4DB9-8A26-26A7CBA7A4DC}"/>
                </a:ext>
              </a:extLst>
            </p:cNvPr>
            <p:cNvSpPr/>
            <p:nvPr/>
          </p:nvSpPr>
          <p:spPr bwMode="auto">
            <a:xfrm>
              <a:off x="7188037" y="2625621"/>
              <a:ext cx="101606" cy="48467"/>
            </a:xfrm>
            <a:custGeom>
              <a:avLst/>
              <a:gdLst>
                <a:gd name="T0" fmla="*/ 12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2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2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2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5"/>
                    <a:pt x="17" y="10"/>
                    <a:pt x="12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71" name="iṣḻíḋé">
              <a:extLst>
                <a:ext uri="{FF2B5EF4-FFF2-40B4-BE49-F238E27FC236}">
                  <a16:creationId xmlns:a16="http://schemas.microsoft.com/office/drawing/2014/main" id="{13BA9EFA-5DF7-465A-9CB6-7C60B08F85C6}"/>
                </a:ext>
              </a:extLst>
            </p:cNvPr>
            <p:cNvSpPr/>
            <p:nvPr/>
          </p:nvSpPr>
          <p:spPr bwMode="auto">
            <a:xfrm>
              <a:off x="7091102" y="2625621"/>
              <a:ext cx="101606" cy="48467"/>
            </a:xfrm>
            <a:custGeom>
              <a:avLst/>
              <a:gdLst>
                <a:gd name="T0" fmla="*/ 12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2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2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2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5"/>
                    <a:pt x="18" y="10"/>
                    <a:pt x="12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72" name="ïSḻîḍé">
              <a:extLst>
                <a:ext uri="{FF2B5EF4-FFF2-40B4-BE49-F238E27FC236}">
                  <a16:creationId xmlns:a16="http://schemas.microsoft.com/office/drawing/2014/main" id="{B014E93E-80E9-4273-948F-CFEBD83545B7}"/>
                </a:ext>
              </a:extLst>
            </p:cNvPr>
            <p:cNvSpPr/>
            <p:nvPr/>
          </p:nvSpPr>
          <p:spPr bwMode="auto">
            <a:xfrm>
              <a:off x="6994167" y="2625621"/>
              <a:ext cx="105694" cy="48467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8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5"/>
                    <a:pt x="18" y="10"/>
                    <a:pt x="12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73" name="išliḋè">
              <a:extLst>
                <a:ext uri="{FF2B5EF4-FFF2-40B4-BE49-F238E27FC236}">
                  <a16:creationId xmlns:a16="http://schemas.microsoft.com/office/drawing/2014/main" id="{B5564D9E-D038-4876-90D8-0CE247811016}"/>
                </a:ext>
              </a:extLst>
            </p:cNvPr>
            <p:cNvSpPr/>
            <p:nvPr/>
          </p:nvSpPr>
          <p:spPr bwMode="auto">
            <a:xfrm>
              <a:off x="6897232" y="2625621"/>
              <a:ext cx="105694" cy="48467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9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5"/>
                    <a:pt x="18" y="10"/>
                    <a:pt x="12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6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74" name="îsļîdé">
              <a:extLst>
                <a:ext uri="{FF2B5EF4-FFF2-40B4-BE49-F238E27FC236}">
                  <a16:creationId xmlns:a16="http://schemas.microsoft.com/office/drawing/2014/main" id="{B36F6527-2AD3-4F0A-9809-5A11BD6D958C}"/>
                </a:ext>
              </a:extLst>
            </p:cNvPr>
            <p:cNvSpPr/>
            <p:nvPr/>
          </p:nvSpPr>
          <p:spPr bwMode="auto">
            <a:xfrm>
              <a:off x="6804385" y="2625621"/>
              <a:ext cx="101606" cy="48467"/>
            </a:xfrm>
            <a:custGeom>
              <a:avLst/>
              <a:gdLst>
                <a:gd name="T0" fmla="*/ 11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1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1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1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5"/>
                    <a:pt x="17" y="10"/>
                    <a:pt x="11" y="10"/>
                  </a:cubicBezTo>
                  <a:cubicBezTo>
                    <a:pt x="5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1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75" name="íṥḷíḓè">
              <a:extLst>
                <a:ext uri="{FF2B5EF4-FFF2-40B4-BE49-F238E27FC236}">
                  <a16:creationId xmlns:a16="http://schemas.microsoft.com/office/drawing/2014/main" id="{08147E06-48CD-4FDB-9BBB-6C6179753514}"/>
                </a:ext>
              </a:extLst>
            </p:cNvPr>
            <p:cNvSpPr/>
            <p:nvPr/>
          </p:nvSpPr>
          <p:spPr bwMode="auto">
            <a:xfrm>
              <a:off x="6707450" y="2625621"/>
              <a:ext cx="101606" cy="48467"/>
            </a:xfrm>
            <a:custGeom>
              <a:avLst/>
              <a:gdLst>
                <a:gd name="T0" fmla="*/ 12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2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2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2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5"/>
                    <a:pt x="17" y="10"/>
                    <a:pt x="12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76" name="íṣľiďé">
              <a:extLst>
                <a:ext uri="{FF2B5EF4-FFF2-40B4-BE49-F238E27FC236}">
                  <a16:creationId xmlns:a16="http://schemas.microsoft.com/office/drawing/2014/main" id="{C6DDA47A-6775-48AE-9696-FA66A89F6847}"/>
                </a:ext>
              </a:extLst>
            </p:cNvPr>
            <p:cNvSpPr/>
            <p:nvPr/>
          </p:nvSpPr>
          <p:spPr bwMode="auto">
            <a:xfrm>
              <a:off x="6610515" y="2625621"/>
              <a:ext cx="101023" cy="48467"/>
            </a:xfrm>
            <a:custGeom>
              <a:avLst/>
              <a:gdLst>
                <a:gd name="T0" fmla="*/ 12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2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2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2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5"/>
                    <a:pt x="18" y="10"/>
                    <a:pt x="12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77" name="îṣliďe">
              <a:extLst>
                <a:ext uri="{FF2B5EF4-FFF2-40B4-BE49-F238E27FC236}">
                  <a16:creationId xmlns:a16="http://schemas.microsoft.com/office/drawing/2014/main" id="{3F8006AF-B333-42DC-8561-1C5B9ADC1589}"/>
                </a:ext>
              </a:extLst>
            </p:cNvPr>
            <p:cNvSpPr/>
            <p:nvPr/>
          </p:nvSpPr>
          <p:spPr bwMode="auto">
            <a:xfrm>
              <a:off x="6512996" y="2625621"/>
              <a:ext cx="106278" cy="48467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8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5"/>
                    <a:pt x="18" y="10"/>
                    <a:pt x="12" y="10"/>
                  </a:cubicBezTo>
                  <a:cubicBezTo>
                    <a:pt x="6" y="10"/>
                    <a:pt x="1" y="5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78" name="ïṧlidê">
              <a:extLst>
                <a:ext uri="{FF2B5EF4-FFF2-40B4-BE49-F238E27FC236}">
                  <a16:creationId xmlns:a16="http://schemas.microsoft.com/office/drawing/2014/main" id="{2682D72C-C5F9-4CAC-A204-5368BCBCCCCC}"/>
                </a:ext>
              </a:extLst>
            </p:cNvPr>
            <p:cNvSpPr/>
            <p:nvPr/>
          </p:nvSpPr>
          <p:spPr bwMode="auto">
            <a:xfrm>
              <a:off x="7717675" y="2678760"/>
              <a:ext cx="101606" cy="49051"/>
            </a:xfrm>
            <a:custGeom>
              <a:avLst/>
              <a:gdLst>
                <a:gd name="T0" fmla="*/ 12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2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2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2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0"/>
                    <a:pt x="12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79" name="îṥľíḓé">
              <a:extLst>
                <a:ext uri="{FF2B5EF4-FFF2-40B4-BE49-F238E27FC236}">
                  <a16:creationId xmlns:a16="http://schemas.microsoft.com/office/drawing/2014/main" id="{09BE687B-1C34-4952-A86B-17680F979DE6}"/>
                </a:ext>
              </a:extLst>
            </p:cNvPr>
            <p:cNvSpPr/>
            <p:nvPr/>
          </p:nvSpPr>
          <p:spPr bwMode="auto">
            <a:xfrm>
              <a:off x="7819282" y="2678760"/>
              <a:ext cx="101606" cy="49051"/>
            </a:xfrm>
            <a:custGeom>
              <a:avLst/>
              <a:gdLst>
                <a:gd name="T0" fmla="*/ 1 w 23"/>
                <a:gd name="T1" fmla="*/ 0 h 11"/>
                <a:gd name="T2" fmla="*/ 12 w 23"/>
                <a:gd name="T3" fmla="*/ 10 h 11"/>
                <a:gd name="T4" fmla="*/ 22 w 23"/>
                <a:gd name="T5" fmla="*/ 2 h 11"/>
                <a:gd name="T6" fmla="*/ 23 w 23"/>
                <a:gd name="T7" fmla="*/ 5 h 11"/>
                <a:gd name="T8" fmla="*/ 12 w 23"/>
                <a:gd name="T9" fmla="*/ 11 h 11"/>
                <a:gd name="T10" fmla="*/ 0 w 23"/>
                <a:gd name="T11" fmla="*/ 0 h 11"/>
                <a:gd name="T12" fmla="*/ 1 w 23"/>
                <a:gd name="T13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" y="0"/>
                  </a:moveTo>
                  <a:cubicBezTo>
                    <a:pt x="1" y="6"/>
                    <a:pt x="6" y="10"/>
                    <a:pt x="12" y="10"/>
                  </a:cubicBezTo>
                  <a:cubicBezTo>
                    <a:pt x="17" y="10"/>
                    <a:pt x="21" y="7"/>
                    <a:pt x="22" y="2"/>
                  </a:cubicBezTo>
                  <a:cubicBezTo>
                    <a:pt x="22" y="3"/>
                    <a:pt x="22" y="4"/>
                    <a:pt x="23" y="5"/>
                  </a:cubicBezTo>
                  <a:cubicBezTo>
                    <a:pt x="21" y="9"/>
                    <a:pt x="17" y="11"/>
                    <a:pt x="12" y="11"/>
                  </a:cubicBezTo>
                  <a:cubicBezTo>
                    <a:pt x="5" y="11"/>
                    <a:pt x="0" y="6"/>
                    <a:pt x="0" y="0"/>
                  </a:cubicBezTo>
                  <a:lnTo>
                    <a:pt x="1" y="0"/>
                  </a:ln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80" name="ïṥļiďé">
              <a:extLst>
                <a:ext uri="{FF2B5EF4-FFF2-40B4-BE49-F238E27FC236}">
                  <a16:creationId xmlns:a16="http://schemas.microsoft.com/office/drawing/2014/main" id="{BE0D447E-BD50-476F-9AC2-4CDDA130959C}"/>
                </a:ext>
              </a:extLst>
            </p:cNvPr>
            <p:cNvSpPr/>
            <p:nvPr/>
          </p:nvSpPr>
          <p:spPr bwMode="auto">
            <a:xfrm>
              <a:off x="7620740" y="2678760"/>
              <a:ext cx="101606" cy="49051"/>
            </a:xfrm>
            <a:custGeom>
              <a:avLst/>
              <a:gdLst>
                <a:gd name="T0" fmla="*/ 12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2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2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2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8" y="10"/>
                    <a:pt x="12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81" name="ïṥlîḋê">
              <a:extLst>
                <a:ext uri="{FF2B5EF4-FFF2-40B4-BE49-F238E27FC236}">
                  <a16:creationId xmlns:a16="http://schemas.microsoft.com/office/drawing/2014/main" id="{FD84D562-0D6D-40C0-848D-C9F7BF76E8B8}"/>
                </a:ext>
              </a:extLst>
            </p:cNvPr>
            <p:cNvSpPr/>
            <p:nvPr/>
          </p:nvSpPr>
          <p:spPr bwMode="auto">
            <a:xfrm>
              <a:off x="7523805" y="2678760"/>
              <a:ext cx="105694" cy="49051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8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0"/>
                    <a:pt x="12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82" name="iş1îḑé">
              <a:extLst>
                <a:ext uri="{FF2B5EF4-FFF2-40B4-BE49-F238E27FC236}">
                  <a16:creationId xmlns:a16="http://schemas.microsoft.com/office/drawing/2014/main" id="{FCF3931A-BF2C-4980-8AA3-A2FE42BD4E97}"/>
                </a:ext>
              </a:extLst>
            </p:cNvPr>
            <p:cNvSpPr/>
            <p:nvPr/>
          </p:nvSpPr>
          <p:spPr bwMode="auto">
            <a:xfrm>
              <a:off x="7426286" y="2678760"/>
              <a:ext cx="106278" cy="49051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9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0"/>
                    <a:pt x="12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6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83" name="iṩlíḓè">
              <a:extLst>
                <a:ext uri="{FF2B5EF4-FFF2-40B4-BE49-F238E27FC236}">
                  <a16:creationId xmlns:a16="http://schemas.microsoft.com/office/drawing/2014/main" id="{5C599095-7A97-420B-AA04-AE0935BB89C0}"/>
                </a:ext>
              </a:extLst>
            </p:cNvPr>
            <p:cNvSpPr/>
            <p:nvPr/>
          </p:nvSpPr>
          <p:spPr bwMode="auto">
            <a:xfrm>
              <a:off x="7334023" y="2678760"/>
              <a:ext cx="101023" cy="49051"/>
            </a:xfrm>
            <a:custGeom>
              <a:avLst/>
              <a:gdLst>
                <a:gd name="T0" fmla="*/ 11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1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1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1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0"/>
                    <a:pt x="11" y="10"/>
                  </a:cubicBezTo>
                  <a:cubicBezTo>
                    <a:pt x="5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1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84" name="í$ľïḑe">
              <a:extLst>
                <a:ext uri="{FF2B5EF4-FFF2-40B4-BE49-F238E27FC236}">
                  <a16:creationId xmlns:a16="http://schemas.microsoft.com/office/drawing/2014/main" id="{88F677D0-62C0-45C0-9F85-56268C5211E9}"/>
                </a:ext>
              </a:extLst>
            </p:cNvPr>
            <p:cNvSpPr/>
            <p:nvPr/>
          </p:nvSpPr>
          <p:spPr bwMode="auto">
            <a:xfrm>
              <a:off x="7236504" y="2678760"/>
              <a:ext cx="101606" cy="49051"/>
            </a:xfrm>
            <a:custGeom>
              <a:avLst/>
              <a:gdLst>
                <a:gd name="T0" fmla="*/ 11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1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1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1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0"/>
                    <a:pt x="11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1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85" name="ïSḻïḍè">
              <a:extLst>
                <a:ext uri="{FF2B5EF4-FFF2-40B4-BE49-F238E27FC236}">
                  <a16:creationId xmlns:a16="http://schemas.microsoft.com/office/drawing/2014/main" id="{34D74C3B-BA65-4E65-B300-D3C1D902EB97}"/>
                </a:ext>
              </a:extLst>
            </p:cNvPr>
            <p:cNvSpPr/>
            <p:nvPr/>
          </p:nvSpPr>
          <p:spPr bwMode="auto">
            <a:xfrm>
              <a:off x="7139569" y="2678760"/>
              <a:ext cx="101606" cy="49051"/>
            </a:xfrm>
            <a:custGeom>
              <a:avLst/>
              <a:gdLst>
                <a:gd name="T0" fmla="*/ 12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2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2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2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8" y="10"/>
                    <a:pt x="12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86" name="iṩḷîḋè">
              <a:extLst>
                <a:ext uri="{FF2B5EF4-FFF2-40B4-BE49-F238E27FC236}">
                  <a16:creationId xmlns:a16="http://schemas.microsoft.com/office/drawing/2014/main" id="{50A33665-AE5E-43CD-BEFF-04751F613019}"/>
                </a:ext>
              </a:extLst>
            </p:cNvPr>
            <p:cNvSpPr/>
            <p:nvPr/>
          </p:nvSpPr>
          <p:spPr bwMode="auto">
            <a:xfrm>
              <a:off x="7042635" y="2678760"/>
              <a:ext cx="105694" cy="49051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8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0"/>
                    <a:pt x="12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87" name="ïśļíde">
              <a:extLst>
                <a:ext uri="{FF2B5EF4-FFF2-40B4-BE49-F238E27FC236}">
                  <a16:creationId xmlns:a16="http://schemas.microsoft.com/office/drawing/2014/main" id="{5764D618-6A21-46EF-9733-0C330F8F7319}"/>
                </a:ext>
              </a:extLst>
            </p:cNvPr>
            <p:cNvSpPr/>
            <p:nvPr/>
          </p:nvSpPr>
          <p:spPr bwMode="auto">
            <a:xfrm>
              <a:off x="6945700" y="2678760"/>
              <a:ext cx="105694" cy="49051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9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0"/>
                    <a:pt x="12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6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88" name="ïs1îdè">
              <a:extLst>
                <a:ext uri="{FF2B5EF4-FFF2-40B4-BE49-F238E27FC236}">
                  <a16:creationId xmlns:a16="http://schemas.microsoft.com/office/drawing/2014/main" id="{653B410E-CC70-4480-BB3B-767A0ACF35E6}"/>
                </a:ext>
              </a:extLst>
            </p:cNvPr>
            <p:cNvSpPr/>
            <p:nvPr/>
          </p:nvSpPr>
          <p:spPr bwMode="auto">
            <a:xfrm>
              <a:off x="6848765" y="2678760"/>
              <a:ext cx="105694" cy="49051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2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9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0"/>
                    <a:pt x="12" y="10"/>
                  </a:cubicBezTo>
                  <a:cubicBezTo>
                    <a:pt x="6" y="10"/>
                    <a:pt x="2" y="6"/>
                    <a:pt x="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6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89" name="íṡḷiḓé">
              <a:extLst>
                <a:ext uri="{FF2B5EF4-FFF2-40B4-BE49-F238E27FC236}">
                  <a16:creationId xmlns:a16="http://schemas.microsoft.com/office/drawing/2014/main" id="{33F0CFEC-E424-4DD3-9AA8-03BD64DB4DAF}"/>
                </a:ext>
              </a:extLst>
            </p:cNvPr>
            <p:cNvSpPr/>
            <p:nvPr/>
          </p:nvSpPr>
          <p:spPr bwMode="auto">
            <a:xfrm>
              <a:off x="6755917" y="2678760"/>
              <a:ext cx="101606" cy="49051"/>
            </a:xfrm>
            <a:custGeom>
              <a:avLst/>
              <a:gdLst>
                <a:gd name="T0" fmla="*/ 11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1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1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1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0"/>
                    <a:pt x="11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1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90" name="işḻiḑe">
              <a:extLst>
                <a:ext uri="{FF2B5EF4-FFF2-40B4-BE49-F238E27FC236}">
                  <a16:creationId xmlns:a16="http://schemas.microsoft.com/office/drawing/2014/main" id="{6F0BE808-3D16-4C5B-A04B-2F19355C66AA}"/>
                </a:ext>
              </a:extLst>
            </p:cNvPr>
            <p:cNvSpPr/>
            <p:nvPr/>
          </p:nvSpPr>
          <p:spPr bwMode="auto">
            <a:xfrm>
              <a:off x="6658982" y="2678760"/>
              <a:ext cx="101023" cy="49051"/>
            </a:xfrm>
            <a:custGeom>
              <a:avLst/>
              <a:gdLst>
                <a:gd name="T0" fmla="*/ 12 w 23"/>
                <a:gd name="T1" fmla="*/ 11 h 11"/>
                <a:gd name="T2" fmla="*/ 23 w 23"/>
                <a:gd name="T3" fmla="*/ 0 h 11"/>
                <a:gd name="T4" fmla="*/ 22 w 23"/>
                <a:gd name="T5" fmla="*/ 0 h 11"/>
                <a:gd name="T6" fmla="*/ 12 w 23"/>
                <a:gd name="T7" fmla="*/ 10 h 11"/>
                <a:gd name="T8" fmla="*/ 1 w 23"/>
                <a:gd name="T9" fmla="*/ 0 h 11"/>
                <a:gd name="T10" fmla="*/ 0 w 23"/>
                <a:gd name="T11" fmla="*/ 0 h 11"/>
                <a:gd name="T12" fmla="*/ 12 w 23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1">
                  <a:moveTo>
                    <a:pt x="12" y="11"/>
                  </a:moveTo>
                  <a:cubicBezTo>
                    <a:pt x="18" y="11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8" y="10"/>
                    <a:pt x="12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91" name="ï$ļïḑe">
              <a:extLst>
                <a:ext uri="{FF2B5EF4-FFF2-40B4-BE49-F238E27FC236}">
                  <a16:creationId xmlns:a16="http://schemas.microsoft.com/office/drawing/2014/main" id="{0FE36043-DA5D-4751-868C-7412EEC9DA4A}"/>
                </a:ext>
              </a:extLst>
            </p:cNvPr>
            <p:cNvSpPr/>
            <p:nvPr/>
          </p:nvSpPr>
          <p:spPr bwMode="auto">
            <a:xfrm>
              <a:off x="6561464" y="2678760"/>
              <a:ext cx="106278" cy="49051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8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0"/>
                    <a:pt x="12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92" name="ïṥlïḑé">
              <a:extLst>
                <a:ext uri="{FF2B5EF4-FFF2-40B4-BE49-F238E27FC236}">
                  <a16:creationId xmlns:a16="http://schemas.microsoft.com/office/drawing/2014/main" id="{FE885910-2D96-47F4-9684-7A12E7A5293E}"/>
                </a:ext>
              </a:extLst>
            </p:cNvPr>
            <p:cNvSpPr/>
            <p:nvPr/>
          </p:nvSpPr>
          <p:spPr bwMode="auto">
            <a:xfrm>
              <a:off x="6464529" y="2678760"/>
              <a:ext cx="106278" cy="49051"/>
            </a:xfrm>
            <a:custGeom>
              <a:avLst/>
              <a:gdLst>
                <a:gd name="T0" fmla="*/ 12 w 24"/>
                <a:gd name="T1" fmla="*/ 11 h 11"/>
                <a:gd name="T2" fmla="*/ 24 w 24"/>
                <a:gd name="T3" fmla="*/ 0 h 11"/>
                <a:gd name="T4" fmla="*/ 23 w 24"/>
                <a:gd name="T5" fmla="*/ 0 h 11"/>
                <a:gd name="T6" fmla="*/ 12 w 24"/>
                <a:gd name="T7" fmla="*/ 10 h 11"/>
                <a:gd name="T8" fmla="*/ 1 w 24"/>
                <a:gd name="T9" fmla="*/ 0 h 11"/>
                <a:gd name="T10" fmla="*/ 0 w 24"/>
                <a:gd name="T11" fmla="*/ 0 h 11"/>
                <a:gd name="T12" fmla="*/ 12 w 24"/>
                <a:gd name="T13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1">
                  <a:moveTo>
                    <a:pt x="12" y="11"/>
                  </a:moveTo>
                  <a:cubicBezTo>
                    <a:pt x="18" y="11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0"/>
                    <a:pt x="12" y="10"/>
                  </a:cubicBezTo>
                  <a:cubicBezTo>
                    <a:pt x="6" y="10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6" y="11"/>
                    <a:pt x="12" y="11"/>
                  </a:cubicBez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93" name="îSlíďé">
              <a:extLst>
                <a:ext uri="{FF2B5EF4-FFF2-40B4-BE49-F238E27FC236}">
                  <a16:creationId xmlns:a16="http://schemas.microsoft.com/office/drawing/2014/main" id="{A4D3186B-2152-4A8A-AD5B-8D3033EEEE79}"/>
                </a:ext>
              </a:extLst>
            </p:cNvPr>
            <p:cNvSpPr/>
            <p:nvPr/>
          </p:nvSpPr>
          <p:spPr bwMode="auto">
            <a:xfrm>
              <a:off x="7766142" y="2727811"/>
              <a:ext cx="101606" cy="53139"/>
            </a:xfrm>
            <a:custGeom>
              <a:avLst/>
              <a:gdLst>
                <a:gd name="T0" fmla="*/ 11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1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1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1" y="12"/>
                  </a:moveTo>
                  <a:cubicBezTo>
                    <a:pt x="18" y="12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1"/>
                    <a:pt x="11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2"/>
                    <a:pt x="11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94" name="i$ḻîḑe">
              <a:extLst>
                <a:ext uri="{FF2B5EF4-FFF2-40B4-BE49-F238E27FC236}">
                  <a16:creationId xmlns:a16="http://schemas.microsoft.com/office/drawing/2014/main" id="{F3A8454F-B743-4922-BFF2-B14CBE0751FF}"/>
                </a:ext>
              </a:extLst>
            </p:cNvPr>
            <p:cNvSpPr/>
            <p:nvPr/>
          </p:nvSpPr>
          <p:spPr bwMode="auto">
            <a:xfrm>
              <a:off x="7863077" y="2727811"/>
              <a:ext cx="61898" cy="53139"/>
            </a:xfrm>
            <a:custGeom>
              <a:avLst/>
              <a:gdLst>
                <a:gd name="T0" fmla="*/ 1 w 14"/>
                <a:gd name="T1" fmla="*/ 0 h 12"/>
                <a:gd name="T2" fmla="*/ 12 w 14"/>
                <a:gd name="T3" fmla="*/ 11 h 12"/>
                <a:gd name="T4" fmla="*/ 14 w 14"/>
                <a:gd name="T5" fmla="*/ 10 h 12"/>
                <a:gd name="T6" fmla="*/ 14 w 14"/>
                <a:gd name="T7" fmla="*/ 11 h 12"/>
                <a:gd name="T8" fmla="*/ 12 w 14"/>
                <a:gd name="T9" fmla="*/ 12 h 12"/>
                <a:gd name="T10" fmla="*/ 0 w 14"/>
                <a:gd name="T11" fmla="*/ 0 h 12"/>
                <a:gd name="T12" fmla="*/ 1 w 14"/>
                <a:gd name="T13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12">
                  <a:moveTo>
                    <a:pt x="1" y="0"/>
                  </a:moveTo>
                  <a:cubicBezTo>
                    <a:pt x="1" y="6"/>
                    <a:pt x="6" y="11"/>
                    <a:pt x="12" y="11"/>
                  </a:cubicBezTo>
                  <a:cubicBezTo>
                    <a:pt x="13" y="11"/>
                    <a:pt x="13" y="10"/>
                    <a:pt x="14" y="10"/>
                  </a:cubicBezTo>
                  <a:cubicBezTo>
                    <a:pt x="14" y="11"/>
                    <a:pt x="14" y="11"/>
                    <a:pt x="14" y="11"/>
                  </a:cubicBezTo>
                  <a:cubicBezTo>
                    <a:pt x="14" y="11"/>
                    <a:pt x="13" y="12"/>
                    <a:pt x="12" y="12"/>
                  </a:cubicBezTo>
                  <a:cubicBezTo>
                    <a:pt x="5" y="12"/>
                    <a:pt x="0" y="6"/>
                    <a:pt x="0" y="0"/>
                  </a:cubicBezTo>
                  <a:lnTo>
                    <a:pt x="1" y="0"/>
                  </a:lnTo>
                  <a:close/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95" name="îşḷiḍè">
              <a:extLst>
                <a:ext uri="{FF2B5EF4-FFF2-40B4-BE49-F238E27FC236}">
                  <a16:creationId xmlns:a16="http://schemas.microsoft.com/office/drawing/2014/main" id="{8B8C9BB1-5850-4CD6-A364-5DBAA68C90AB}"/>
                </a:ext>
              </a:extLst>
            </p:cNvPr>
            <p:cNvSpPr/>
            <p:nvPr/>
          </p:nvSpPr>
          <p:spPr bwMode="auto">
            <a:xfrm>
              <a:off x="7669208" y="2727811"/>
              <a:ext cx="101606" cy="53139"/>
            </a:xfrm>
            <a:custGeom>
              <a:avLst/>
              <a:gdLst>
                <a:gd name="T0" fmla="*/ 12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2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2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2" y="12"/>
                  </a:moveTo>
                  <a:cubicBezTo>
                    <a:pt x="18" y="12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2"/>
                    <a:pt x="12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96" name="íŝḷíḑê">
              <a:extLst>
                <a:ext uri="{FF2B5EF4-FFF2-40B4-BE49-F238E27FC236}">
                  <a16:creationId xmlns:a16="http://schemas.microsoft.com/office/drawing/2014/main" id="{67588F89-6368-4589-AE38-4D4EC4BC7F8F}"/>
                </a:ext>
              </a:extLst>
            </p:cNvPr>
            <p:cNvSpPr/>
            <p:nvPr/>
          </p:nvSpPr>
          <p:spPr bwMode="auto">
            <a:xfrm>
              <a:off x="7572273" y="2727811"/>
              <a:ext cx="105694" cy="53139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8" y="12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2"/>
                    <a:pt x="12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97" name="ísļïḓé">
              <a:extLst>
                <a:ext uri="{FF2B5EF4-FFF2-40B4-BE49-F238E27FC236}">
                  <a16:creationId xmlns:a16="http://schemas.microsoft.com/office/drawing/2014/main" id="{A0002913-8A07-486F-9644-E099993D2D8F}"/>
                </a:ext>
              </a:extLst>
            </p:cNvPr>
            <p:cNvSpPr/>
            <p:nvPr/>
          </p:nvSpPr>
          <p:spPr bwMode="auto">
            <a:xfrm>
              <a:off x="7474754" y="2727811"/>
              <a:ext cx="106278" cy="53139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8" y="12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6" y="12"/>
                    <a:pt x="12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98" name="iṩḻiḍé">
              <a:extLst>
                <a:ext uri="{FF2B5EF4-FFF2-40B4-BE49-F238E27FC236}">
                  <a16:creationId xmlns:a16="http://schemas.microsoft.com/office/drawing/2014/main" id="{875B0DB8-CA92-4A0B-B6FD-6D8521C650F0}"/>
                </a:ext>
              </a:extLst>
            </p:cNvPr>
            <p:cNvSpPr/>
            <p:nvPr/>
          </p:nvSpPr>
          <p:spPr bwMode="auto">
            <a:xfrm>
              <a:off x="7377819" y="2727811"/>
              <a:ext cx="106278" cy="53139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9" y="12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6" y="12"/>
                    <a:pt x="12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799" name="íṧḻíďè">
              <a:extLst>
                <a:ext uri="{FF2B5EF4-FFF2-40B4-BE49-F238E27FC236}">
                  <a16:creationId xmlns:a16="http://schemas.microsoft.com/office/drawing/2014/main" id="{B6C29C77-DB01-45E3-AE36-4C117F037D8F}"/>
                </a:ext>
              </a:extLst>
            </p:cNvPr>
            <p:cNvSpPr/>
            <p:nvPr/>
          </p:nvSpPr>
          <p:spPr bwMode="auto">
            <a:xfrm>
              <a:off x="7285556" y="2727811"/>
              <a:ext cx="101023" cy="53139"/>
            </a:xfrm>
            <a:custGeom>
              <a:avLst/>
              <a:gdLst>
                <a:gd name="T0" fmla="*/ 11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1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1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1" y="12"/>
                  </a:moveTo>
                  <a:cubicBezTo>
                    <a:pt x="18" y="12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1"/>
                    <a:pt x="11" y="11"/>
                  </a:cubicBezTo>
                  <a:cubicBezTo>
                    <a:pt x="5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2"/>
                    <a:pt x="11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0" name="íśḷîḋé">
              <a:extLst>
                <a:ext uri="{FF2B5EF4-FFF2-40B4-BE49-F238E27FC236}">
                  <a16:creationId xmlns:a16="http://schemas.microsoft.com/office/drawing/2014/main" id="{2922BCCF-7518-4039-BE74-2C65B98A88AA}"/>
                </a:ext>
              </a:extLst>
            </p:cNvPr>
            <p:cNvSpPr/>
            <p:nvPr/>
          </p:nvSpPr>
          <p:spPr bwMode="auto">
            <a:xfrm>
              <a:off x="7188037" y="2727811"/>
              <a:ext cx="101606" cy="53139"/>
            </a:xfrm>
            <a:custGeom>
              <a:avLst/>
              <a:gdLst>
                <a:gd name="T0" fmla="*/ 12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2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2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2" y="12"/>
                  </a:moveTo>
                  <a:cubicBezTo>
                    <a:pt x="18" y="12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2"/>
                    <a:pt x="12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1" name="íṧlïḑê">
              <a:extLst>
                <a:ext uri="{FF2B5EF4-FFF2-40B4-BE49-F238E27FC236}">
                  <a16:creationId xmlns:a16="http://schemas.microsoft.com/office/drawing/2014/main" id="{ED142511-2F1D-45BD-BD41-DF34127E248B}"/>
                </a:ext>
              </a:extLst>
            </p:cNvPr>
            <p:cNvSpPr/>
            <p:nvPr/>
          </p:nvSpPr>
          <p:spPr bwMode="auto">
            <a:xfrm>
              <a:off x="7091102" y="2727811"/>
              <a:ext cx="101606" cy="53139"/>
            </a:xfrm>
            <a:custGeom>
              <a:avLst/>
              <a:gdLst>
                <a:gd name="T0" fmla="*/ 12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2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2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2" y="12"/>
                  </a:moveTo>
                  <a:cubicBezTo>
                    <a:pt x="18" y="12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2"/>
                    <a:pt x="12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2" name="ïśļíďê">
              <a:extLst>
                <a:ext uri="{FF2B5EF4-FFF2-40B4-BE49-F238E27FC236}">
                  <a16:creationId xmlns:a16="http://schemas.microsoft.com/office/drawing/2014/main" id="{7B603243-CEA7-4AC2-B23E-9A51F3C54B8C}"/>
                </a:ext>
              </a:extLst>
            </p:cNvPr>
            <p:cNvSpPr/>
            <p:nvPr/>
          </p:nvSpPr>
          <p:spPr bwMode="auto">
            <a:xfrm>
              <a:off x="6994167" y="2727811"/>
              <a:ext cx="105694" cy="53139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8" y="12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2"/>
                    <a:pt x="12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3" name="ïsľiḑe">
              <a:extLst>
                <a:ext uri="{FF2B5EF4-FFF2-40B4-BE49-F238E27FC236}">
                  <a16:creationId xmlns:a16="http://schemas.microsoft.com/office/drawing/2014/main" id="{DE49F346-89B8-4CF3-B82A-B6BB6405D5A4}"/>
                </a:ext>
              </a:extLst>
            </p:cNvPr>
            <p:cNvSpPr/>
            <p:nvPr/>
          </p:nvSpPr>
          <p:spPr bwMode="auto">
            <a:xfrm>
              <a:off x="6897232" y="2727811"/>
              <a:ext cx="105694" cy="53139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9" y="12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6" y="12"/>
                    <a:pt x="12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4" name="iṡľiḓé">
              <a:extLst>
                <a:ext uri="{FF2B5EF4-FFF2-40B4-BE49-F238E27FC236}">
                  <a16:creationId xmlns:a16="http://schemas.microsoft.com/office/drawing/2014/main" id="{6847814B-3D20-466D-A452-4CF5A8AF4AE2}"/>
                </a:ext>
              </a:extLst>
            </p:cNvPr>
            <p:cNvSpPr/>
            <p:nvPr/>
          </p:nvSpPr>
          <p:spPr bwMode="auto">
            <a:xfrm>
              <a:off x="6804385" y="2727811"/>
              <a:ext cx="101606" cy="53139"/>
            </a:xfrm>
            <a:custGeom>
              <a:avLst/>
              <a:gdLst>
                <a:gd name="T0" fmla="*/ 11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1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1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1" y="12"/>
                  </a:moveTo>
                  <a:cubicBezTo>
                    <a:pt x="18" y="12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1"/>
                    <a:pt x="11" y="11"/>
                  </a:cubicBezTo>
                  <a:cubicBezTo>
                    <a:pt x="5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2"/>
                    <a:pt x="11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5" name="íşḷídè">
              <a:extLst>
                <a:ext uri="{FF2B5EF4-FFF2-40B4-BE49-F238E27FC236}">
                  <a16:creationId xmlns:a16="http://schemas.microsoft.com/office/drawing/2014/main" id="{A7E83975-550B-45A5-B0F8-4551BA4B33B8}"/>
                </a:ext>
              </a:extLst>
            </p:cNvPr>
            <p:cNvSpPr/>
            <p:nvPr/>
          </p:nvSpPr>
          <p:spPr bwMode="auto">
            <a:xfrm>
              <a:off x="6707450" y="2727811"/>
              <a:ext cx="101606" cy="53139"/>
            </a:xfrm>
            <a:custGeom>
              <a:avLst/>
              <a:gdLst>
                <a:gd name="T0" fmla="*/ 12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2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2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2" y="12"/>
                  </a:moveTo>
                  <a:cubicBezTo>
                    <a:pt x="18" y="12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7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2"/>
                    <a:pt x="12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6" name="išḻiḑe">
              <a:extLst>
                <a:ext uri="{FF2B5EF4-FFF2-40B4-BE49-F238E27FC236}">
                  <a16:creationId xmlns:a16="http://schemas.microsoft.com/office/drawing/2014/main" id="{596395A5-D3AA-4F76-B7F7-C09D2DBF00AD}"/>
                </a:ext>
              </a:extLst>
            </p:cNvPr>
            <p:cNvSpPr/>
            <p:nvPr/>
          </p:nvSpPr>
          <p:spPr bwMode="auto">
            <a:xfrm>
              <a:off x="6610515" y="2727811"/>
              <a:ext cx="101023" cy="53139"/>
            </a:xfrm>
            <a:custGeom>
              <a:avLst/>
              <a:gdLst>
                <a:gd name="T0" fmla="*/ 12 w 23"/>
                <a:gd name="T1" fmla="*/ 12 h 12"/>
                <a:gd name="T2" fmla="*/ 23 w 23"/>
                <a:gd name="T3" fmla="*/ 0 h 12"/>
                <a:gd name="T4" fmla="*/ 22 w 23"/>
                <a:gd name="T5" fmla="*/ 0 h 12"/>
                <a:gd name="T6" fmla="*/ 12 w 23"/>
                <a:gd name="T7" fmla="*/ 11 h 12"/>
                <a:gd name="T8" fmla="*/ 1 w 23"/>
                <a:gd name="T9" fmla="*/ 0 h 12"/>
                <a:gd name="T10" fmla="*/ 0 w 23"/>
                <a:gd name="T11" fmla="*/ 0 h 12"/>
                <a:gd name="T12" fmla="*/ 12 w 23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3" h="12">
                  <a:moveTo>
                    <a:pt x="12" y="12"/>
                  </a:moveTo>
                  <a:cubicBezTo>
                    <a:pt x="18" y="12"/>
                    <a:pt x="23" y="6"/>
                    <a:pt x="2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2"/>
                    <a:pt x="12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7" name="í$ḻiḋe">
              <a:extLst>
                <a:ext uri="{FF2B5EF4-FFF2-40B4-BE49-F238E27FC236}">
                  <a16:creationId xmlns:a16="http://schemas.microsoft.com/office/drawing/2014/main" id="{84152A72-06E1-43E2-AF72-21B38FB8D9D0}"/>
                </a:ext>
              </a:extLst>
            </p:cNvPr>
            <p:cNvSpPr/>
            <p:nvPr/>
          </p:nvSpPr>
          <p:spPr bwMode="auto">
            <a:xfrm>
              <a:off x="6512996" y="2727811"/>
              <a:ext cx="106278" cy="53139"/>
            </a:xfrm>
            <a:custGeom>
              <a:avLst/>
              <a:gdLst>
                <a:gd name="T0" fmla="*/ 12 w 24"/>
                <a:gd name="T1" fmla="*/ 12 h 12"/>
                <a:gd name="T2" fmla="*/ 24 w 24"/>
                <a:gd name="T3" fmla="*/ 0 h 12"/>
                <a:gd name="T4" fmla="*/ 23 w 24"/>
                <a:gd name="T5" fmla="*/ 0 h 12"/>
                <a:gd name="T6" fmla="*/ 12 w 24"/>
                <a:gd name="T7" fmla="*/ 11 h 12"/>
                <a:gd name="T8" fmla="*/ 1 w 24"/>
                <a:gd name="T9" fmla="*/ 0 h 12"/>
                <a:gd name="T10" fmla="*/ 0 w 24"/>
                <a:gd name="T11" fmla="*/ 0 h 12"/>
                <a:gd name="T12" fmla="*/ 12 w 24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2">
                  <a:moveTo>
                    <a:pt x="12" y="12"/>
                  </a:moveTo>
                  <a:cubicBezTo>
                    <a:pt x="18" y="12"/>
                    <a:pt x="24" y="6"/>
                    <a:pt x="24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23" y="6"/>
                    <a:pt x="18" y="11"/>
                    <a:pt x="12" y="11"/>
                  </a:cubicBezTo>
                  <a:cubicBezTo>
                    <a:pt x="6" y="11"/>
                    <a:pt x="1" y="6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5" y="12"/>
                    <a:pt x="12" y="12"/>
                  </a:cubicBezTo>
                </a:path>
              </a:pathLst>
            </a:custGeom>
            <a:solidFill>
              <a:srgbClr val="0066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8" name="iSḻiḑê">
              <a:extLst>
                <a:ext uri="{FF2B5EF4-FFF2-40B4-BE49-F238E27FC236}">
                  <a16:creationId xmlns:a16="http://schemas.microsoft.com/office/drawing/2014/main" id="{A6444A5F-D1B1-4EBD-B85C-A7DE1195CE7F}"/>
                </a:ext>
              </a:extLst>
            </p:cNvPr>
            <p:cNvSpPr/>
            <p:nvPr/>
          </p:nvSpPr>
          <p:spPr bwMode="auto">
            <a:xfrm>
              <a:off x="5414595" y="2967813"/>
              <a:ext cx="35621" cy="381900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9" name="ïSḷîḍê">
              <a:extLst>
                <a:ext uri="{FF2B5EF4-FFF2-40B4-BE49-F238E27FC236}">
                  <a16:creationId xmlns:a16="http://schemas.microsoft.com/office/drawing/2014/main" id="{0FD10DD1-425F-4F32-97E6-884FBDBBF2C5}"/>
                </a:ext>
              </a:extLst>
            </p:cNvPr>
            <p:cNvSpPr/>
            <p:nvPr/>
          </p:nvSpPr>
          <p:spPr bwMode="auto">
            <a:xfrm>
              <a:off x="5397077" y="2963141"/>
              <a:ext cx="74745" cy="53723"/>
            </a:xfrm>
            <a:custGeom>
              <a:avLst/>
              <a:gdLst>
                <a:gd name="T0" fmla="*/ 128 w 128"/>
                <a:gd name="T1" fmla="*/ 0 h 92"/>
                <a:gd name="T2" fmla="*/ 91 w 128"/>
                <a:gd name="T3" fmla="*/ 92 h 92"/>
                <a:gd name="T4" fmla="*/ 30 w 128"/>
                <a:gd name="T5" fmla="*/ 92 h 92"/>
                <a:gd name="T6" fmla="*/ 0 w 128"/>
                <a:gd name="T7" fmla="*/ 0 h 92"/>
                <a:gd name="T8" fmla="*/ 128 w 128"/>
                <a:gd name="T9" fmla="*/ 0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8" h="92">
                  <a:moveTo>
                    <a:pt x="128" y="0"/>
                  </a:moveTo>
                  <a:lnTo>
                    <a:pt x="91" y="92"/>
                  </a:lnTo>
                  <a:lnTo>
                    <a:pt x="30" y="92"/>
                  </a:lnTo>
                  <a:lnTo>
                    <a:pt x="0" y="0"/>
                  </a:lnTo>
                  <a:lnTo>
                    <a:pt x="128" y="0"/>
                  </a:lnTo>
                  <a:close/>
                </a:path>
              </a:pathLst>
            </a:cu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10" name="iś1îḍé">
              <a:extLst>
                <a:ext uri="{FF2B5EF4-FFF2-40B4-BE49-F238E27FC236}">
                  <a16:creationId xmlns:a16="http://schemas.microsoft.com/office/drawing/2014/main" id="{02AAA60D-1818-4A1E-BD31-D9C827F87EA5}"/>
                </a:ext>
              </a:extLst>
            </p:cNvPr>
            <p:cNvSpPr/>
            <p:nvPr/>
          </p:nvSpPr>
          <p:spPr bwMode="auto">
            <a:xfrm>
              <a:off x="5397077" y="3327523"/>
              <a:ext cx="74745" cy="53723"/>
            </a:xfrm>
            <a:custGeom>
              <a:avLst/>
              <a:gdLst>
                <a:gd name="T0" fmla="*/ 0 w 128"/>
                <a:gd name="T1" fmla="*/ 92 h 92"/>
                <a:gd name="T2" fmla="*/ 30 w 128"/>
                <a:gd name="T3" fmla="*/ 0 h 92"/>
                <a:gd name="T4" fmla="*/ 91 w 128"/>
                <a:gd name="T5" fmla="*/ 0 h 92"/>
                <a:gd name="T6" fmla="*/ 128 w 128"/>
                <a:gd name="T7" fmla="*/ 92 h 92"/>
                <a:gd name="T8" fmla="*/ 0 w 128"/>
                <a:gd name="T9" fmla="*/ 9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8" h="92">
                  <a:moveTo>
                    <a:pt x="0" y="92"/>
                  </a:moveTo>
                  <a:lnTo>
                    <a:pt x="30" y="0"/>
                  </a:lnTo>
                  <a:lnTo>
                    <a:pt x="91" y="0"/>
                  </a:lnTo>
                  <a:lnTo>
                    <a:pt x="128" y="92"/>
                  </a:lnTo>
                  <a:lnTo>
                    <a:pt x="0" y="92"/>
                  </a:lnTo>
                  <a:close/>
                </a:path>
              </a:pathLst>
            </a:cu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11" name="iṥlíḋe">
              <a:extLst>
                <a:ext uri="{FF2B5EF4-FFF2-40B4-BE49-F238E27FC236}">
                  <a16:creationId xmlns:a16="http://schemas.microsoft.com/office/drawing/2014/main" id="{3A478E7A-86D0-4005-8B40-3506805ADCD0}"/>
                </a:ext>
              </a:extLst>
            </p:cNvPr>
            <p:cNvSpPr/>
            <p:nvPr/>
          </p:nvSpPr>
          <p:spPr bwMode="auto">
            <a:xfrm>
              <a:off x="5666276" y="2967813"/>
              <a:ext cx="35037" cy="381900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12" name="ïšļíḓè">
              <a:extLst>
                <a:ext uri="{FF2B5EF4-FFF2-40B4-BE49-F238E27FC236}">
                  <a16:creationId xmlns:a16="http://schemas.microsoft.com/office/drawing/2014/main" id="{621992A1-2D04-4BC9-96C3-FC22AAEB2E12}"/>
                </a:ext>
              </a:extLst>
            </p:cNvPr>
            <p:cNvSpPr/>
            <p:nvPr/>
          </p:nvSpPr>
          <p:spPr bwMode="auto">
            <a:xfrm>
              <a:off x="5644086" y="2963141"/>
              <a:ext cx="79417" cy="53723"/>
            </a:xfrm>
            <a:custGeom>
              <a:avLst/>
              <a:gdLst>
                <a:gd name="T0" fmla="*/ 136 w 136"/>
                <a:gd name="T1" fmla="*/ 0 h 92"/>
                <a:gd name="T2" fmla="*/ 98 w 136"/>
                <a:gd name="T3" fmla="*/ 92 h 92"/>
                <a:gd name="T4" fmla="*/ 38 w 136"/>
                <a:gd name="T5" fmla="*/ 92 h 92"/>
                <a:gd name="T6" fmla="*/ 0 w 136"/>
                <a:gd name="T7" fmla="*/ 0 h 92"/>
                <a:gd name="T8" fmla="*/ 136 w 136"/>
                <a:gd name="T9" fmla="*/ 0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6" h="92">
                  <a:moveTo>
                    <a:pt x="136" y="0"/>
                  </a:moveTo>
                  <a:lnTo>
                    <a:pt x="98" y="92"/>
                  </a:lnTo>
                  <a:lnTo>
                    <a:pt x="38" y="92"/>
                  </a:lnTo>
                  <a:lnTo>
                    <a:pt x="0" y="0"/>
                  </a:lnTo>
                  <a:lnTo>
                    <a:pt x="136" y="0"/>
                  </a:lnTo>
                  <a:close/>
                </a:path>
              </a:pathLst>
            </a:cu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13" name="is1iďé">
              <a:extLst>
                <a:ext uri="{FF2B5EF4-FFF2-40B4-BE49-F238E27FC236}">
                  <a16:creationId xmlns:a16="http://schemas.microsoft.com/office/drawing/2014/main" id="{0AAD6922-0F19-46B4-B504-0E7947F14945}"/>
                </a:ext>
              </a:extLst>
            </p:cNvPr>
            <p:cNvSpPr/>
            <p:nvPr/>
          </p:nvSpPr>
          <p:spPr bwMode="auto">
            <a:xfrm>
              <a:off x="5644086" y="3327523"/>
              <a:ext cx="79417" cy="53723"/>
            </a:xfrm>
            <a:custGeom>
              <a:avLst/>
              <a:gdLst>
                <a:gd name="T0" fmla="*/ 0 w 136"/>
                <a:gd name="T1" fmla="*/ 92 h 92"/>
                <a:gd name="T2" fmla="*/ 38 w 136"/>
                <a:gd name="T3" fmla="*/ 0 h 92"/>
                <a:gd name="T4" fmla="*/ 98 w 136"/>
                <a:gd name="T5" fmla="*/ 0 h 92"/>
                <a:gd name="T6" fmla="*/ 136 w 136"/>
                <a:gd name="T7" fmla="*/ 92 h 92"/>
                <a:gd name="T8" fmla="*/ 0 w 136"/>
                <a:gd name="T9" fmla="*/ 9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6" h="92">
                  <a:moveTo>
                    <a:pt x="0" y="92"/>
                  </a:moveTo>
                  <a:lnTo>
                    <a:pt x="38" y="0"/>
                  </a:lnTo>
                  <a:lnTo>
                    <a:pt x="98" y="0"/>
                  </a:lnTo>
                  <a:lnTo>
                    <a:pt x="136" y="92"/>
                  </a:lnTo>
                  <a:lnTo>
                    <a:pt x="0" y="92"/>
                  </a:lnTo>
                  <a:close/>
                </a:path>
              </a:pathLst>
            </a:cu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14" name="îsľïḍe">
              <a:extLst>
                <a:ext uri="{FF2B5EF4-FFF2-40B4-BE49-F238E27FC236}">
                  <a16:creationId xmlns:a16="http://schemas.microsoft.com/office/drawing/2014/main" id="{834E1AB3-559B-4023-AF8B-193FE80C4CBA}"/>
                </a:ext>
              </a:extLst>
            </p:cNvPr>
            <p:cNvSpPr/>
            <p:nvPr/>
          </p:nvSpPr>
          <p:spPr bwMode="auto">
            <a:xfrm>
              <a:off x="5397077" y="3381246"/>
              <a:ext cx="480587" cy="57810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15" name="îṥľiďè">
              <a:extLst>
                <a:ext uri="{FF2B5EF4-FFF2-40B4-BE49-F238E27FC236}">
                  <a16:creationId xmlns:a16="http://schemas.microsoft.com/office/drawing/2014/main" id="{84874520-203E-4942-86A2-092E13D55876}"/>
                </a:ext>
              </a:extLst>
            </p:cNvPr>
            <p:cNvSpPr/>
            <p:nvPr/>
          </p:nvSpPr>
          <p:spPr bwMode="auto">
            <a:xfrm>
              <a:off x="6134016" y="3154091"/>
              <a:ext cx="158833" cy="249344"/>
            </a:xfrm>
            <a:prstGeom prst="rect">
              <a:avLst/>
            </a:prstGeom>
            <a:solidFill>
              <a:srgbClr val="3C3C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16" name="ïṧḷíďé">
              <a:extLst>
                <a:ext uri="{FF2B5EF4-FFF2-40B4-BE49-F238E27FC236}">
                  <a16:creationId xmlns:a16="http://schemas.microsoft.com/office/drawing/2014/main" id="{05554B73-31ED-41FE-83F8-40F67C018B22}"/>
                </a:ext>
              </a:extLst>
            </p:cNvPr>
            <p:cNvSpPr/>
            <p:nvPr/>
          </p:nvSpPr>
          <p:spPr bwMode="auto">
            <a:xfrm>
              <a:off x="6103067" y="3398764"/>
              <a:ext cx="224819" cy="40292"/>
            </a:xfrm>
            <a:prstGeom prst="rect">
              <a:avLst/>
            </a:prstGeom>
            <a:solidFill>
              <a:srgbClr val="FCFFC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17" name="iṧḷïḍé">
              <a:extLst>
                <a:ext uri="{FF2B5EF4-FFF2-40B4-BE49-F238E27FC236}">
                  <a16:creationId xmlns:a16="http://schemas.microsoft.com/office/drawing/2014/main" id="{34111887-15C7-4DA0-A9FE-107E8696BA45}"/>
                </a:ext>
              </a:extLst>
            </p:cNvPr>
            <p:cNvSpPr/>
            <p:nvPr/>
          </p:nvSpPr>
          <p:spPr bwMode="auto">
            <a:xfrm>
              <a:off x="5463063" y="3243435"/>
              <a:ext cx="8759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18" name="íṥlíḍè">
              <a:extLst>
                <a:ext uri="{FF2B5EF4-FFF2-40B4-BE49-F238E27FC236}">
                  <a16:creationId xmlns:a16="http://schemas.microsoft.com/office/drawing/2014/main" id="{C2BDBA8E-4BE3-4655-8AB9-0B26B292B39A}"/>
                </a:ext>
              </a:extLst>
            </p:cNvPr>
            <p:cNvSpPr/>
            <p:nvPr/>
          </p:nvSpPr>
          <p:spPr bwMode="auto">
            <a:xfrm>
              <a:off x="5428026" y="3243435"/>
              <a:ext cx="348615" cy="8759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19" name="ïšlídè">
              <a:extLst>
                <a:ext uri="{FF2B5EF4-FFF2-40B4-BE49-F238E27FC236}">
                  <a16:creationId xmlns:a16="http://schemas.microsoft.com/office/drawing/2014/main" id="{37958E98-AF0B-4310-9B4C-3F834410C385}"/>
                </a:ext>
              </a:extLst>
            </p:cNvPr>
            <p:cNvSpPr/>
            <p:nvPr/>
          </p:nvSpPr>
          <p:spPr bwMode="auto">
            <a:xfrm>
              <a:off x="5485253" y="3243435"/>
              <a:ext cx="13431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20" name="isliḓê">
              <a:extLst>
                <a:ext uri="{FF2B5EF4-FFF2-40B4-BE49-F238E27FC236}">
                  <a16:creationId xmlns:a16="http://schemas.microsoft.com/office/drawing/2014/main" id="{47A39ACD-61E3-469F-80EA-43EE37F90726}"/>
                </a:ext>
              </a:extLst>
            </p:cNvPr>
            <p:cNvSpPr/>
            <p:nvPr/>
          </p:nvSpPr>
          <p:spPr bwMode="auto">
            <a:xfrm>
              <a:off x="5511530" y="3243435"/>
              <a:ext cx="8759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21" name="îṧ1iḍe">
              <a:extLst>
                <a:ext uri="{FF2B5EF4-FFF2-40B4-BE49-F238E27FC236}">
                  <a16:creationId xmlns:a16="http://schemas.microsoft.com/office/drawing/2014/main" id="{FAFE2604-BFD9-4788-B11E-9F4C878B9F7D}"/>
                </a:ext>
              </a:extLst>
            </p:cNvPr>
            <p:cNvSpPr/>
            <p:nvPr/>
          </p:nvSpPr>
          <p:spPr bwMode="auto">
            <a:xfrm>
              <a:off x="5538392" y="3243435"/>
              <a:ext cx="8759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22" name="îş1íḋe">
              <a:extLst>
                <a:ext uri="{FF2B5EF4-FFF2-40B4-BE49-F238E27FC236}">
                  <a16:creationId xmlns:a16="http://schemas.microsoft.com/office/drawing/2014/main" id="{C99D5579-CDC3-47D0-BB5D-206D32DF24FA}"/>
                </a:ext>
              </a:extLst>
            </p:cNvPr>
            <p:cNvSpPr/>
            <p:nvPr/>
          </p:nvSpPr>
          <p:spPr bwMode="auto">
            <a:xfrm>
              <a:off x="5564669" y="3243435"/>
              <a:ext cx="8759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23" name="ïŝḷïḑê">
              <a:extLst>
                <a:ext uri="{FF2B5EF4-FFF2-40B4-BE49-F238E27FC236}">
                  <a16:creationId xmlns:a16="http://schemas.microsoft.com/office/drawing/2014/main" id="{26E2156D-0B0A-48AD-A949-CAD476E2BBE0}"/>
                </a:ext>
              </a:extLst>
            </p:cNvPr>
            <p:cNvSpPr/>
            <p:nvPr/>
          </p:nvSpPr>
          <p:spPr bwMode="auto">
            <a:xfrm>
              <a:off x="5590947" y="3243435"/>
              <a:ext cx="8759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24" name="ïS1iḋê">
              <a:extLst>
                <a:ext uri="{FF2B5EF4-FFF2-40B4-BE49-F238E27FC236}">
                  <a16:creationId xmlns:a16="http://schemas.microsoft.com/office/drawing/2014/main" id="{0100B375-8C73-4107-8A4F-072070BBFB7B}"/>
                </a:ext>
              </a:extLst>
            </p:cNvPr>
            <p:cNvSpPr/>
            <p:nvPr/>
          </p:nvSpPr>
          <p:spPr bwMode="auto">
            <a:xfrm>
              <a:off x="5613137" y="3243435"/>
              <a:ext cx="13431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25" name="iṥḷídê">
              <a:extLst>
                <a:ext uri="{FF2B5EF4-FFF2-40B4-BE49-F238E27FC236}">
                  <a16:creationId xmlns:a16="http://schemas.microsoft.com/office/drawing/2014/main" id="{3B770B1C-D15F-4FF5-8671-81E36C2DE73F}"/>
                </a:ext>
              </a:extLst>
            </p:cNvPr>
            <p:cNvSpPr/>
            <p:nvPr/>
          </p:nvSpPr>
          <p:spPr bwMode="auto">
            <a:xfrm>
              <a:off x="5639414" y="3243435"/>
              <a:ext cx="9343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26" name="íš1ïḍé">
              <a:extLst>
                <a:ext uri="{FF2B5EF4-FFF2-40B4-BE49-F238E27FC236}">
                  <a16:creationId xmlns:a16="http://schemas.microsoft.com/office/drawing/2014/main" id="{234976FB-A5FE-4CBA-A69E-8A4ED8A31EA8}"/>
                </a:ext>
              </a:extLst>
            </p:cNvPr>
            <p:cNvSpPr/>
            <p:nvPr/>
          </p:nvSpPr>
          <p:spPr bwMode="auto">
            <a:xfrm>
              <a:off x="5666276" y="3243435"/>
              <a:ext cx="8759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27" name="î$1iďè">
              <a:extLst>
                <a:ext uri="{FF2B5EF4-FFF2-40B4-BE49-F238E27FC236}">
                  <a16:creationId xmlns:a16="http://schemas.microsoft.com/office/drawing/2014/main" id="{4C62D9D2-1D2D-4487-B03A-25ADAEFCCFBD}"/>
                </a:ext>
              </a:extLst>
            </p:cNvPr>
            <p:cNvSpPr/>
            <p:nvPr/>
          </p:nvSpPr>
          <p:spPr bwMode="auto">
            <a:xfrm>
              <a:off x="5692553" y="3243435"/>
              <a:ext cx="8759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28" name="iṡḷiḍè">
              <a:extLst>
                <a:ext uri="{FF2B5EF4-FFF2-40B4-BE49-F238E27FC236}">
                  <a16:creationId xmlns:a16="http://schemas.microsoft.com/office/drawing/2014/main" id="{F2C06361-38D6-4347-9D6F-F3EF41728110}"/>
                </a:ext>
              </a:extLst>
            </p:cNvPr>
            <p:cNvSpPr/>
            <p:nvPr/>
          </p:nvSpPr>
          <p:spPr bwMode="auto">
            <a:xfrm>
              <a:off x="5718831" y="3243435"/>
              <a:ext cx="8759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29" name="îṡļíḍé">
              <a:extLst>
                <a:ext uri="{FF2B5EF4-FFF2-40B4-BE49-F238E27FC236}">
                  <a16:creationId xmlns:a16="http://schemas.microsoft.com/office/drawing/2014/main" id="{9D1ABF91-F13B-4CD5-8F2A-AB6CEF53E6AB}"/>
                </a:ext>
              </a:extLst>
            </p:cNvPr>
            <p:cNvSpPr/>
            <p:nvPr/>
          </p:nvSpPr>
          <p:spPr bwMode="auto">
            <a:xfrm>
              <a:off x="5741021" y="3243435"/>
              <a:ext cx="13431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30" name="îṩľidê">
              <a:extLst>
                <a:ext uri="{FF2B5EF4-FFF2-40B4-BE49-F238E27FC236}">
                  <a16:creationId xmlns:a16="http://schemas.microsoft.com/office/drawing/2014/main" id="{4978B4CF-12E5-4A9A-ACFD-3E70DFE33735}"/>
                </a:ext>
              </a:extLst>
            </p:cNvPr>
            <p:cNvSpPr/>
            <p:nvPr/>
          </p:nvSpPr>
          <p:spPr bwMode="auto">
            <a:xfrm>
              <a:off x="5767298" y="3243435"/>
              <a:ext cx="9343" cy="13781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31" name="íSḻíďè">
              <a:extLst>
                <a:ext uri="{FF2B5EF4-FFF2-40B4-BE49-F238E27FC236}">
                  <a16:creationId xmlns:a16="http://schemas.microsoft.com/office/drawing/2014/main" id="{D1BDE0C3-F7B5-4B35-B56C-CDB6724B9781}"/>
                </a:ext>
              </a:extLst>
            </p:cNvPr>
            <p:cNvSpPr/>
            <p:nvPr/>
          </p:nvSpPr>
          <p:spPr bwMode="auto">
            <a:xfrm>
              <a:off x="5776641" y="3381246"/>
              <a:ext cx="101023" cy="17518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32" name="işľiḋè">
              <a:extLst>
                <a:ext uri="{FF2B5EF4-FFF2-40B4-BE49-F238E27FC236}">
                  <a16:creationId xmlns:a16="http://schemas.microsoft.com/office/drawing/2014/main" id="{9C183FCA-E6F4-470B-993F-201C3CFA7EDE}"/>
                </a:ext>
              </a:extLst>
            </p:cNvPr>
            <p:cNvSpPr/>
            <p:nvPr/>
          </p:nvSpPr>
          <p:spPr bwMode="auto">
            <a:xfrm>
              <a:off x="5776641" y="3412195"/>
              <a:ext cx="101023" cy="13431"/>
            </a:xfrm>
            <a:prstGeom prst="rect">
              <a:avLst/>
            </a:prstGeom>
            <a:solidFill>
              <a:srgbClr val="FFDF97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33" name="îṥ1îďê">
              <a:extLst>
                <a:ext uri="{FF2B5EF4-FFF2-40B4-BE49-F238E27FC236}">
                  <a16:creationId xmlns:a16="http://schemas.microsoft.com/office/drawing/2014/main" id="{1CE72F27-0A7D-4848-B89B-2115F639716C}"/>
                </a:ext>
              </a:extLst>
            </p:cNvPr>
            <p:cNvSpPr/>
            <p:nvPr/>
          </p:nvSpPr>
          <p:spPr bwMode="auto">
            <a:xfrm>
              <a:off x="6512996" y="2776279"/>
              <a:ext cx="44380" cy="35620"/>
            </a:xfrm>
            <a:custGeom>
              <a:avLst/>
              <a:gdLst>
                <a:gd name="T0" fmla="*/ 1 w 10"/>
                <a:gd name="T1" fmla="*/ 7 h 8"/>
                <a:gd name="T2" fmla="*/ 0 w 10"/>
                <a:gd name="T3" fmla="*/ 7 h 8"/>
                <a:gd name="T4" fmla="*/ 0 w 10"/>
                <a:gd name="T5" fmla="*/ 8 h 8"/>
                <a:gd name="T6" fmla="*/ 1 w 10"/>
                <a:gd name="T7" fmla="*/ 8 h 8"/>
                <a:gd name="T8" fmla="*/ 1 w 10"/>
                <a:gd name="T9" fmla="*/ 7 h 8"/>
                <a:gd name="T10" fmla="*/ 10 w 10"/>
                <a:gd name="T11" fmla="*/ 0 h 8"/>
                <a:gd name="T12" fmla="*/ 0 w 10"/>
                <a:gd name="T13" fmla="*/ 0 h 8"/>
                <a:gd name="T14" fmla="*/ 0 w 10"/>
                <a:gd name="T15" fmla="*/ 6 h 8"/>
                <a:gd name="T16" fmla="*/ 1 w 10"/>
                <a:gd name="T17" fmla="*/ 6 h 8"/>
                <a:gd name="T18" fmla="*/ 1 w 10"/>
                <a:gd name="T19" fmla="*/ 0 h 8"/>
                <a:gd name="T20" fmla="*/ 10 w 10"/>
                <a:gd name="T21" fmla="*/ 0 h 8"/>
                <a:gd name="T22" fmla="*/ 10 w 10"/>
                <a:gd name="T23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0" h="8">
                  <a:moveTo>
                    <a:pt x="1" y="7"/>
                  </a:moveTo>
                  <a:cubicBezTo>
                    <a:pt x="1" y="7"/>
                    <a:pt x="0" y="7"/>
                    <a:pt x="0" y="7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1" y="7"/>
                    <a:pt x="1" y="7"/>
                    <a:pt x="1" y="7"/>
                  </a:cubicBezTo>
                  <a:moveTo>
                    <a:pt x="1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6"/>
                    <a:pt x="1" y="6"/>
                    <a:pt x="1" y="6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10" y="0"/>
                    <a:pt x="10" y="0"/>
                    <a:pt x="10" y="0"/>
                  </a:cubicBezTo>
                </a:path>
              </a:pathLst>
            </a:custGeom>
            <a:solidFill>
              <a:srgbClr val="25884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34" name="íš1íďé">
              <a:extLst>
                <a:ext uri="{FF2B5EF4-FFF2-40B4-BE49-F238E27FC236}">
                  <a16:creationId xmlns:a16="http://schemas.microsoft.com/office/drawing/2014/main" id="{B18881A4-BFAA-490A-B114-DE8F86A91E3A}"/>
                </a:ext>
              </a:extLst>
            </p:cNvPr>
            <p:cNvSpPr/>
            <p:nvPr/>
          </p:nvSpPr>
          <p:spPr bwMode="auto">
            <a:xfrm>
              <a:off x="6512996" y="2803140"/>
              <a:ext cx="4672" cy="4672"/>
            </a:xfrm>
            <a:custGeom>
              <a:avLst/>
              <a:gdLst>
                <a:gd name="T0" fmla="*/ 1 w 1"/>
                <a:gd name="T1" fmla="*/ 0 h 1"/>
                <a:gd name="T2" fmla="*/ 0 w 1"/>
                <a:gd name="T3" fmla="*/ 0 h 1"/>
                <a:gd name="T4" fmla="*/ 0 w 1"/>
                <a:gd name="T5" fmla="*/ 1 h 1"/>
                <a:gd name="T6" fmla="*/ 1 w 1"/>
                <a:gd name="T7" fmla="*/ 1 h 1"/>
                <a:gd name="T8" fmla="*/ 1 w 1"/>
                <a:gd name="T9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" h="1">
                  <a:moveTo>
                    <a:pt x="1" y="0"/>
                  </a:moveTo>
                  <a:cubicBezTo>
                    <a:pt x="1" y="0"/>
                    <a:pt x="0" y="0"/>
                    <a:pt x="0" y="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1"/>
                    <a:pt x="1" y="1"/>
                    <a:pt x="1" y="1"/>
                  </a:cubicBezTo>
                  <a:cubicBezTo>
                    <a:pt x="1" y="0"/>
                    <a:pt x="1" y="0"/>
                    <a:pt x="1" y="0"/>
                  </a:cubicBezTo>
                </a:path>
              </a:pathLst>
            </a:custGeom>
            <a:solidFill>
              <a:srgbClr val="2C9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35" name="íSľíḋê">
              <a:extLst>
                <a:ext uri="{FF2B5EF4-FFF2-40B4-BE49-F238E27FC236}">
                  <a16:creationId xmlns:a16="http://schemas.microsoft.com/office/drawing/2014/main" id="{CF7ABAB5-028E-4BE9-8808-CE08A00786EE}"/>
                </a:ext>
              </a:extLst>
            </p:cNvPr>
            <p:cNvSpPr/>
            <p:nvPr/>
          </p:nvSpPr>
          <p:spPr bwMode="auto">
            <a:xfrm>
              <a:off x="6517668" y="2776279"/>
              <a:ext cx="1354169" cy="35620"/>
            </a:xfrm>
            <a:custGeom>
              <a:avLst/>
              <a:gdLst>
                <a:gd name="T0" fmla="*/ 0 w 307"/>
                <a:gd name="T1" fmla="*/ 7 h 8"/>
                <a:gd name="T2" fmla="*/ 307 w 307"/>
                <a:gd name="T3" fmla="*/ 7 h 8"/>
                <a:gd name="T4" fmla="*/ 0 w 307"/>
                <a:gd name="T5" fmla="*/ 5 h 8"/>
                <a:gd name="T6" fmla="*/ 307 w 307"/>
                <a:gd name="T7" fmla="*/ 5 h 8"/>
                <a:gd name="T8" fmla="*/ 0 w 307"/>
                <a:gd name="T9" fmla="*/ 5 h 8"/>
                <a:gd name="T10" fmla="*/ 0 w 307"/>
                <a:gd name="T11" fmla="*/ 3 h 8"/>
                <a:gd name="T12" fmla="*/ 307 w 307"/>
                <a:gd name="T13" fmla="*/ 3 h 8"/>
                <a:gd name="T14" fmla="*/ 0 w 307"/>
                <a:gd name="T15" fmla="*/ 1 h 8"/>
                <a:gd name="T16" fmla="*/ 307 w 307"/>
                <a:gd name="T17" fmla="*/ 1 h 8"/>
                <a:gd name="T18" fmla="*/ 0 w 307"/>
                <a:gd name="T19" fmla="*/ 1 h 8"/>
                <a:gd name="T20" fmla="*/ 297 w 307"/>
                <a:gd name="T21" fmla="*/ 0 h 8"/>
                <a:gd name="T22" fmla="*/ 292 w 307"/>
                <a:gd name="T23" fmla="*/ 0 h 8"/>
                <a:gd name="T24" fmla="*/ 273 w 307"/>
                <a:gd name="T25" fmla="*/ 1 h 8"/>
                <a:gd name="T26" fmla="*/ 253 w 307"/>
                <a:gd name="T27" fmla="*/ 0 h 8"/>
                <a:gd name="T28" fmla="*/ 249 w 307"/>
                <a:gd name="T29" fmla="*/ 0 h 8"/>
                <a:gd name="T30" fmla="*/ 229 w 307"/>
                <a:gd name="T31" fmla="*/ 1 h 8"/>
                <a:gd name="T32" fmla="*/ 209 w 307"/>
                <a:gd name="T33" fmla="*/ 0 h 8"/>
                <a:gd name="T34" fmla="*/ 205 w 307"/>
                <a:gd name="T35" fmla="*/ 0 h 8"/>
                <a:gd name="T36" fmla="*/ 185 w 307"/>
                <a:gd name="T37" fmla="*/ 1 h 8"/>
                <a:gd name="T38" fmla="*/ 166 w 307"/>
                <a:gd name="T39" fmla="*/ 0 h 8"/>
                <a:gd name="T40" fmla="*/ 161 w 307"/>
                <a:gd name="T41" fmla="*/ 0 h 8"/>
                <a:gd name="T42" fmla="*/ 142 w 307"/>
                <a:gd name="T43" fmla="*/ 1 h 8"/>
                <a:gd name="T44" fmla="*/ 122 w 307"/>
                <a:gd name="T45" fmla="*/ 0 h 8"/>
                <a:gd name="T46" fmla="*/ 118 w 307"/>
                <a:gd name="T47" fmla="*/ 0 h 8"/>
                <a:gd name="T48" fmla="*/ 98 w 307"/>
                <a:gd name="T49" fmla="*/ 1 h 8"/>
                <a:gd name="T50" fmla="*/ 79 w 307"/>
                <a:gd name="T51" fmla="*/ 0 h 8"/>
                <a:gd name="T52" fmla="*/ 74 w 307"/>
                <a:gd name="T53" fmla="*/ 0 h 8"/>
                <a:gd name="T54" fmla="*/ 55 w 307"/>
                <a:gd name="T55" fmla="*/ 1 h 8"/>
                <a:gd name="T56" fmla="*/ 35 w 307"/>
                <a:gd name="T57" fmla="*/ 0 h 8"/>
                <a:gd name="T58" fmla="*/ 30 w 307"/>
                <a:gd name="T59" fmla="*/ 0 h 8"/>
                <a:gd name="T60" fmla="*/ 11 w 307"/>
                <a:gd name="T61" fmla="*/ 1 h 8"/>
                <a:gd name="T62" fmla="*/ 0 w 307"/>
                <a:gd name="T63" fmla="*/ 0 h 8"/>
                <a:gd name="T64" fmla="*/ 0 w 307"/>
                <a:gd name="T65" fmla="*/ 7 h 8"/>
                <a:gd name="T66" fmla="*/ 307 w 307"/>
                <a:gd name="T67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07" h="8">
                  <a:moveTo>
                    <a:pt x="0" y="7"/>
                  </a:moveTo>
                  <a:cubicBezTo>
                    <a:pt x="0" y="7"/>
                    <a:pt x="0" y="7"/>
                    <a:pt x="0" y="7"/>
                  </a:cubicBezTo>
                  <a:cubicBezTo>
                    <a:pt x="307" y="7"/>
                    <a:pt x="307" y="7"/>
                    <a:pt x="307" y="7"/>
                  </a:cubicBezTo>
                  <a:cubicBezTo>
                    <a:pt x="307" y="7"/>
                    <a:pt x="307" y="7"/>
                    <a:pt x="307" y="7"/>
                  </a:cubicBezTo>
                  <a:cubicBezTo>
                    <a:pt x="0" y="7"/>
                    <a:pt x="0" y="7"/>
                    <a:pt x="0" y="7"/>
                  </a:cubicBezTo>
                  <a:moveTo>
                    <a:pt x="0" y="5"/>
                  </a:moveTo>
                  <a:cubicBezTo>
                    <a:pt x="0" y="5"/>
                    <a:pt x="0" y="5"/>
                    <a:pt x="0" y="5"/>
                  </a:cubicBezTo>
                  <a:cubicBezTo>
                    <a:pt x="307" y="5"/>
                    <a:pt x="307" y="5"/>
                    <a:pt x="307" y="5"/>
                  </a:cubicBezTo>
                  <a:cubicBezTo>
                    <a:pt x="307" y="5"/>
                    <a:pt x="307" y="5"/>
                    <a:pt x="307" y="5"/>
                  </a:cubicBezTo>
                  <a:cubicBezTo>
                    <a:pt x="0" y="5"/>
                    <a:pt x="0" y="5"/>
                    <a:pt x="0" y="5"/>
                  </a:cubicBezTo>
                  <a:moveTo>
                    <a:pt x="0" y="3"/>
                  </a:moveTo>
                  <a:cubicBezTo>
                    <a:pt x="0" y="3"/>
                    <a:pt x="0" y="3"/>
                    <a:pt x="0" y="3"/>
                  </a:cubicBezTo>
                  <a:cubicBezTo>
                    <a:pt x="307" y="3"/>
                    <a:pt x="307" y="3"/>
                    <a:pt x="307" y="3"/>
                  </a:cubicBezTo>
                  <a:cubicBezTo>
                    <a:pt x="307" y="3"/>
                    <a:pt x="307" y="3"/>
                    <a:pt x="307" y="3"/>
                  </a:cubicBezTo>
                  <a:cubicBezTo>
                    <a:pt x="0" y="3"/>
                    <a:pt x="0" y="3"/>
                    <a:pt x="0" y="3"/>
                  </a:cubicBezTo>
                  <a:moveTo>
                    <a:pt x="0" y="1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307" y="1"/>
                    <a:pt x="307" y="1"/>
                    <a:pt x="307" y="1"/>
                  </a:cubicBezTo>
                  <a:cubicBezTo>
                    <a:pt x="307" y="1"/>
                    <a:pt x="307" y="1"/>
                    <a:pt x="307" y="1"/>
                  </a:cubicBezTo>
                  <a:cubicBezTo>
                    <a:pt x="0" y="1"/>
                    <a:pt x="0" y="1"/>
                    <a:pt x="0" y="1"/>
                  </a:cubicBezTo>
                  <a:moveTo>
                    <a:pt x="307" y="0"/>
                  </a:moveTo>
                  <a:cubicBezTo>
                    <a:pt x="297" y="0"/>
                    <a:pt x="297" y="0"/>
                    <a:pt x="297" y="0"/>
                  </a:cubicBezTo>
                  <a:cubicBezTo>
                    <a:pt x="296" y="1"/>
                    <a:pt x="295" y="1"/>
                    <a:pt x="294" y="1"/>
                  </a:cubicBezTo>
                  <a:cubicBezTo>
                    <a:pt x="294" y="1"/>
                    <a:pt x="293" y="1"/>
                    <a:pt x="292" y="0"/>
                  </a:cubicBezTo>
                  <a:cubicBezTo>
                    <a:pt x="275" y="0"/>
                    <a:pt x="275" y="0"/>
                    <a:pt x="275" y="0"/>
                  </a:cubicBezTo>
                  <a:cubicBezTo>
                    <a:pt x="274" y="1"/>
                    <a:pt x="273" y="1"/>
                    <a:pt x="273" y="1"/>
                  </a:cubicBezTo>
                  <a:cubicBezTo>
                    <a:pt x="272" y="1"/>
                    <a:pt x="271" y="1"/>
                    <a:pt x="270" y="0"/>
                  </a:cubicBezTo>
                  <a:cubicBezTo>
                    <a:pt x="253" y="0"/>
                    <a:pt x="253" y="0"/>
                    <a:pt x="253" y="0"/>
                  </a:cubicBezTo>
                  <a:cubicBezTo>
                    <a:pt x="252" y="1"/>
                    <a:pt x="252" y="1"/>
                    <a:pt x="251" y="1"/>
                  </a:cubicBezTo>
                  <a:cubicBezTo>
                    <a:pt x="250" y="1"/>
                    <a:pt x="249" y="1"/>
                    <a:pt x="249" y="0"/>
                  </a:cubicBezTo>
                  <a:cubicBezTo>
                    <a:pt x="231" y="0"/>
                    <a:pt x="231" y="0"/>
                    <a:pt x="231" y="0"/>
                  </a:cubicBezTo>
                  <a:cubicBezTo>
                    <a:pt x="231" y="1"/>
                    <a:pt x="230" y="1"/>
                    <a:pt x="229" y="1"/>
                  </a:cubicBezTo>
                  <a:cubicBezTo>
                    <a:pt x="228" y="1"/>
                    <a:pt x="228" y="1"/>
                    <a:pt x="227" y="0"/>
                  </a:cubicBezTo>
                  <a:cubicBezTo>
                    <a:pt x="209" y="0"/>
                    <a:pt x="209" y="0"/>
                    <a:pt x="209" y="0"/>
                  </a:cubicBezTo>
                  <a:cubicBezTo>
                    <a:pt x="209" y="1"/>
                    <a:pt x="208" y="1"/>
                    <a:pt x="207" y="1"/>
                  </a:cubicBezTo>
                  <a:cubicBezTo>
                    <a:pt x="206" y="1"/>
                    <a:pt x="206" y="1"/>
                    <a:pt x="205" y="0"/>
                  </a:cubicBezTo>
                  <a:cubicBezTo>
                    <a:pt x="188" y="0"/>
                    <a:pt x="188" y="0"/>
                    <a:pt x="188" y="0"/>
                  </a:cubicBezTo>
                  <a:cubicBezTo>
                    <a:pt x="187" y="1"/>
                    <a:pt x="186" y="1"/>
                    <a:pt x="185" y="1"/>
                  </a:cubicBezTo>
                  <a:cubicBezTo>
                    <a:pt x="185" y="1"/>
                    <a:pt x="184" y="1"/>
                    <a:pt x="183" y="0"/>
                  </a:cubicBezTo>
                  <a:cubicBezTo>
                    <a:pt x="166" y="0"/>
                    <a:pt x="166" y="0"/>
                    <a:pt x="166" y="0"/>
                  </a:cubicBezTo>
                  <a:cubicBezTo>
                    <a:pt x="165" y="1"/>
                    <a:pt x="164" y="1"/>
                    <a:pt x="164" y="1"/>
                  </a:cubicBezTo>
                  <a:cubicBezTo>
                    <a:pt x="163" y="1"/>
                    <a:pt x="162" y="1"/>
                    <a:pt x="161" y="0"/>
                  </a:cubicBezTo>
                  <a:cubicBezTo>
                    <a:pt x="144" y="0"/>
                    <a:pt x="144" y="0"/>
                    <a:pt x="144" y="0"/>
                  </a:cubicBezTo>
                  <a:cubicBezTo>
                    <a:pt x="143" y="1"/>
                    <a:pt x="143" y="1"/>
                    <a:pt x="142" y="1"/>
                  </a:cubicBezTo>
                  <a:cubicBezTo>
                    <a:pt x="141" y="1"/>
                    <a:pt x="140" y="1"/>
                    <a:pt x="140" y="0"/>
                  </a:cubicBezTo>
                  <a:cubicBezTo>
                    <a:pt x="122" y="0"/>
                    <a:pt x="122" y="0"/>
                    <a:pt x="122" y="0"/>
                  </a:cubicBezTo>
                  <a:cubicBezTo>
                    <a:pt x="121" y="1"/>
                    <a:pt x="121" y="1"/>
                    <a:pt x="120" y="1"/>
                  </a:cubicBezTo>
                  <a:cubicBezTo>
                    <a:pt x="119" y="1"/>
                    <a:pt x="118" y="1"/>
                    <a:pt x="118" y="0"/>
                  </a:cubicBezTo>
                  <a:cubicBezTo>
                    <a:pt x="100" y="0"/>
                    <a:pt x="100" y="0"/>
                    <a:pt x="100" y="0"/>
                  </a:cubicBezTo>
                  <a:cubicBezTo>
                    <a:pt x="100" y="1"/>
                    <a:pt x="99" y="1"/>
                    <a:pt x="98" y="1"/>
                  </a:cubicBezTo>
                  <a:cubicBezTo>
                    <a:pt x="97" y="1"/>
                    <a:pt x="97" y="1"/>
                    <a:pt x="96" y="0"/>
                  </a:cubicBezTo>
                  <a:cubicBezTo>
                    <a:pt x="79" y="0"/>
                    <a:pt x="79" y="0"/>
                    <a:pt x="79" y="0"/>
                  </a:cubicBezTo>
                  <a:cubicBezTo>
                    <a:pt x="78" y="1"/>
                    <a:pt x="77" y="1"/>
                    <a:pt x="76" y="1"/>
                  </a:cubicBezTo>
                  <a:cubicBezTo>
                    <a:pt x="76" y="1"/>
                    <a:pt x="75" y="1"/>
                    <a:pt x="74" y="0"/>
                  </a:cubicBezTo>
                  <a:cubicBezTo>
                    <a:pt x="57" y="0"/>
                    <a:pt x="57" y="0"/>
                    <a:pt x="57" y="0"/>
                  </a:cubicBezTo>
                  <a:cubicBezTo>
                    <a:pt x="56" y="1"/>
                    <a:pt x="55" y="1"/>
                    <a:pt x="55" y="1"/>
                  </a:cubicBezTo>
                  <a:cubicBezTo>
                    <a:pt x="54" y="1"/>
                    <a:pt x="53" y="1"/>
                    <a:pt x="52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34" y="1"/>
                    <a:pt x="33" y="1"/>
                    <a:pt x="33" y="1"/>
                  </a:cubicBezTo>
                  <a:cubicBezTo>
                    <a:pt x="32" y="1"/>
                    <a:pt x="31" y="1"/>
                    <a:pt x="30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2" y="1"/>
                    <a:pt x="12" y="1"/>
                    <a:pt x="11" y="1"/>
                  </a:cubicBezTo>
                  <a:cubicBezTo>
                    <a:pt x="10" y="1"/>
                    <a:pt x="9" y="1"/>
                    <a:pt x="9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307" y="8"/>
                    <a:pt x="307" y="8"/>
                    <a:pt x="307" y="8"/>
                  </a:cubicBezTo>
                  <a:cubicBezTo>
                    <a:pt x="307" y="0"/>
                    <a:pt x="307" y="0"/>
                    <a:pt x="307" y="0"/>
                  </a:cubicBezTo>
                </a:path>
              </a:pathLst>
            </a:custGeom>
            <a:solidFill>
              <a:srgbClr val="EEEC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36" name="iṥ1iďê">
              <a:extLst>
                <a:ext uri="{FF2B5EF4-FFF2-40B4-BE49-F238E27FC236}">
                  <a16:creationId xmlns:a16="http://schemas.microsoft.com/office/drawing/2014/main" id="{4B2F4A03-BBD3-49B1-BF23-AD6104ACAA99}"/>
                </a:ext>
              </a:extLst>
            </p:cNvPr>
            <p:cNvSpPr/>
            <p:nvPr/>
          </p:nvSpPr>
          <p:spPr bwMode="auto">
            <a:xfrm>
              <a:off x="6517668" y="2780950"/>
              <a:ext cx="1354169" cy="584"/>
            </a:xfrm>
            <a:prstGeom prst="rect">
              <a:avLst/>
            </a:prstGeom>
            <a:solidFill>
              <a:srgbClr val="ECDA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37" name="îšľídè">
              <a:extLst>
                <a:ext uri="{FF2B5EF4-FFF2-40B4-BE49-F238E27FC236}">
                  <a16:creationId xmlns:a16="http://schemas.microsoft.com/office/drawing/2014/main" id="{6C8F9EC4-635E-43E5-B301-090AAB0C083C}"/>
                </a:ext>
              </a:extLst>
            </p:cNvPr>
            <p:cNvSpPr/>
            <p:nvPr/>
          </p:nvSpPr>
          <p:spPr bwMode="auto">
            <a:xfrm>
              <a:off x="6517668" y="2780950"/>
              <a:ext cx="1354169" cy="5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38" name="iṡliḓê">
              <a:extLst>
                <a:ext uri="{FF2B5EF4-FFF2-40B4-BE49-F238E27FC236}">
                  <a16:creationId xmlns:a16="http://schemas.microsoft.com/office/drawing/2014/main" id="{4878C638-A2D6-46ED-9C8A-145A626E8C34}"/>
                </a:ext>
              </a:extLst>
            </p:cNvPr>
            <p:cNvSpPr/>
            <p:nvPr/>
          </p:nvSpPr>
          <p:spPr bwMode="auto">
            <a:xfrm>
              <a:off x="6517668" y="2789709"/>
              <a:ext cx="1354169" cy="584"/>
            </a:xfrm>
            <a:prstGeom prst="rect">
              <a:avLst/>
            </a:prstGeom>
            <a:solidFill>
              <a:srgbClr val="ECDA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39" name="îşľîḓe">
              <a:extLst>
                <a:ext uri="{FF2B5EF4-FFF2-40B4-BE49-F238E27FC236}">
                  <a16:creationId xmlns:a16="http://schemas.microsoft.com/office/drawing/2014/main" id="{51896ECD-BC79-4FA3-BEB1-1935EE71CF0D}"/>
                </a:ext>
              </a:extLst>
            </p:cNvPr>
            <p:cNvSpPr/>
            <p:nvPr/>
          </p:nvSpPr>
          <p:spPr bwMode="auto">
            <a:xfrm>
              <a:off x="6517668" y="2789709"/>
              <a:ext cx="1354169" cy="5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40" name="îš1idê">
              <a:extLst>
                <a:ext uri="{FF2B5EF4-FFF2-40B4-BE49-F238E27FC236}">
                  <a16:creationId xmlns:a16="http://schemas.microsoft.com/office/drawing/2014/main" id="{C13BE057-0167-48E4-AAA8-A842B826CDF8}"/>
                </a:ext>
              </a:extLst>
            </p:cNvPr>
            <p:cNvSpPr/>
            <p:nvPr/>
          </p:nvSpPr>
          <p:spPr bwMode="auto">
            <a:xfrm>
              <a:off x="6517668" y="2799053"/>
              <a:ext cx="1354169" cy="584"/>
            </a:xfrm>
            <a:prstGeom prst="rect">
              <a:avLst/>
            </a:prstGeom>
            <a:solidFill>
              <a:srgbClr val="ECDA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41" name="ïšļídé">
              <a:extLst>
                <a:ext uri="{FF2B5EF4-FFF2-40B4-BE49-F238E27FC236}">
                  <a16:creationId xmlns:a16="http://schemas.microsoft.com/office/drawing/2014/main" id="{3D7143CA-0C1E-40B4-BF0E-08E91D9239B8}"/>
                </a:ext>
              </a:extLst>
            </p:cNvPr>
            <p:cNvSpPr/>
            <p:nvPr/>
          </p:nvSpPr>
          <p:spPr bwMode="auto">
            <a:xfrm>
              <a:off x="6517668" y="2799053"/>
              <a:ext cx="1354169" cy="5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42" name="íṩļide">
              <a:extLst>
                <a:ext uri="{FF2B5EF4-FFF2-40B4-BE49-F238E27FC236}">
                  <a16:creationId xmlns:a16="http://schemas.microsoft.com/office/drawing/2014/main" id="{F1CB3209-ADCD-4924-90F2-D7741B9B80A0}"/>
                </a:ext>
              </a:extLst>
            </p:cNvPr>
            <p:cNvSpPr/>
            <p:nvPr/>
          </p:nvSpPr>
          <p:spPr bwMode="auto">
            <a:xfrm>
              <a:off x="6517668" y="2807812"/>
              <a:ext cx="1354169" cy="584"/>
            </a:xfrm>
            <a:prstGeom prst="rect">
              <a:avLst/>
            </a:prstGeom>
            <a:solidFill>
              <a:srgbClr val="ECDA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43" name="íšḻîḍé">
              <a:extLst>
                <a:ext uri="{FF2B5EF4-FFF2-40B4-BE49-F238E27FC236}">
                  <a16:creationId xmlns:a16="http://schemas.microsoft.com/office/drawing/2014/main" id="{A192CF48-8A3C-467F-B3CE-BB6A1E7A4684}"/>
                </a:ext>
              </a:extLst>
            </p:cNvPr>
            <p:cNvSpPr/>
            <p:nvPr/>
          </p:nvSpPr>
          <p:spPr bwMode="auto">
            <a:xfrm>
              <a:off x="6517668" y="2807812"/>
              <a:ext cx="1354169" cy="5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44" name="íSlîḑè">
              <a:extLst>
                <a:ext uri="{FF2B5EF4-FFF2-40B4-BE49-F238E27FC236}">
                  <a16:creationId xmlns:a16="http://schemas.microsoft.com/office/drawing/2014/main" id="{542F4694-2187-4C25-9FA5-C5A6B1A9AE52}"/>
                </a:ext>
              </a:extLst>
            </p:cNvPr>
            <p:cNvSpPr/>
            <p:nvPr/>
          </p:nvSpPr>
          <p:spPr bwMode="auto">
            <a:xfrm>
              <a:off x="6512996" y="2776279"/>
              <a:ext cx="1358841" cy="0"/>
            </a:xfrm>
            <a:custGeom>
              <a:avLst/>
              <a:gdLst>
                <a:gd name="T0" fmla="*/ 0 w 308"/>
                <a:gd name="T1" fmla="*/ 10 w 308"/>
                <a:gd name="T2" fmla="*/ 30 w 308"/>
                <a:gd name="T3" fmla="*/ 14 w 308"/>
                <a:gd name="T4" fmla="*/ 30 w 308"/>
                <a:gd name="T5" fmla="*/ 37 w 308"/>
                <a:gd name="T6" fmla="*/ 53 w 308"/>
                <a:gd name="T7" fmla="*/ 74 w 308"/>
                <a:gd name="T8" fmla="*/ 58 w 308"/>
                <a:gd name="T9" fmla="*/ 74 w 308"/>
                <a:gd name="T10" fmla="*/ 81 w 308"/>
                <a:gd name="T11" fmla="*/ 97 w 308"/>
                <a:gd name="T12" fmla="*/ 117 w 308"/>
                <a:gd name="T13" fmla="*/ 101 w 308"/>
                <a:gd name="T14" fmla="*/ 117 w 308"/>
                <a:gd name="T15" fmla="*/ 125 w 308"/>
                <a:gd name="T16" fmla="*/ 141 w 308"/>
                <a:gd name="T17" fmla="*/ 161 w 308"/>
                <a:gd name="T18" fmla="*/ 145 w 308"/>
                <a:gd name="T19" fmla="*/ 161 w 308"/>
                <a:gd name="T20" fmla="*/ 168 w 308"/>
                <a:gd name="T21" fmla="*/ 184 w 308"/>
                <a:gd name="T22" fmla="*/ 204 w 308"/>
                <a:gd name="T23" fmla="*/ 189 w 308"/>
                <a:gd name="T24" fmla="*/ 204 w 308"/>
                <a:gd name="T25" fmla="*/ 212 w 308"/>
                <a:gd name="T26" fmla="*/ 228 w 308"/>
                <a:gd name="T27" fmla="*/ 248 w 308"/>
                <a:gd name="T28" fmla="*/ 232 w 308"/>
                <a:gd name="T29" fmla="*/ 248 w 308"/>
                <a:gd name="T30" fmla="*/ 256 w 308"/>
                <a:gd name="T31" fmla="*/ 271 w 308"/>
                <a:gd name="T32" fmla="*/ 292 w 308"/>
                <a:gd name="T33" fmla="*/ 276 w 308"/>
                <a:gd name="T34" fmla="*/ 292 w 308"/>
                <a:gd name="T35" fmla="*/ 299 w 308"/>
                <a:gd name="T36" fmla="*/ 308 w 308"/>
              </a:gdLst>
              <a:ahLst/>
              <a:cxnLst>
                <a:cxn ang="0">
                  <a:pos x="T0" y="0"/>
                </a:cxn>
                <a:cxn ang="0">
                  <a:pos x="T1" y="0"/>
                </a:cxn>
                <a:cxn ang="0">
                  <a:pos x="T2" y="0"/>
                </a:cxn>
                <a:cxn ang="0">
                  <a:pos x="T3" y="0"/>
                </a:cxn>
                <a:cxn ang="0">
                  <a:pos x="T4" y="0"/>
                </a:cxn>
                <a:cxn ang="0">
                  <a:pos x="T5" y="0"/>
                </a:cxn>
                <a:cxn ang="0">
                  <a:pos x="T6" y="0"/>
                </a:cxn>
                <a:cxn ang="0">
                  <a:pos x="T7" y="0"/>
                </a:cxn>
                <a:cxn ang="0">
                  <a:pos x="T8" y="0"/>
                </a:cxn>
                <a:cxn ang="0">
                  <a:pos x="T9" y="0"/>
                </a:cxn>
                <a:cxn ang="0">
                  <a:pos x="T10" y="0"/>
                </a:cxn>
                <a:cxn ang="0">
                  <a:pos x="T11" y="0"/>
                </a:cxn>
                <a:cxn ang="0">
                  <a:pos x="T12" y="0"/>
                </a:cxn>
                <a:cxn ang="0">
                  <a:pos x="T13" y="0"/>
                </a:cxn>
                <a:cxn ang="0">
                  <a:pos x="T14" y="0"/>
                </a:cxn>
                <a:cxn ang="0">
                  <a:pos x="T15" y="0"/>
                </a:cxn>
                <a:cxn ang="0">
                  <a:pos x="T16" y="0"/>
                </a:cxn>
                <a:cxn ang="0">
                  <a:pos x="T17" y="0"/>
                </a:cxn>
                <a:cxn ang="0">
                  <a:pos x="T18" y="0"/>
                </a:cxn>
                <a:cxn ang="0">
                  <a:pos x="T19" y="0"/>
                </a:cxn>
                <a:cxn ang="0">
                  <a:pos x="T20" y="0"/>
                </a:cxn>
                <a:cxn ang="0">
                  <a:pos x="T21" y="0"/>
                </a:cxn>
                <a:cxn ang="0">
                  <a:pos x="T22" y="0"/>
                </a:cxn>
                <a:cxn ang="0">
                  <a:pos x="T23" y="0"/>
                </a:cxn>
                <a:cxn ang="0">
                  <a:pos x="T24" y="0"/>
                </a:cxn>
                <a:cxn ang="0">
                  <a:pos x="T25" y="0"/>
                </a:cxn>
                <a:cxn ang="0">
                  <a:pos x="T26" y="0"/>
                </a:cxn>
                <a:cxn ang="0">
                  <a:pos x="T27" y="0"/>
                </a:cxn>
                <a:cxn ang="0">
                  <a:pos x="T28" y="0"/>
                </a:cxn>
                <a:cxn ang="0">
                  <a:pos x="T29" y="0"/>
                </a:cxn>
                <a:cxn ang="0">
                  <a:pos x="T30" y="0"/>
                </a:cxn>
                <a:cxn ang="0">
                  <a:pos x="T31" y="0"/>
                </a:cxn>
                <a:cxn ang="0">
                  <a:pos x="T32" y="0"/>
                </a:cxn>
                <a:cxn ang="0">
                  <a:pos x="T33" y="0"/>
                </a:cxn>
                <a:cxn ang="0">
                  <a:pos x="T34" y="0"/>
                </a:cxn>
                <a:cxn ang="0">
                  <a:pos x="T35" y="0"/>
                </a:cxn>
                <a:cxn ang="0">
                  <a:pos x="T36" y="0"/>
                </a:cxn>
              </a:cxnLst>
              <a:rect l="0" t="0" r="r" b="b"/>
              <a:pathLst>
                <a:path w="308">
                  <a:moveTo>
                    <a:pt x="8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9" y="0"/>
                    <a:pt x="9" y="0"/>
                    <a:pt x="8" y="0"/>
                  </a:cubicBezTo>
                  <a:moveTo>
                    <a:pt x="30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15" y="0"/>
                    <a:pt x="15" y="0"/>
                    <a:pt x="14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1" y="0"/>
                    <a:pt x="30" y="0"/>
                    <a:pt x="30" y="0"/>
                  </a:cubicBezTo>
                  <a:moveTo>
                    <a:pt x="52" y="0"/>
                  </a:moveTo>
                  <a:cubicBezTo>
                    <a:pt x="37" y="0"/>
                    <a:pt x="37" y="0"/>
                    <a:pt x="37" y="0"/>
                  </a:cubicBezTo>
                  <a:cubicBezTo>
                    <a:pt x="37" y="0"/>
                    <a:pt x="36" y="0"/>
                    <a:pt x="36" y="0"/>
                  </a:cubicBezTo>
                  <a:cubicBezTo>
                    <a:pt x="53" y="0"/>
                    <a:pt x="53" y="0"/>
                    <a:pt x="53" y="0"/>
                  </a:cubicBezTo>
                  <a:cubicBezTo>
                    <a:pt x="53" y="0"/>
                    <a:pt x="52" y="0"/>
                    <a:pt x="52" y="0"/>
                  </a:cubicBezTo>
                  <a:moveTo>
                    <a:pt x="74" y="0"/>
                  </a:moveTo>
                  <a:cubicBezTo>
                    <a:pt x="59" y="0"/>
                    <a:pt x="59" y="0"/>
                    <a:pt x="59" y="0"/>
                  </a:cubicBezTo>
                  <a:cubicBezTo>
                    <a:pt x="59" y="0"/>
                    <a:pt x="58" y="0"/>
                    <a:pt x="58" y="0"/>
                  </a:cubicBezTo>
                  <a:cubicBezTo>
                    <a:pt x="75" y="0"/>
                    <a:pt x="75" y="0"/>
                    <a:pt x="75" y="0"/>
                  </a:cubicBezTo>
                  <a:cubicBezTo>
                    <a:pt x="75" y="0"/>
                    <a:pt x="74" y="0"/>
                    <a:pt x="74" y="0"/>
                  </a:cubicBezTo>
                  <a:moveTo>
                    <a:pt x="95" y="0"/>
                  </a:moveTo>
                  <a:cubicBezTo>
                    <a:pt x="81" y="0"/>
                    <a:pt x="81" y="0"/>
                    <a:pt x="81" y="0"/>
                  </a:cubicBezTo>
                  <a:cubicBezTo>
                    <a:pt x="81" y="0"/>
                    <a:pt x="80" y="0"/>
                    <a:pt x="80" y="0"/>
                  </a:cubicBezTo>
                  <a:cubicBezTo>
                    <a:pt x="97" y="0"/>
                    <a:pt x="97" y="0"/>
                    <a:pt x="97" y="0"/>
                  </a:cubicBezTo>
                  <a:cubicBezTo>
                    <a:pt x="96" y="0"/>
                    <a:pt x="96" y="0"/>
                    <a:pt x="95" y="0"/>
                  </a:cubicBezTo>
                  <a:moveTo>
                    <a:pt x="117" y="0"/>
                  </a:moveTo>
                  <a:cubicBezTo>
                    <a:pt x="103" y="0"/>
                    <a:pt x="103" y="0"/>
                    <a:pt x="103" y="0"/>
                  </a:cubicBezTo>
                  <a:cubicBezTo>
                    <a:pt x="102" y="0"/>
                    <a:pt x="102" y="0"/>
                    <a:pt x="101" y="0"/>
                  </a:cubicBezTo>
                  <a:cubicBezTo>
                    <a:pt x="119" y="0"/>
                    <a:pt x="119" y="0"/>
                    <a:pt x="119" y="0"/>
                  </a:cubicBezTo>
                  <a:cubicBezTo>
                    <a:pt x="118" y="0"/>
                    <a:pt x="118" y="0"/>
                    <a:pt x="117" y="0"/>
                  </a:cubicBezTo>
                  <a:moveTo>
                    <a:pt x="139" y="0"/>
                  </a:moveTo>
                  <a:cubicBezTo>
                    <a:pt x="125" y="0"/>
                    <a:pt x="125" y="0"/>
                    <a:pt x="125" y="0"/>
                  </a:cubicBezTo>
                  <a:cubicBezTo>
                    <a:pt x="124" y="0"/>
                    <a:pt x="124" y="0"/>
                    <a:pt x="123" y="0"/>
                  </a:cubicBezTo>
                  <a:cubicBezTo>
                    <a:pt x="141" y="0"/>
                    <a:pt x="141" y="0"/>
                    <a:pt x="141" y="0"/>
                  </a:cubicBezTo>
                  <a:cubicBezTo>
                    <a:pt x="140" y="0"/>
                    <a:pt x="140" y="0"/>
                    <a:pt x="139" y="0"/>
                  </a:cubicBezTo>
                  <a:moveTo>
                    <a:pt x="161" y="0"/>
                  </a:moveTo>
                  <a:cubicBezTo>
                    <a:pt x="146" y="0"/>
                    <a:pt x="146" y="0"/>
                    <a:pt x="146" y="0"/>
                  </a:cubicBezTo>
                  <a:cubicBezTo>
                    <a:pt x="146" y="0"/>
                    <a:pt x="145" y="0"/>
                    <a:pt x="145" y="0"/>
                  </a:cubicBezTo>
                  <a:cubicBezTo>
                    <a:pt x="162" y="0"/>
                    <a:pt x="162" y="0"/>
                    <a:pt x="162" y="0"/>
                  </a:cubicBezTo>
                  <a:cubicBezTo>
                    <a:pt x="162" y="0"/>
                    <a:pt x="161" y="0"/>
                    <a:pt x="161" y="0"/>
                  </a:cubicBezTo>
                  <a:moveTo>
                    <a:pt x="183" y="0"/>
                  </a:moveTo>
                  <a:cubicBezTo>
                    <a:pt x="168" y="0"/>
                    <a:pt x="168" y="0"/>
                    <a:pt x="168" y="0"/>
                  </a:cubicBezTo>
                  <a:cubicBezTo>
                    <a:pt x="168" y="0"/>
                    <a:pt x="167" y="0"/>
                    <a:pt x="167" y="0"/>
                  </a:cubicBezTo>
                  <a:cubicBezTo>
                    <a:pt x="184" y="0"/>
                    <a:pt x="184" y="0"/>
                    <a:pt x="184" y="0"/>
                  </a:cubicBezTo>
                  <a:cubicBezTo>
                    <a:pt x="184" y="0"/>
                    <a:pt x="183" y="0"/>
                    <a:pt x="183" y="0"/>
                  </a:cubicBezTo>
                  <a:moveTo>
                    <a:pt x="204" y="0"/>
                  </a:moveTo>
                  <a:cubicBezTo>
                    <a:pt x="190" y="0"/>
                    <a:pt x="190" y="0"/>
                    <a:pt x="190" y="0"/>
                  </a:cubicBezTo>
                  <a:cubicBezTo>
                    <a:pt x="190" y="0"/>
                    <a:pt x="189" y="0"/>
                    <a:pt x="189" y="0"/>
                  </a:cubicBezTo>
                  <a:cubicBezTo>
                    <a:pt x="206" y="0"/>
                    <a:pt x="206" y="0"/>
                    <a:pt x="206" y="0"/>
                  </a:cubicBezTo>
                  <a:cubicBezTo>
                    <a:pt x="205" y="0"/>
                    <a:pt x="205" y="0"/>
                    <a:pt x="204" y="0"/>
                  </a:cubicBezTo>
                  <a:moveTo>
                    <a:pt x="226" y="0"/>
                  </a:moveTo>
                  <a:cubicBezTo>
                    <a:pt x="212" y="0"/>
                    <a:pt x="212" y="0"/>
                    <a:pt x="212" y="0"/>
                  </a:cubicBezTo>
                  <a:cubicBezTo>
                    <a:pt x="211" y="0"/>
                    <a:pt x="211" y="0"/>
                    <a:pt x="210" y="0"/>
                  </a:cubicBezTo>
                  <a:cubicBezTo>
                    <a:pt x="228" y="0"/>
                    <a:pt x="228" y="0"/>
                    <a:pt x="228" y="0"/>
                  </a:cubicBezTo>
                  <a:cubicBezTo>
                    <a:pt x="227" y="0"/>
                    <a:pt x="227" y="0"/>
                    <a:pt x="226" y="0"/>
                  </a:cubicBezTo>
                  <a:moveTo>
                    <a:pt x="248" y="0"/>
                  </a:moveTo>
                  <a:cubicBezTo>
                    <a:pt x="234" y="0"/>
                    <a:pt x="234" y="0"/>
                    <a:pt x="234" y="0"/>
                  </a:cubicBezTo>
                  <a:cubicBezTo>
                    <a:pt x="233" y="0"/>
                    <a:pt x="233" y="0"/>
                    <a:pt x="232" y="0"/>
                  </a:cubicBezTo>
                  <a:cubicBezTo>
                    <a:pt x="250" y="0"/>
                    <a:pt x="250" y="0"/>
                    <a:pt x="250" y="0"/>
                  </a:cubicBezTo>
                  <a:cubicBezTo>
                    <a:pt x="249" y="0"/>
                    <a:pt x="249" y="0"/>
                    <a:pt x="248" y="0"/>
                  </a:cubicBezTo>
                  <a:moveTo>
                    <a:pt x="270" y="0"/>
                  </a:moveTo>
                  <a:cubicBezTo>
                    <a:pt x="256" y="0"/>
                    <a:pt x="256" y="0"/>
                    <a:pt x="256" y="0"/>
                  </a:cubicBezTo>
                  <a:cubicBezTo>
                    <a:pt x="255" y="0"/>
                    <a:pt x="255" y="0"/>
                    <a:pt x="254" y="0"/>
                  </a:cubicBezTo>
                  <a:cubicBezTo>
                    <a:pt x="271" y="0"/>
                    <a:pt x="271" y="0"/>
                    <a:pt x="271" y="0"/>
                  </a:cubicBezTo>
                  <a:cubicBezTo>
                    <a:pt x="271" y="0"/>
                    <a:pt x="270" y="0"/>
                    <a:pt x="270" y="0"/>
                  </a:cubicBezTo>
                  <a:moveTo>
                    <a:pt x="292" y="0"/>
                  </a:moveTo>
                  <a:cubicBezTo>
                    <a:pt x="277" y="0"/>
                    <a:pt x="277" y="0"/>
                    <a:pt x="277" y="0"/>
                  </a:cubicBezTo>
                  <a:cubicBezTo>
                    <a:pt x="277" y="0"/>
                    <a:pt x="276" y="0"/>
                    <a:pt x="276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93" y="0"/>
                    <a:pt x="292" y="0"/>
                    <a:pt x="292" y="0"/>
                  </a:cubicBezTo>
                  <a:moveTo>
                    <a:pt x="308" y="0"/>
                  </a:moveTo>
                  <a:cubicBezTo>
                    <a:pt x="299" y="0"/>
                    <a:pt x="299" y="0"/>
                    <a:pt x="299" y="0"/>
                  </a:cubicBezTo>
                  <a:cubicBezTo>
                    <a:pt x="299" y="0"/>
                    <a:pt x="298" y="0"/>
                    <a:pt x="298" y="0"/>
                  </a:cubicBezTo>
                  <a:cubicBezTo>
                    <a:pt x="308" y="0"/>
                    <a:pt x="308" y="0"/>
                    <a:pt x="308" y="0"/>
                  </a:cubicBezTo>
                  <a:cubicBezTo>
                    <a:pt x="308" y="0"/>
                    <a:pt x="308" y="0"/>
                    <a:pt x="308" y="0"/>
                  </a:cubicBezTo>
                </a:path>
              </a:pathLst>
            </a:custGeom>
            <a:solidFill>
              <a:srgbClr val="2C9F5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45" name="íṣḷïḍe">
              <a:extLst>
                <a:ext uri="{FF2B5EF4-FFF2-40B4-BE49-F238E27FC236}">
                  <a16:creationId xmlns:a16="http://schemas.microsoft.com/office/drawing/2014/main" id="{6C774FDB-243F-4FDD-9A12-8F890640FF58}"/>
                </a:ext>
              </a:extLst>
            </p:cNvPr>
            <p:cNvSpPr/>
            <p:nvPr/>
          </p:nvSpPr>
          <p:spPr bwMode="auto">
            <a:xfrm>
              <a:off x="7801763" y="2776279"/>
              <a:ext cx="30365" cy="4672"/>
            </a:xfrm>
            <a:custGeom>
              <a:avLst/>
              <a:gdLst>
                <a:gd name="T0" fmla="*/ 7 w 7"/>
                <a:gd name="T1" fmla="*/ 0 h 1"/>
                <a:gd name="T2" fmla="*/ 0 w 7"/>
                <a:gd name="T3" fmla="*/ 0 h 1"/>
                <a:gd name="T4" fmla="*/ 1 w 7"/>
                <a:gd name="T5" fmla="*/ 0 h 1"/>
                <a:gd name="T6" fmla="*/ 1 w 7"/>
                <a:gd name="T7" fmla="*/ 0 h 1"/>
                <a:gd name="T8" fmla="*/ 3 w 7"/>
                <a:gd name="T9" fmla="*/ 1 h 1"/>
                <a:gd name="T10" fmla="*/ 6 w 7"/>
                <a:gd name="T11" fmla="*/ 0 h 1"/>
                <a:gd name="T12" fmla="*/ 6 w 7"/>
                <a:gd name="T13" fmla="*/ 0 h 1"/>
                <a:gd name="T14" fmla="*/ 7 w 7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">
                  <a:moveTo>
                    <a:pt x="7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2" y="1"/>
                    <a:pt x="3" y="1"/>
                    <a:pt x="3" y="1"/>
                  </a:cubicBezTo>
                  <a:cubicBezTo>
                    <a:pt x="4" y="1"/>
                    <a:pt x="5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46" name="îṩḻîḑe">
              <a:extLst>
                <a:ext uri="{FF2B5EF4-FFF2-40B4-BE49-F238E27FC236}">
                  <a16:creationId xmlns:a16="http://schemas.microsoft.com/office/drawing/2014/main" id="{F55919D8-0238-4FFB-B047-BB4107ED17B9}"/>
                </a:ext>
              </a:extLst>
            </p:cNvPr>
            <p:cNvSpPr/>
            <p:nvPr/>
          </p:nvSpPr>
          <p:spPr bwMode="auto">
            <a:xfrm>
              <a:off x="7704244" y="2776279"/>
              <a:ext cx="30949" cy="4672"/>
            </a:xfrm>
            <a:custGeom>
              <a:avLst/>
              <a:gdLst>
                <a:gd name="T0" fmla="*/ 7 w 7"/>
                <a:gd name="T1" fmla="*/ 0 h 1"/>
                <a:gd name="T2" fmla="*/ 0 w 7"/>
                <a:gd name="T3" fmla="*/ 0 h 1"/>
                <a:gd name="T4" fmla="*/ 1 w 7"/>
                <a:gd name="T5" fmla="*/ 0 h 1"/>
                <a:gd name="T6" fmla="*/ 1 w 7"/>
                <a:gd name="T7" fmla="*/ 0 h 1"/>
                <a:gd name="T8" fmla="*/ 4 w 7"/>
                <a:gd name="T9" fmla="*/ 1 h 1"/>
                <a:gd name="T10" fmla="*/ 6 w 7"/>
                <a:gd name="T11" fmla="*/ 0 h 1"/>
                <a:gd name="T12" fmla="*/ 6 w 7"/>
                <a:gd name="T13" fmla="*/ 0 h 1"/>
                <a:gd name="T14" fmla="*/ 7 w 7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">
                  <a:moveTo>
                    <a:pt x="7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2" y="1"/>
                    <a:pt x="3" y="1"/>
                    <a:pt x="4" y="1"/>
                  </a:cubicBezTo>
                  <a:cubicBezTo>
                    <a:pt x="4" y="1"/>
                    <a:pt x="5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47" name="ïṥľîďè">
              <a:extLst>
                <a:ext uri="{FF2B5EF4-FFF2-40B4-BE49-F238E27FC236}">
                  <a16:creationId xmlns:a16="http://schemas.microsoft.com/office/drawing/2014/main" id="{B2717902-D590-46B5-A0AC-A9788462E34F}"/>
                </a:ext>
              </a:extLst>
            </p:cNvPr>
            <p:cNvSpPr/>
            <p:nvPr/>
          </p:nvSpPr>
          <p:spPr bwMode="auto">
            <a:xfrm>
              <a:off x="7607309" y="2776279"/>
              <a:ext cx="35621" cy="4672"/>
            </a:xfrm>
            <a:custGeom>
              <a:avLst/>
              <a:gdLst>
                <a:gd name="T0" fmla="*/ 8 w 8"/>
                <a:gd name="T1" fmla="*/ 0 h 1"/>
                <a:gd name="T2" fmla="*/ 0 w 8"/>
                <a:gd name="T3" fmla="*/ 0 h 1"/>
                <a:gd name="T4" fmla="*/ 2 w 8"/>
                <a:gd name="T5" fmla="*/ 0 h 1"/>
                <a:gd name="T6" fmla="*/ 2 w 8"/>
                <a:gd name="T7" fmla="*/ 0 h 1"/>
                <a:gd name="T8" fmla="*/ 4 w 8"/>
                <a:gd name="T9" fmla="*/ 1 h 1"/>
                <a:gd name="T10" fmla="*/ 6 w 8"/>
                <a:gd name="T11" fmla="*/ 0 h 1"/>
                <a:gd name="T12" fmla="*/ 6 w 8"/>
                <a:gd name="T13" fmla="*/ 0 h 1"/>
                <a:gd name="T14" fmla="*/ 8 w 8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" h="1">
                  <a:moveTo>
                    <a:pt x="8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1"/>
                    <a:pt x="3" y="1"/>
                    <a:pt x="4" y="1"/>
                  </a:cubicBezTo>
                  <a:cubicBezTo>
                    <a:pt x="5" y="1"/>
                    <a:pt x="5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8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48" name="iṡḻídê">
              <a:extLst>
                <a:ext uri="{FF2B5EF4-FFF2-40B4-BE49-F238E27FC236}">
                  <a16:creationId xmlns:a16="http://schemas.microsoft.com/office/drawing/2014/main" id="{18778452-A671-4151-8EE1-16F09B692AD0}"/>
                </a:ext>
              </a:extLst>
            </p:cNvPr>
            <p:cNvSpPr/>
            <p:nvPr/>
          </p:nvSpPr>
          <p:spPr bwMode="auto">
            <a:xfrm>
              <a:off x="7510374" y="2776279"/>
              <a:ext cx="35037" cy="4672"/>
            </a:xfrm>
            <a:custGeom>
              <a:avLst/>
              <a:gdLst>
                <a:gd name="T0" fmla="*/ 8 w 8"/>
                <a:gd name="T1" fmla="*/ 0 h 1"/>
                <a:gd name="T2" fmla="*/ 0 w 8"/>
                <a:gd name="T3" fmla="*/ 0 h 1"/>
                <a:gd name="T4" fmla="*/ 2 w 8"/>
                <a:gd name="T5" fmla="*/ 0 h 1"/>
                <a:gd name="T6" fmla="*/ 2 w 8"/>
                <a:gd name="T7" fmla="*/ 0 h 1"/>
                <a:gd name="T8" fmla="*/ 4 w 8"/>
                <a:gd name="T9" fmla="*/ 1 h 1"/>
                <a:gd name="T10" fmla="*/ 6 w 8"/>
                <a:gd name="T11" fmla="*/ 0 h 1"/>
                <a:gd name="T12" fmla="*/ 6 w 8"/>
                <a:gd name="T13" fmla="*/ 0 h 1"/>
                <a:gd name="T14" fmla="*/ 8 w 8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" h="1">
                  <a:moveTo>
                    <a:pt x="8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" y="1"/>
                    <a:pt x="3" y="1"/>
                    <a:pt x="4" y="1"/>
                  </a:cubicBezTo>
                  <a:cubicBezTo>
                    <a:pt x="5" y="1"/>
                    <a:pt x="6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8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49" name="íSļîḓê">
              <a:extLst>
                <a:ext uri="{FF2B5EF4-FFF2-40B4-BE49-F238E27FC236}">
                  <a16:creationId xmlns:a16="http://schemas.microsoft.com/office/drawing/2014/main" id="{C281E922-9E97-4BC7-8F78-75CC9A58B32D}"/>
                </a:ext>
              </a:extLst>
            </p:cNvPr>
            <p:cNvSpPr/>
            <p:nvPr/>
          </p:nvSpPr>
          <p:spPr bwMode="auto">
            <a:xfrm>
              <a:off x="7413440" y="2776279"/>
              <a:ext cx="35037" cy="4672"/>
            </a:xfrm>
            <a:custGeom>
              <a:avLst/>
              <a:gdLst>
                <a:gd name="T0" fmla="*/ 8 w 8"/>
                <a:gd name="T1" fmla="*/ 0 h 1"/>
                <a:gd name="T2" fmla="*/ 0 w 8"/>
                <a:gd name="T3" fmla="*/ 0 h 1"/>
                <a:gd name="T4" fmla="*/ 2 w 8"/>
                <a:gd name="T5" fmla="*/ 0 h 1"/>
                <a:gd name="T6" fmla="*/ 2 w 8"/>
                <a:gd name="T7" fmla="*/ 0 h 1"/>
                <a:gd name="T8" fmla="*/ 4 w 8"/>
                <a:gd name="T9" fmla="*/ 1 h 1"/>
                <a:gd name="T10" fmla="*/ 6 w 8"/>
                <a:gd name="T11" fmla="*/ 0 h 1"/>
                <a:gd name="T12" fmla="*/ 6 w 8"/>
                <a:gd name="T13" fmla="*/ 0 h 1"/>
                <a:gd name="T14" fmla="*/ 8 w 8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" h="1">
                  <a:moveTo>
                    <a:pt x="8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" y="1"/>
                    <a:pt x="3" y="1"/>
                    <a:pt x="4" y="1"/>
                  </a:cubicBezTo>
                  <a:cubicBezTo>
                    <a:pt x="5" y="1"/>
                    <a:pt x="6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8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50" name="î$lídè">
              <a:extLst>
                <a:ext uri="{FF2B5EF4-FFF2-40B4-BE49-F238E27FC236}">
                  <a16:creationId xmlns:a16="http://schemas.microsoft.com/office/drawing/2014/main" id="{635FC4CD-C429-4876-ADDD-E9B0E5ADFCC3}"/>
                </a:ext>
              </a:extLst>
            </p:cNvPr>
            <p:cNvSpPr/>
            <p:nvPr/>
          </p:nvSpPr>
          <p:spPr bwMode="auto">
            <a:xfrm>
              <a:off x="7320592" y="2776279"/>
              <a:ext cx="30949" cy="4672"/>
            </a:xfrm>
            <a:custGeom>
              <a:avLst/>
              <a:gdLst>
                <a:gd name="T0" fmla="*/ 7 w 7"/>
                <a:gd name="T1" fmla="*/ 0 h 1"/>
                <a:gd name="T2" fmla="*/ 0 w 7"/>
                <a:gd name="T3" fmla="*/ 0 h 1"/>
                <a:gd name="T4" fmla="*/ 1 w 7"/>
                <a:gd name="T5" fmla="*/ 0 h 1"/>
                <a:gd name="T6" fmla="*/ 1 w 7"/>
                <a:gd name="T7" fmla="*/ 0 h 1"/>
                <a:gd name="T8" fmla="*/ 3 w 7"/>
                <a:gd name="T9" fmla="*/ 1 h 1"/>
                <a:gd name="T10" fmla="*/ 6 w 7"/>
                <a:gd name="T11" fmla="*/ 0 h 1"/>
                <a:gd name="T12" fmla="*/ 6 w 7"/>
                <a:gd name="T13" fmla="*/ 0 h 1"/>
                <a:gd name="T14" fmla="*/ 7 w 7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">
                  <a:moveTo>
                    <a:pt x="7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2" y="1"/>
                    <a:pt x="3" y="1"/>
                    <a:pt x="3" y="1"/>
                  </a:cubicBezTo>
                  <a:cubicBezTo>
                    <a:pt x="4" y="1"/>
                    <a:pt x="5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51" name="ïṩḻîḑé">
              <a:extLst>
                <a:ext uri="{FF2B5EF4-FFF2-40B4-BE49-F238E27FC236}">
                  <a16:creationId xmlns:a16="http://schemas.microsoft.com/office/drawing/2014/main" id="{7DC3D6EF-F270-4036-B8FA-098ADF4BCBB6}"/>
                </a:ext>
              </a:extLst>
            </p:cNvPr>
            <p:cNvSpPr/>
            <p:nvPr/>
          </p:nvSpPr>
          <p:spPr bwMode="auto">
            <a:xfrm>
              <a:off x="7223658" y="2776279"/>
              <a:ext cx="30949" cy="4672"/>
            </a:xfrm>
            <a:custGeom>
              <a:avLst/>
              <a:gdLst>
                <a:gd name="T0" fmla="*/ 7 w 7"/>
                <a:gd name="T1" fmla="*/ 0 h 1"/>
                <a:gd name="T2" fmla="*/ 0 w 7"/>
                <a:gd name="T3" fmla="*/ 0 h 1"/>
                <a:gd name="T4" fmla="*/ 1 w 7"/>
                <a:gd name="T5" fmla="*/ 0 h 1"/>
                <a:gd name="T6" fmla="*/ 1 w 7"/>
                <a:gd name="T7" fmla="*/ 0 h 1"/>
                <a:gd name="T8" fmla="*/ 4 w 7"/>
                <a:gd name="T9" fmla="*/ 1 h 1"/>
                <a:gd name="T10" fmla="*/ 6 w 7"/>
                <a:gd name="T11" fmla="*/ 0 h 1"/>
                <a:gd name="T12" fmla="*/ 6 w 7"/>
                <a:gd name="T13" fmla="*/ 0 h 1"/>
                <a:gd name="T14" fmla="*/ 7 w 7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">
                  <a:moveTo>
                    <a:pt x="7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2" y="1"/>
                    <a:pt x="3" y="1"/>
                    <a:pt x="4" y="1"/>
                  </a:cubicBezTo>
                  <a:cubicBezTo>
                    <a:pt x="4" y="1"/>
                    <a:pt x="5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52" name="iṧlîďê">
              <a:extLst>
                <a:ext uri="{FF2B5EF4-FFF2-40B4-BE49-F238E27FC236}">
                  <a16:creationId xmlns:a16="http://schemas.microsoft.com/office/drawing/2014/main" id="{1F340D0E-28E0-47C2-8720-E79DC7BE66C6}"/>
                </a:ext>
              </a:extLst>
            </p:cNvPr>
            <p:cNvSpPr/>
            <p:nvPr/>
          </p:nvSpPr>
          <p:spPr bwMode="auto">
            <a:xfrm>
              <a:off x="7126723" y="2776279"/>
              <a:ext cx="30365" cy="4672"/>
            </a:xfrm>
            <a:custGeom>
              <a:avLst/>
              <a:gdLst>
                <a:gd name="T0" fmla="*/ 7 w 7"/>
                <a:gd name="T1" fmla="*/ 0 h 1"/>
                <a:gd name="T2" fmla="*/ 0 w 7"/>
                <a:gd name="T3" fmla="*/ 0 h 1"/>
                <a:gd name="T4" fmla="*/ 2 w 7"/>
                <a:gd name="T5" fmla="*/ 0 h 1"/>
                <a:gd name="T6" fmla="*/ 2 w 7"/>
                <a:gd name="T7" fmla="*/ 0 h 1"/>
                <a:gd name="T8" fmla="*/ 4 w 7"/>
                <a:gd name="T9" fmla="*/ 1 h 1"/>
                <a:gd name="T10" fmla="*/ 6 w 7"/>
                <a:gd name="T11" fmla="*/ 0 h 1"/>
                <a:gd name="T12" fmla="*/ 6 w 7"/>
                <a:gd name="T13" fmla="*/ 0 h 1"/>
                <a:gd name="T14" fmla="*/ 7 w 7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">
                  <a:moveTo>
                    <a:pt x="7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1"/>
                    <a:pt x="3" y="1"/>
                    <a:pt x="4" y="1"/>
                  </a:cubicBezTo>
                  <a:cubicBezTo>
                    <a:pt x="5" y="1"/>
                    <a:pt x="5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53" name="išlïḍe">
              <a:extLst>
                <a:ext uri="{FF2B5EF4-FFF2-40B4-BE49-F238E27FC236}">
                  <a16:creationId xmlns:a16="http://schemas.microsoft.com/office/drawing/2014/main" id="{A4003C9F-F1C6-401F-AF15-1C3D12D66ADC}"/>
                </a:ext>
              </a:extLst>
            </p:cNvPr>
            <p:cNvSpPr/>
            <p:nvPr/>
          </p:nvSpPr>
          <p:spPr bwMode="auto">
            <a:xfrm>
              <a:off x="7029204" y="2776279"/>
              <a:ext cx="35621" cy="4672"/>
            </a:xfrm>
            <a:custGeom>
              <a:avLst/>
              <a:gdLst>
                <a:gd name="T0" fmla="*/ 8 w 8"/>
                <a:gd name="T1" fmla="*/ 0 h 1"/>
                <a:gd name="T2" fmla="*/ 0 w 8"/>
                <a:gd name="T3" fmla="*/ 0 h 1"/>
                <a:gd name="T4" fmla="*/ 2 w 8"/>
                <a:gd name="T5" fmla="*/ 0 h 1"/>
                <a:gd name="T6" fmla="*/ 2 w 8"/>
                <a:gd name="T7" fmla="*/ 0 h 1"/>
                <a:gd name="T8" fmla="*/ 4 w 8"/>
                <a:gd name="T9" fmla="*/ 1 h 1"/>
                <a:gd name="T10" fmla="*/ 6 w 8"/>
                <a:gd name="T11" fmla="*/ 0 h 1"/>
                <a:gd name="T12" fmla="*/ 6 w 8"/>
                <a:gd name="T13" fmla="*/ 0 h 1"/>
                <a:gd name="T14" fmla="*/ 8 w 8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" h="1">
                  <a:moveTo>
                    <a:pt x="8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1"/>
                    <a:pt x="3" y="1"/>
                    <a:pt x="4" y="1"/>
                  </a:cubicBezTo>
                  <a:cubicBezTo>
                    <a:pt x="5" y="1"/>
                    <a:pt x="5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8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54" name="îSļïḑè">
              <a:extLst>
                <a:ext uri="{FF2B5EF4-FFF2-40B4-BE49-F238E27FC236}">
                  <a16:creationId xmlns:a16="http://schemas.microsoft.com/office/drawing/2014/main" id="{6C7CF5BF-98ED-40AA-B379-2220FEE4895B}"/>
                </a:ext>
              </a:extLst>
            </p:cNvPr>
            <p:cNvSpPr/>
            <p:nvPr/>
          </p:nvSpPr>
          <p:spPr bwMode="auto">
            <a:xfrm>
              <a:off x="6932269" y="2776279"/>
              <a:ext cx="35621" cy="4672"/>
            </a:xfrm>
            <a:custGeom>
              <a:avLst/>
              <a:gdLst>
                <a:gd name="T0" fmla="*/ 8 w 8"/>
                <a:gd name="T1" fmla="*/ 0 h 1"/>
                <a:gd name="T2" fmla="*/ 0 w 8"/>
                <a:gd name="T3" fmla="*/ 0 h 1"/>
                <a:gd name="T4" fmla="*/ 2 w 8"/>
                <a:gd name="T5" fmla="*/ 0 h 1"/>
                <a:gd name="T6" fmla="*/ 2 w 8"/>
                <a:gd name="T7" fmla="*/ 0 h 1"/>
                <a:gd name="T8" fmla="*/ 4 w 8"/>
                <a:gd name="T9" fmla="*/ 1 h 1"/>
                <a:gd name="T10" fmla="*/ 6 w 8"/>
                <a:gd name="T11" fmla="*/ 0 h 1"/>
                <a:gd name="T12" fmla="*/ 6 w 8"/>
                <a:gd name="T13" fmla="*/ 0 h 1"/>
                <a:gd name="T14" fmla="*/ 8 w 8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" h="1">
                  <a:moveTo>
                    <a:pt x="8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" y="1"/>
                    <a:pt x="3" y="1"/>
                    <a:pt x="4" y="1"/>
                  </a:cubicBezTo>
                  <a:cubicBezTo>
                    <a:pt x="5" y="1"/>
                    <a:pt x="6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8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55" name="íSḷïdè">
              <a:extLst>
                <a:ext uri="{FF2B5EF4-FFF2-40B4-BE49-F238E27FC236}">
                  <a16:creationId xmlns:a16="http://schemas.microsoft.com/office/drawing/2014/main" id="{A6628C85-6D9D-4BB8-9AC4-2976867EAA69}"/>
                </a:ext>
              </a:extLst>
            </p:cNvPr>
            <p:cNvSpPr/>
            <p:nvPr/>
          </p:nvSpPr>
          <p:spPr bwMode="auto">
            <a:xfrm>
              <a:off x="6839422" y="2776279"/>
              <a:ext cx="30949" cy="4672"/>
            </a:xfrm>
            <a:custGeom>
              <a:avLst/>
              <a:gdLst>
                <a:gd name="T0" fmla="*/ 7 w 7"/>
                <a:gd name="T1" fmla="*/ 0 h 1"/>
                <a:gd name="T2" fmla="*/ 0 w 7"/>
                <a:gd name="T3" fmla="*/ 0 h 1"/>
                <a:gd name="T4" fmla="*/ 1 w 7"/>
                <a:gd name="T5" fmla="*/ 0 h 1"/>
                <a:gd name="T6" fmla="*/ 1 w 7"/>
                <a:gd name="T7" fmla="*/ 0 h 1"/>
                <a:gd name="T8" fmla="*/ 3 w 7"/>
                <a:gd name="T9" fmla="*/ 1 h 1"/>
                <a:gd name="T10" fmla="*/ 6 w 7"/>
                <a:gd name="T11" fmla="*/ 0 h 1"/>
                <a:gd name="T12" fmla="*/ 6 w 7"/>
                <a:gd name="T13" fmla="*/ 0 h 1"/>
                <a:gd name="T14" fmla="*/ 7 w 7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">
                  <a:moveTo>
                    <a:pt x="7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2" y="1"/>
                    <a:pt x="3" y="1"/>
                    <a:pt x="3" y="1"/>
                  </a:cubicBezTo>
                  <a:cubicBezTo>
                    <a:pt x="4" y="1"/>
                    <a:pt x="5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56" name="ïṥļïḓè">
              <a:extLst>
                <a:ext uri="{FF2B5EF4-FFF2-40B4-BE49-F238E27FC236}">
                  <a16:creationId xmlns:a16="http://schemas.microsoft.com/office/drawing/2014/main" id="{D097D4CA-7BDD-4A63-82D4-15A6D3EA60F8}"/>
                </a:ext>
              </a:extLst>
            </p:cNvPr>
            <p:cNvSpPr/>
            <p:nvPr/>
          </p:nvSpPr>
          <p:spPr bwMode="auto">
            <a:xfrm>
              <a:off x="6742487" y="2776279"/>
              <a:ext cx="30949" cy="4672"/>
            </a:xfrm>
            <a:custGeom>
              <a:avLst/>
              <a:gdLst>
                <a:gd name="T0" fmla="*/ 7 w 7"/>
                <a:gd name="T1" fmla="*/ 0 h 1"/>
                <a:gd name="T2" fmla="*/ 0 w 7"/>
                <a:gd name="T3" fmla="*/ 0 h 1"/>
                <a:gd name="T4" fmla="*/ 1 w 7"/>
                <a:gd name="T5" fmla="*/ 0 h 1"/>
                <a:gd name="T6" fmla="*/ 1 w 7"/>
                <a:gd name="T7" fmla="*/ 0 h 1"/>
                <a:gd name="T8" fmla="*/ 4 w 7"/>
                <a:gd name="T9" fmla="*/ 1 h 1"/>
                <a:gd name="T10" fmla="*/ 6 w 7"/>
                <a:gd name="T11" fmla="*/ 0 h 1"/>
                <a:gd name="T12" fmla="*/ 6 w 7"/>
                <a:gd name="T13" fmla="*/ 0 h 1"/>
                <a:gd name="T14" fmla="*/ 7 w 7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">
                  <a:moveTo>
                    <a:pt x="7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2" y="1"/>
                    <a:pt x="3" y="1"/>
                    <a:pt x="4" y="1"/>
                  </a:cubicBezTo>
                  <a:cubicBezTo>
                    <a:pt x="4" y="1"/>
                    <a:pt x="5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57" name="íṣḻiḋè">
              <a:extLst>
                <a:ext uri="{FF2B5EF4-FFF2-40B4-BE49-F238E27FC236}">
                  <a16:creationId xmlns:a16="http://schemas.microsoft.com/office/drawing/2014/main" id="{3D819834-D85E-4EB2-B6A5-1C3342C7CD67}"/>
                </a:ext>
              </a:extLst>
            </p:cNvPr>
            <p:cNvSpPr/>
            <p:nvPr/>
          </p:nvSpPr>
          <p:spPr bwMode="auto">
            <a:xfrm>
              <a:off x="6645552" y="2776279"/>
              <a:ext cx="30949" cy="4672"/>
            </a:xfrm>
            <a:custGeom>
              <a:avLst/>
              <a:gdLst>
                <a:gd name="T0" fmla="*/ 7 w 7"/>
                <a:gd name="T1" fmla="*/ 0 h 1"/>
                <a:gd name="T2" fmla="*/ 0 w 7"/>
                <a:gd name="T3" fmla="*/ 0 h 1"/>
                <a:gd name="T4" fmla="*/ 1 w 7"/>
                <a:gd name="T5" fmla="*/ 0 h 1"/>
                <a:gd name="T6" fmla="*/ 1 w 7"/>
                <a:gd name="T7" fmla="*/ 0 h 1"/>
                <a:gd name="T8" fmla="*/ 4 w 7"/>
                <a:gd name="T9" fmla="*/ 1 h 1"/>
                <a:gd name="T10" fmla="*/ 6 w 7"/>
                <a:gd name="T11" fmla="*/ 0 h 1"/>
                <a:gd name="T12" fmla="*/ 6 w 7"/>
                <a:gd name="T13" fmla="*/ 0 h 1"/>
                <a:gd name="T14" fmla="*/ 7 w 7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1">
                  <a:moveTo>
                    <a:pt x="7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1" y="0"/>
                    <a:pt x="1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2" y="1"/>
                    <a:pt x="3" y="1"/>
                    <a:pt x="4" y="1"/>
                  </a:cubicBezTo>
                  <a:cubicBezTo>
                    <a:pt x="4" y="1"/>
                    <a:pt x="5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0"/>
                    <a:pt x="7" y="0"/>
                    <a:pt x="7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58" name="îṣlîḍê">
              <a:extLst>
                <a:ext uri="{FF2B5EF4-FFF2-40B4-BE49-F238E27FC236}">
                  <a16:creationId xmlns:a16="http://schemas.microsoft.com/office/drawing/2014/main" id="{F948B885-5DD6-4515-ABFB-2F4187AF6B79}"/>
                </a:ext>
              </a:extLst>
            </p:cNvPr>
            <p:cNvSpPr/>
            <p:nvPr/>
          </p:nvSpPr>
          <p:spPr bwMode="auto">
            <a:xfrm>
              <a:off x="6548617" y="2776279"/>
              <a:ext cx="35037" cy="4672"/>
            </a:xfrm>
            <a:custGeom>
              <a:avLst/>
              <a:gdLst>
                <a:gd name="T0" fmla="*/ 8 w 8"/>
                <a:gd name="T1" fmla="*/ 0 h 1"/>
                <a:gd name="T2" fmla="*/ 0 w 8"/>
                <a:gd name="T3" fmla="*/ 0 h 1"/>
                <a:gd name="T4" fmla="*/ 2 w 8"/>
                <a:gd name="T5" fmla="*/ 0 h 1"/>
                <a:gd name="T6" fmla="*/ 2 w 8"/>
                <a:gd name="T7" fmla="*/ 0 h 1"/>
                <a:gd name="T8" fmla="*/ 4 w 8"/>
                <a:gd name="T9" fmla="*/ 1 h 1"/>
                <a:gd name="T10" fmla="*/ 6 w 8"/>
                <a:gd name="T11" fmla="*/ 0 h 1"/>
                <a:gd name="T12" fmla="*/ 6 w 8"/>
                <a:gd name="T13" fmla="*/ 0 h 1"/>
                <a:gd name="T14" fmla="*/ 8 w 8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" h="1">
                  <a:moveTo>
                    <a:pt x="8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0"/>
                    <a:pt x="1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1"/>
                    <a:pt x="3" y="1"/>
                    <a:pt x="4" y="1"/>
                  </a:cubicBezTo>
                  <a:cubicBezTo>
                    <a:pt x="5" y="1"/>
                    <a:pt x="5" y="1"/>
                    <a:pt x="6" y="0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7" y="0"/>
                    <a:pt x="7" y="0"/>
                    <a:pt x="8" y="0"/>
                  </a:cubicBezTo>
                </a:path>
              </a:pathLst>
            </a:custGeom>
            <a:solidFill>
              <a:srgbClr val="005E2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59" name="ïṥḷïḓe">
              <a:extLst>
                <a:ext uri="{FF2B5EF4-FFF2-40B4-BE49-F238E27FC236}">
                  <a16:creationId xmlns:a16="http://schemas.microsoft.com/office/drawing/2014/main" id="{97199445-6F79-4184-99F7-F7486E2D49A5}"/>
                </a:ext>
              </a:extLst>
            </p:cNvPr>
            <p:cNvSpPr/>
            <p:nvPr/>
          </p:nvSpPr>
          <p:spPr bwMode="auto">
            <a:xfrm>
              <a:off x="5877664" y="2963141"/>
              <a:ext cx="635332" cy="30949"/>
            </a:xfrm>
            <a:custGeom>
              <a:avLst/>
              <a:gdLst>
                <a:gd name="T0" fmla="*/ 1088 w 1088"/>
                <a:gd name="T1" fmla="*/ 0 h 53"/>
                <a:gd name="T2" fmla="*/ 1073 w 1088"/>
                <a:gd name="T3" fmla="*/ 0 h 53"/>
                <a:gd name="T4" fmla="*/ 1073 w 1088"/>
                <a:gd name="T5" fmla="*/ 0 h 53"/>
                <a:gd name="T6" fmla="*/ 0 w 1088"/>
                <a:gd name="T7" fmla="*/ 0 h 53"/>
                <a:gd name="T8" fmla="*/ 0 w 1088"/>
                <a:gd name="T9" fmla="*/ 15 h 53"/>
                <a:gd name="T10" fmla="*/ 1073 w 1088"/>
                <a:gd name="T11" fmla="*/ 15 h 53"/>
                <a:gd name="T12" fmla="*/ 1073 w 1088"/>
                <a:gd name="T13" fmla="*/ 15 h 53"/>
                <a:gd name="T14" fmla="*/ 0 w 1088"/>
                <a:gd name="T15" fmla="*/ 15 h 53"/>
                <a:gd name="T16" fmla="*/ 0 w 1088"/>
                <a:gd name="T17" fmla="*/ 31 h 53"/>
                <a:gd name="T18" fmla="*/ 1073 w 1088"/>
                <a:gd name="T19" fmla="*/ 31 h 53"/>
                <a:gd name="T20" fmla="*/ 1073 w 1088"/>
                <a:gd name="T21" fmla="*/ 31 h 53"/>
                <a:gd name="T22" fmla="*/ 0 w 1088"/>
                <a:gd name="T23" fmla="*/ 31 h 53"/>
                <a:gd name="T24" fmla="*/ 0 w 1088"/>
                <a:gd name="T25" fmla="*/ 46 h 53"/>
                <a:gd name="T26" fmla="*/ 1073 w 1088"/>
                <a:gd name="T27" fmla="*/ 46 h 53"/>
                <a:gd name="T28" fmla="*/ 1073 w 1088"/>
                <a:gd name="T29" fmla="*/ 46 h 53"/>
                <a:gd name="T30" fmla="*/ 0 w 1088"/>
                <a:gd name="T31" fmla="*/ 46 h 53"/>
                <a:gd name="T32" fmla="*/ 0 w 1088"/>
                <a:gd name="T33" fmla="*/ 53 h 53"/>
                <a:gd name="T34" fmla="*/ 1088 w 1088"/>
                <a:gd name="T35" fmla="*/ 53 h 53"/>
                <a:gd name="T36" fmla="*/ 1088 w 1088"/>
                <a:gd name="T37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88" h="53">
                  <a:moveTo>
                    <a:pt x="1088" y="0"/>
                  </a:moveTo>
                  <a:lnTo>
                    <a:pt x="1073" y="0"/>
                  </a:lnTo>
                  <a:lnTo>
                    <a:pt x="1073" y="0"/>
                  </a:lnTo>
                  <a:lnTo>
                    <a:pt x="0" y="0"/>
                  </a:lnTo>
                  <a:lnTo>
                    <a:pt x="0" y="15"/>
                  </a:lnTo>
                  <a:lnTo>
                    <a:pt x="1073" y="15"/>
                  </a:lnTo>
                  <a:lnTo>
                    <a:pt x="1073" y="15"/>
                  </a:lnTo>
                  <a:lnTo>
                    <a:pt x="0" y="15"/>
                  </a:lnTo>
                  <a:lnTo>
                    <a:pt x="0" y="31"/>
                  </a:lnTo>
                  <a:lnTo>
                    <a:pt x="1073" y="31"/>
                  </a:lnTo>
                  <a:lnTo>
                    <a:pt x="1073" y="31"/>
                  </a:lnTo>
                  <a:lnTo>
                    <a:pt x="0" y="31"/>
                  </a:lnTo>
                  <a:lnTo>
                    <a:pt x="0" y="46"/>
                  </a:lnTo>
                  <a:lnTo>
                    <a:pt x="1073" y="46"/>
                  </a:lnTo>
                  <a:lnTo>
                    <a:pt x="1073" y="46"/>
                  </a:lnTo>
                  <a:lnTo>
                    <a:pt x="0" y="46"/>
                  </a:lnTo>
                  <a:lnTo>
                    <a:pt x="0" y="53"/>
                  </a:lnTo>
                  <a:lnTo>
                    <a:pt x="1088" y="53"/>
                  </a:lnTo>
                  <a:lnTo>
                    <a:pt x="1088" y="0"/>
                  </a:lnTo>
                  <a:close/>
                </a:path>
              </a:pathLst>
            </a:custGeom>
            <a:solidFill>
              <a:srgbClr val="F1CE8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60" name="ïşḻîdè">
              <a:extLst>
                <a:ext uri="{FF2B5EF4-FFF2-40B4-BE49-F238E27FC236}">
                  <a16:creationId xmlns:a16="http://schemas.microsoft.com/office/drawing/2014/main" id="{8089B816-B97F-4DEE-99B6-A6586FE8931C}"/>
                </a:ext>
              </a:extLst>
            </p:cNvPr>
            <p:cNvSpPr/>
            <p:nvPr/>
          </p:nvSpPr>
          <p:spPr bwMode="auto">
            <a:xfrm>
              <a:off x="5877664" y="2963141"/>
              <a:ext cx="635332" cy="30949"/>
            </a:xfrm>
            <a:custGeom>
              <a:avLst/>
              <a:gdLst>
                <a:gd name="T0" fmla="*/ 1088 w 1088"/>
                <a:gd name="T1" fmla="*/ 0 h 53"/>
                <a:gd name="T2" fmla="*/ 1073 w 1088"/>
                <a:gd name="T3" fmla="*/ 0 h 53"/>
                <a:gd name="T4" fmla="*/ 1073 w 1088"/>
                <a:gd name="T5" fmla="*/ 0 h 53"/>
                <a:gd name="T6" fmla="*/ 0 w 1088"/>
                <a:gd name="T7" fmla="*/ 0 h 53"/>
                <a:gd name="T8" fmla="*/ 0 w 1088"/>
                <a:gd name="T9" fmla="*/ 15 h 53"/>
                <a:gd name="T10" fmla="*/ 1073 w 1088"/>
                <a:gd name="T11" fmla="*/ 15 h 53"/>
                <a:gd name="T12" fmla="*/ 1073 w 1088"/>
                <a:gd name="T13" fmla="*/ 15 h 53"/>
                <a:gd name="T14" fmla="*/ 0 w 1088"/>
                <a:gd name="T15" fmla="*/ 15 h 53"/>
                <a:gd name="T16" fmla="*/ 0 w 1088"/>
                <a:gd name="T17" fmla="*/ 31 h 53"/>
                <a:gd name="T18" fmla="*/ 1073 w 1088"/>
                <a:gd name="T19" fmla="*/ 31 h 53"/>
                <a:gd name="T20" fmla="*/ 1073 w 1088"/>
                <a:gd name="T21" fmla="*/ 31 h 53"/>
                <a:gd name="T22" fmla="*/ 0 w 1088"/>
                <a:gd name="T23" fmla="*/ 31 h 53"/>
                <a:gd name="T24" fmla="*/ 0 w 1088"/>
                <a:gd name="T25" fmla="*/ 46 h 53"/>
                <a:gd name="T26" fmla="*/ 1073 w 1088"/>
                <a:gd name="T27" fmla="*/ 46 h 53"/>
                <a:gd name="T28" fmla="*/ 1073 w 1088"/>
                <a:gd name="T29" fmla="*/ 46 h 53"/>
                <a:gd name="T30" fmla="*/ 0 w 1088"/>
                <a:gd name="T31" fmla="*/ 46 h 53"/>
                <a:gd name="T32" fmla="*/ 0 w 1088"/>
                <a:gd name="T33" fmla="*/ 53 h 53"/>
                <a:gd name="T34" fmla="*/ 1088 w 1088"/>
                <a:gd name="T35" fmla="*/ 53 h 53"/>
                <a:gd name="T36" fmla="*/ 1088 w 1088"/>
                <a:gd name="T37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88" h="53">
                  <a:moveTo>
                    <a:pt x="1088" y="0"/>
                  </a:moveTo>
                  <a:lnTo>
                    <a:pt x="1073" y="0"/>
                  </a:lnTo>
                  <a:lnTo>
                    <a:pt x="1073" y="0"/>
                  </a:lnTo>
                  <a:lnTo>
                    <a:pt x="0" y="0"/>
                  </a:lnTo>
                  <a:lnTo>
                    <a:pt x="0" y="15"/>
                  </a:lnTo>
                  <a:lnTo>
                    <a:pt x="1073" y="15"/>
                  </a:lnTo>
                  <a:lnTo>
                    <a:pt x="1073" y="15"/>
                  </a:lnTo>
                  <a:lnTo>
                    <a:pt x="0" y="15"/>
                  </a:lnTo>
                  <a:lnTo>
                    <a:pt x="0" y="31"/>
                  </a:lnTo>
                  <a:lnTo>
                    <a:pt x="1073" y="31"/>
                  </a:lnTo>
                  <a:lnTo>
                    <a:pt x="1073" y="31"/>
                  </a:lnTo>
                  <a:lnTo>
                    <a:pt x="0" y="31"/>
                  </a:lnTo>
                  <a:lnTo>
                    <a:pt x="0" y="46"/>
                  </a:lnTo>
                  <a:lnTo>
                    <a:pt x="1073" y="46"/>
                  </a:lnTo>
                  <a:lnTo>
                    <a:pt x="1073" y="46"/>
                  </a:lnTo>
                  <a:lnTo>
                    <a:pt x="0" y="46"/>
                  </a:lnTo>
                  <a:lnTo>
                    <a:pt x="0" y="53"/>
                  </a:lnTo>
                  <a:lnTo>
                    <a:pt x="1088" y="53"/>
                  </a:lnTo>
                  <a:lnTo>
                    <a:pt x="1088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61" name="ïṡḷïḓè">
              <a:extLst>
                <a:ext uri="{FF2B5EF4-FFF2-40B4-BE49-F238E27FC236}">
                  <a16:creationId xmlns:a16="http://schemas.microsoft.com/office/drawing/2014/main" id="{829421A9-863B-4624-BED1-F6C4A56734A3}"/>
                </a:ext>
              </a:extLst>
            </p:cNvPr>
            <p:cNvSpPr/>
            <p:nvPr/>
          </p:nvSpPr>
          <p:spPr bwMode="auto">
            <a:xfrm>
              <a:off x="5877664" y="2963141"/>
              <a:ext cx="626573" cy="584"/>
            </a:xfrm>
            <a:prstGeom prst="rect">
              <a:avLst/>
            </a:prstGeom>
            <a:solidFill>
              <a:srgbClr val="EEEC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62" name="í$1ïḑê">
              <a:extLst>
                <a:ext uri="{FF2B5EF4-FFF2-40B4-BE49-F238E27FC236}">
                  <a16:creationId xmlns:a16="http://schemas.microsoft.com/office/drawing/2014/main" id="{F1A4FBD9-31B2-4774-B4DE-A8502B8D1E02}"/>
                </a:ext>
              </a:extLst>
            </p:cNvPr>
            <p:cNvSpPr/>
            <p:nvPr/>
          </p:nvSpPr>
          <p:spPr bwMode="auto">
            <a:xfrm>
              <a:off x="5877664" y="2963141"/>
              <a:ext cx="626573" cy="5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63" name="íśḻiḋê">
              <a:extLst>
                <a:ext uri="{FF2B5EF4-FFF2-40B4-BE49-F238E27FC236}">
                  <a16:creationId xmlns:a16="http://schemas.microsoft.com/office/drawing/2014/main" id="{74FC75D4-A022-47F4-B537-D7FB648EDB5C}"/>
                </a:ext>
              </a:extLst>
            </p:cNvPr>
            <p:cNvSpPr/>
            <p:nvPr/>
          </p:nvSpPr>
          <p:spPr bwMode="auto">
            <a:xfrm>
              <a:off x="5877664" y="2971900"/>
              <a:ext cx="626573" cy="584"/>
            </a:xfrm>
            <a:prstGeom prst="rect">
              <a:avLst/>
            </a:prstGeom>
            <a:solidFill>
              <a:srgbClr val="EEEC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64" name="iṧļïdé">
              <a:extLst>
                <a:ext uri="{FF2B5EF4-FFF2-40B4-BE49-F238E27FC236}">
                  <a16:creationId xmlns:a16="http://schemas.microsoft.com/office/drawing/2014/main" id="{B8F6E5C1-3793-4846-B721-6C50B503D3D4}"/>
                </a:ext>
              </a:extLst>
            </p:cNvPr>
            <p:cNvSpPr/>
            <p:nvPr/>
          </p:nvSpPr>
          <p:spPr bwMode="auto">
            <a:xfrm>
              <a:off x="5877664" y="2971900"/>
              <a:ext cx="626573" cy="5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65" name="îşḷîdê">
              <a:extLst>
                <a:ext uri="{FF2B5EF4-FFF2-40B4-BE49-F238E27FC236}">
                  <a16:creationId xmlns:a16="http://schemas.microsoft.com/office/drawing/2014/main" id="{B33EE0A0-E1BD-4C73-969F-FE669B1E0AF3}"/>
                </a:ext>
              </a:extLst>
            </p:cNvPr>
            <p:cNvSpPr/>
            <p:nvPr/>
          </p:nvSpPr>
          <p:spPr bwMode="auto">
            <a:xfrm>
              <a:off x="5877664" y="2981243"/>
              <a:ext cx="626573" cy="584"/>
            </a:xfrm>
            <a:prstGeom prst="rect">
              <a:avLst/>
            </a:prstGeom>
            <a:solidFill>
              <a:srgbClr val="EEEC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66" name="íṧľíḍê">
              <a:extLst>
                <a:ext uri="{FF2B5EF4-FFF2-40B4-BE49-F238E27FC236}">
                  <a16:creationId xmlns:a16="http://schemas.microsoft.com/office/drawing/2014/main" id="{AB33868E-76DA-4D07-9CED-90EEEAC99565}"/>
                </a:ext>
              </a:extLst>
            </p:cNvPr>
            <p:cNvSpPr/>
            <p:nvPr/>
          </p:nvSpPr>
          <p:spPr bwMode="auto">
            <a:xfrm>
              <a:off x="5877664" y="2981243"/>
              <a:ext cx="626573" cy="5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67" name="îṣḻïḍe">
              <a:extLst>
                <a:ext uri="{FF2B5EF4-FFF2-40B4-BE49-F238E27FC236}">
                  <a16:creationId xmlns:a16="http://schemas.microsoft.com/office/drawing/2014/main" id="{9FB0B2AE-F6E9-46B4-ABAC-D72FD9E30017}"/>
                </a:ext>
              </a:extLst>
            </p:cNvPr>
            <p:cNvSpPr/>
            <p:nvPr/>
          </p:nvSpPr>
          <p:spPr bwMode="auto">
            <a:xfrm>
              <a:off x="5877664" y="2990002"/>
              <a:ext cx="626573" cy="584"/>
            </a:xfrm>
            <a:prstGeom prst="rect">
              <a:avLst/>
            </a:prstGeom>
            <a:solidFill>
              <a:srgbClr val="EEECB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68" name="ïSḻiḑè">
              <a:extLst>
                <a:ext uri="{FF2B5EF4-FFF2-40B4-BE49-F238E27FC236}">
                  <a16:creationId xmlns:a16="http://schemas.microsoft.com/office/drawing/2014/main" id="{079B304B-A5AB-4CAE-ACFE-C1B4C3AA5C1C}"/>
                </a:ext>
              </a:extLst>
            </p:cNvPr>
            <p:cNvSpPr/>
            <p:nvPr/>
          </p:nvSpPr>
          <p:spPr bwMode="auto">
            <a:xfrm>
              <a:off x="5877664" y="2990002"/>
              <a:ext cx="626573" cy="5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69" name="iŝļiḋè">
              <a:extLst>
                <a:ext uri="{FF2B5EF4-FFF2-40B4-BE49-F238E27FC236}">
                  <a16:creationId xmlns:a16="http://schemas.microsoft.com/office/drawing/2014/main" id="{979B6DA3-2D55-4A7D-947E-B5E397D4D562}"/>
                </a:ext>
              </a:extLst>
            </p:cNvPr>
            <p:cNvSpPr/>
            <p:nvPr/>
          </p:nvSpPr>
          <p:spPr bwMode="auto">
            <a:xfrm>
              <a:off x="6230951" y="3154091"/>
              <a:ext cx="61898" cy="244673"/>
            </a:xfrm>
            <a:custGeom>
              <a:avLst/>
              <a:gdLst>
                <a:gd name="T0" fmla="*/ 106 w 106"/>
                <a:gd name="T1" fmla="*/ 0 h 419"/>
                <a:gd name="T2" fmla="*/ 0 w 106"/>
                <a:gd name="T3" fmla="*/ 46 h 419"/>
                <a:gd name="T4" fmla="*/ 0 w 106"/>
                <a:gd name="T5" fmla="*/ 419 h 419"/>
                <a:gd name="T6" fmla="*/ 106 w 106"/>
                <a:gd name="T7" fmla="*/ 419 h 419"/>
                <a:gd name="T8" fmla="*/ 106 w 106"/>
                <a:gd name="T9" fmla="*/ 0 h 4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6" h="419">
                  <a:moveTo>
                    <a:pt x="106" y="0"/>
                  </a:moveTo>
                  <a:lnTo>
                    <a:pt x="0" y="46"/>
                  </a:lnTo>
                  <a:lnTo>
                    <a:pt x="0" y="419"/>
                  </a:lnTo>
                  <a:lnTo>
                    <a:pt x="106" y="419"/>
                  </a:lnTo>
                  <a:lnTo>
                    <a:pt x="10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70" name="ïşliḍê">
              <a:extLst>
                <a:ext uri="{FF2B5EF4-FFF2-40B4-BE49-F238E27FC236}">
                  <a16:creationId xmlns:a16="http://schemas.microsoft.com/office/drawing/2014/main" id="{79ABD409-2424-4D69-8C1F-5F7B8F0F3EDA}"/>
                </a:ext>
              </a:extLst>
            </p:cNvPr>
            <p:cNvSpPr/>
            <p:nvPr/>
          </p:nvSpPr>
          <p:spPr bwMode="auto">
            <a:xfrm>
              <a:off x="5957080" y="3007521"/>
              <a:ext cx="520879" cy="84672"/>
            </a:xfrm>
            <a:prstGeom prst="rect">
              <a:avLst/>
            </a:prstGeom>
            <a:solidFill>
              <a:srgbClr val="3C3C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71" name="îṧliḋê">
              <a:extLst>
                <a:ext uri="{FF2B5EF4-FFF2-40B4-BE49-F238E27FC236}">
                  <a16:creationId xmlns:a16="http://schemas.microsoft.com/office/drawing/2014/main" id="{604AC144-FA79-404E-AC9B-A2DCEAF4C80A}"/>
                </a:ext>
              </a:extLst>
            </p:cNvPr>
            <p:cNvSpPr/>
            <p:nvPr/>
          </p:nvSpPr>
          <p:spPr bwMode="auto">
            <a:xfrm>
              <a:off x="6469200" y="3007521"/>
              <a:ext cx="8759" cy="84672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72" name="íšḻiḓé">
              <a:extLst>
                <a:ext uri="{FF2B5EF4-FFF2-40B4-BE49-F238E27FC236}">
                  <a16:creationId xmlns:a16="http://schemas.microsoft.com/office/drawing/2014/main" id="{74DDE324-BC6C-49DE-A73C-63A52130D98A}"/>
                </a:ext>
              </a:extLst>
            </p:cNvPr>
            <p:cNvSpPr/>
            <p:nvPr/>
          </p:nvSpPr>
          <p:spPr bwMode="auto">
            <a:xfrm>
              <a:off x="6367594" y="3007521"/>
              <a:ext cx="8759" cy="84672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73" name="ïśľíde">
              <a:extLst>
                <a:ext uri="{FF2B5EF4-FFF2-40B4-BE49-F238E27FC236}">
                  <a16:creationId xmlns:a16="http://schemas.microsoft.com/office/drawing/2014/main" id="{64B73C65-7550-4C3D-AFB3-0A2A7F5F17F4}"/>
                </a:ext>
              </a:extLst>
            </p:cNvPr>
            <p:cNvSpPr/>
            <p:nvPr/>
          </p:nvSpPr>
          <p:spPr bwMode="auto">
            <a:xfrm>
              <a:off x="6261900" y="3007521"/>
              <a:ext cx="12847" cy="84672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74" name="îṩľíḍè">
              <a:extLst>
                <a:ext uri="{FF2B5EF4-FFF2-40B4-BE49-F238E27FC236}">
                  <a16:creationId xmlns:a16="http://schemas.microsoft.com/office/drawing/2014/main" id="{2B5CED51-D100-43C3-945E-F0F9FD27B776}"/>
                </a:ext>
              </a:extLst>
            </p:cNvPr>
            <p:cNvSpPr/>
            <p:nvPr/>
          </p:nvSpPr>
          <p:spPr bwMode="auto">
            <a:xfrm>
              <a:off x="6160293" y="3007521"/>
              <a:ext cx="8759" cy="84672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75" name="íṡľiḑè">
              <a:extLst>
                <a:ext uri="{FF2B5EF4-FFF2-40B4-BE49-F238E27FC236}">
                  <a16:creationId xmlns:a16="http://schemas.microsoft.com/office/drawing/2014/main" id="{800D103B-7D31-43FF-8AEC-D14D07298010}"/>
                </a:ext>
              </a:extLst>
            </p:cNvPr>
            <p:cNvSpPr/>
            <p:nvPr/>
          </p:nvSpPr>
          <p:spPr bwMode="auto">
            <a:xfrm>
              <a:off x="6054599" y="3007521"/>
              <a:ext cx="12847" cy="84672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76" name="îś1iḍé">
              <a:extLst>
                <a:ext uri="{FF2B5EF4-FFF2-40B4-BE49-F238E27FC236}">
                  <a16:creationId xmlns:a16="http://schemas.microsoft.com/office/drawing/2014/main" id="{B8FFEDAC-8D8F-4BCF-AA4F-AF41D96F195D}"/>
                </a:ext>
              </a:extLst>
            </p:cNvPr>
            <p:cNvSpPr/>
            <p:nvPr/>
          </p:nvSpPr>
          <p:spPr bwMode="auto">
            <a:xfrm>
              <a:off x="5952993" y="3007521"/>
              <a:ext cx="8759" cy="84672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77" name="iṣḷiḑê">
              <a:extLst>
                <a:ext uri="{FF2B5EF4-FFF2-40B4-BE49-F238E27FC236}">
                  <a16:creationId xmlns:a16="http://schemas.microsoft.com/office/drawing/2014/main" id="{DC4467D2-5C48-4B26-86B8-C6D67C564D01}"/>
                </a:ext>
              </a:extLst>
            </p:cNvPr>
            <p:cNvSpPr/>
            <p:nvPr/>
          </p:nvSpPr>
          <p:spPr bwMode="auto">
            <a:xfrm>
              <a:off x="5083498" y="2914090"/>
              <a:ext cx="277958" cy="280294"/>
            </a:xfrm>
            <a:prstGeom prst="ellipse">
              <a:avLst/>
            </a:prstGeom>
            <a:solidFill>
              <a:srgbClr val="F9B2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78" name="ísḻïḋe">
              <a:extLst>
                <a:ext uri="{FF2B5EF4-FFF2-40B4-BE49-F238E27FC236}">
                  <a16:creationId xmlns:a16="http://schemas.microsoft.com/office/drawing/2014/main" id="{22481CCD-CD3E-4C16-ADF9-BB6D9DFE8142}"/>
                </a:ext>
              </a:extLst>
            </p:cNvPr>
            <p:cNvSpPr/>
            <p:nvPr/>
          </p:nvSpPr>
          <p:spPr bwMode="auto">
            <a:xfrm>
              <a:off x="5132550" y="2825330"/>
              <a:ext cx="180439" cy="178103"/>
            </a:xfrm>
            <a:prstGeom prst="ellipse">
              <a:avLst/>
            </a:prstGeom>
            <a:solidFill>
              <a:srgbClr val="F9B2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79" name="ïṩḷiḑe">
              <a:extLst>
                <a:ext uri="{FF2B5EF4-FFF2-40B4-BE49-F238E27FC236}">
                  <a16:creationId xmlns:a16="http://schemas.microsoft.com/office/drawing/2014/main" id="{C1E93B53-403C-418D-B937-BDE0EB0DCDF6}"/>
                </a:ext>
              </a:extLst>
            </p:cNvPr>
            <p:cNvSpPr/>
            <p:nvPr/>
          </p:nvSpPr>
          <p:spPr bwMode="auto">
            <a:xfrm>
              <a:off x="5216054" y="2825330"/>
              <a:ext cx="13431" cy="617814"/>
            </a:xfrm>
            <a:prstGeom prst="rect">
              <a:avLst/>
            </a:prstGeom>
            <a:solidFill>
              <a:srgbClr val="7D4E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80" name="ísľïďê">
              <a:extLst>
                <a:ext uri="{FF2B5EF4-FFF2-40B4-BE49-F238E27FC236}">
                  <a16:creationId xmlns:a16="http://schemas.microsoft.com/office/drawing/2014/main" id="{A257AC63-9869-4B8C-8E55-8B3D0C5C53F2}"/>
                </a:ext>
              </a:extLst>
            </p:cNvPr>
            <p:cNvSpPr/>
            <p:nvPr/>
          </p:nvSpPr>
          <p:spPr bwMode="auto">
            <a:xfrm>
              <a:off x="5101601" y="2981243"/>
              <a:ext cx="127884" cy="137811"/>
            </a:xfrm>
            <a:custGeom>
              <a:avLst/>
              <a:gdLst>
                <a:gd name="T0" fmla="*/ 204 w 219"/>
                <a:gd name="T1" fmla="*/ 236 h 236"/>
                <a:gd name="T2" fmla="*/ 219 w 219"/>
                <a:gd name="T3" fmla="*/ 213 h 236"/>
                <a:gd name="T4" fmla="*/ 22 w 219"/>
                <a:gd name="T5" fmla="*/ 0 h 236"/>
                <a:gd name="T6" fmla="*/ 0 w 219"/>
                <a:gd name="T7" fmla="*/ 15 h 236"/>
                <a:gd name="T8" fmla="*/ 204 w 219"/>
                <a:gd name="T9" fmla="*/ 236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9" h="236">
                  <a:moveTo>
                    <a:pt x="204" y="236"/>
                  </a:moveTo>
                  <a:lnTo>
                    <a:pt x="219" y="213"/>
                  </a:lnTo>
                  <a:lnTo>
                    <a:pt x="22" y="0"/>
                  </a:lnTo>
                  <a:lnTo>
                    <a:pt x="0" y="15"/>
                  </a:lnTo>
                  <a:lnTo>
                    <a:pt x="204" y="236"/>
                  </a:lnTo>
                  <a:close/>
                </a:path>
              </a:pathLst>
            </a:custGeom>
            <a:solidFill>
              <a:srgbClr val="7D4E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81" name="í$lîḍè">
              <a:extLst>
                <a:ext uri="{FF2B5EF4-FFF2-40B4-BE49-F238E27FC236}">
                  <a16:creationId xmlns:a16="http://schemas.microsoft.com/office/drawing/2014/main" id="{2B485ACE-DF6E-40E2-8341-4883B1CF5904}"/>
                </a:ext>
              </a:extLst>
            </p:cNvPr>
            <p:cNvSpPr/>
            <p:nvPr/>
          </p:nvSpPr>
          <p:spPr bwMode="auto">
            <a:xfrm>
              <a:off x="4691087" y="2914090"/>
              <a:ext cx="277958" cy="280294"/>
            </a:xfrm>
            <a:prstGeom prst="ellipse">
              <a:avLst/>
            </a:prstGeom>
            <a:solidFill>
              <a:srgbClr val="F9B2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82" name="îṧḻïḋé">
              <a:extLst>
                <a:ext uri="{FF2B5EF4-FFF2-40B4-BE49-F238E27FC236}">
                  <a16:creationId xmlns:a16="http://schemas.microsoft.com/office/drawing/2014/main" id="{186C9623-5895-423C-96FA-D5C5C403966E}"/>
                </a:ext>
              </a:extLst>
            </p:cNvPr>
            <p:cNvSpPr/>
            <p:nvPr/>
          </p:nvSpPr>
          <p:spPr bwMode="auto">
            <a:xfrm>
              <a:off x="4739555" y="2825330"/>
              <a:ext cx="181023" cy="178103"/>
            </a:xfrm>
            <a:prstGeom prst="ellipse">
              <a:avLst/>
            </a:prstGeom>
            <a:solidFill>
              <a:srgbClr val="F9B2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83" name="íṩḷîdè">
              <a:extLst>
                <a:ext uri="{FF2B5EF4-FFF2-40B4-BE49-F238E27FC236}">
                  <a16:creationId xmlns:a16="http://schemas.microsoft.com/office/drawing/2014/main" id="{5387D4F3-EE61-4849-A851-57C9CD049D78}"/>
                </a:ext>
              </a:extLst>
            </p:cNvPr>
            <p:cNvSpPr/>
            <p:nvPr/>
          </p:nvSpPr>
          <p:spPr bwMode="auto">
            <a:xfrm>
              <a:off x="4818971" y="2825330"/>
              <a:ext cx="17518" cy="617814"/>
            </a:xfrm>
            <a:prstGeom prst="rect">
              <a:avLst/>
            </a:prstGeom>
            <a:solidFill>
              <a:srgbClr val="7D4E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84" name="íṡlíḋe">
              <a:extLst>
                <a:ext uri="{FF2B5EF4-FFF2-40B4-BE49-F238E27FC236}">
                  <a16:creationId xmlns:a16="http://schemas.microsoft.com/office/drawing/2014/main" id="{E058DFC2-BD6C-4321-8FCD-C62FA5810C0F}"/>
                </a:ext>
              </a:extLst>
            </p:cNvPr>
            <p:cNvSpPr/>
            <p:nvPr/>
          </p:nvSpPr>
          <p:spPr bwMode="auto">
            <a:xfrm>
              <a:off x="4298676" y="2914090"/>
              <a:ext cx="273286" cy="280294"/>
            </a:xfrm>
            <a:prstGeom prst="ellipse">
              <a:avLst/>
            </a:prstGeom>
            <a:solidFill>
              <a:srgbClr val="F9B2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85" name="îṩļiḓè">
              <a:extLst>
                <a:ext uri="{FF2B5EF4-FFF2-40B4-BE49-F238E27FC236}">
                  <a16:creationId xmlns:a16="http://schemas.microsoft.com/office/drawing/2014/main" id="{FEEA4978-EAA3-46FC-917B-B357B5E3A28C}"/>
                </a:ext>
              </a:extLst>
            </p:cNvPr>
            <p:cNvSpPr/>
            <p:nvPr/>
          </p:nvSpPr>
          <p:spPr bwMode="auto">
            <a:xfrm>
              <a:off x="4347144" y="2825330"/>
              <a:ext cx="176351" cy="178103"/>
            </a:xfrm>
            <a:prstGeom prst="ellipse">
              <a:avLst/>
            </a:prstGeom>
            <a:solidFill>
              <a:srgbClr val="F9B23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86" name="í$ḷïḓè">
              <a:extLst>
                <a:ext uri="{FF2B5EF4-FFF2-40B4-BE49-F238E27FC236}">
                  <a16:creationId xmlns:a16="http://schemas.microsoft.com/office/drawing/2014/main" id="{064BAAA5-03AF-473B-94D5-783F575CECC2}"/>
                </a:ext>
              </a:extLst>
            </p:cNvPr>
            <p:cNvSpPr/>
            <p:nvPr/>
          </p:nvSpPr>
          <p:spPr bwMode="auto">
            <a:xfrm>
              <a:off x="4426560" y="2825330"/>
              <a:ext cx="17518" cy="617814"/>
            </a:xfrm>
            <a:prstGeom prst="rect">
              <a:avLst/>
            </a:prstGeom>
            <a:solidFill>
              <a:srgbClr val="7D4E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87" name="îšḷîḋè">
              <a:extLst>
                <a:ext uri="{FF2B5EF4-FFF2-40B4-BE49-F238E27FC236}">
                  <a16:creationId xmlns:a16="http://schemas.microsoft.com/office/drawing/2014/main" id="{E23EA886-5FE3-4221-8EB1-86D4D86B3C09}"/>
                </a:ext>
              </a:extLst>
            </p:cNvPr>
            <p:cNvSpPr/>
            <p:nvPr/>
          </p:nvSpPr>
          <p:spPr bwMode="auto">
            <a:xfrm>
              <a:off x="4426560" y="2981243"/>
              <a:ext cx="131972" cy="137811"/>
            </a:xfrm>
            <a:custGeom>
              <a:avLst/>
              <a:gdLst>
                <a:gd name="T0" fmla="*/ 22 w 226"/>
                <a:gd name="T1" fmla="*/ 236 h 236"/>
                <a:gd name="T2" fmla="*/ 0 w 226"/>
                <a:gd name="T3" fmla="*/ 213 h 236"/>
                <a:gd name="T4" fmla="*/ 204 w 226"/>
                <a:gd name="T5" fmla="*/ 0 h 236"/>
                <a:gd name="T6" fmla="*/ 226 w 226"/>
                <a:gd name="T7" fmla="*/ 15 h 236"/>
                <a:gd name="T8" fmla="*/ 22 w 226"/>
                <a:gd name="T9" fmla="*/ 236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6" h="236">
                  <a:moveTo>
                    <a:pt x="22" y="236"/>
                  </a:moveTo>
                  <a:lnTo>
                    <a:pt x="0" y="213"/>
                  </a:lnTo>
                  <a:lnTo>
                    <a:pt x="204" y="0"/>
                  </a:lnTo>
                  <a:lnTo>
                    <a:pt x="226" y="15"/>
                  </a:lnTo>
                  <a:lnTo>
                    <a:pt x="22" y="236"/>
                  </a:lnTo>
                  <a:close/>
                </a:path>
              </a:pathLst>
            </a:custGeom>
            <a:solidFill>
              <a:srgbClr val="7D4E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</p:grpSp>
      <p:sp>
        <p:nvSpPr>
          <p:cNvPr id="4" name="PA-文本框 2">
            <a:extLst>
              <a:ext uri="{FF2B5EF4-FFF2-40B4-BE49-F238E27FC236}">
                <a16:creationId xmlns:a16="http://schemas.microsoft.com/office/drawing/2014/main" id="{6DDE803A-5867-42C6-8F5B-E24662595637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023775" y="3536576"/>
            <a:ext cx="384346" cy="180947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0"/>
              </a:lnSpc>
            </a:pPr>
            <a:r>
              <a:rPr lang="zh-CN" altLang="en-US" dirty="0">
                <a:solidFill>
                  <a:schemeClr val="accent2">
                    <a:alpha val="91000"/>
                  </a:schemeClr>
                </a:solidFill>
              </a:rPr>
              <a:t>●</a:t>
            </a:r>
            <a:endParaRPr lang="zh-CN" altLang="en-US" dirty="0">
              <a:solidFill>
                <a:schemeClr val="accent2">
                  <a:alpha val="72000"/>
                </a:schemeClr>
              </a:solidFill>
            </a:endParaRPr>
          </a:p>
          <a:p>
            <a:pPr>
              <a:lnSpc>
                <a:spcPct val="0"/>
              </a:lnSpc>
            </a:pPr>
            <a:r>
              <a:rPr lang="zh-CN" altLang="en-US" dirty="0">
                <a:solidFill>
                  <a:schemeClr val="accent2">
                    <a:alpha val="38000"/>
                  </a:schemeClr>
                </a:solidFill>
              </a:rPr>
              <a:t>●</a:t>
            </a:r>
            <a:endParaRPr lang="zh-CN" altLang="en-US" dirty="0">
              <a:solidFill>
                <a:schemeClr val="accent2">
                  <a:alpha val="51000"/>
                </a:schemeClr>
              </a:solidFill>
            </a:endParaRPr>
          </a:p>
          <a:p>
            <a:pPr>
              <a:lnSpc>
                <a:spcPct val="0"/>
              </a:lnSpc>
            </a:pPr>
            <a:r>
              <a:rPr lang="zh-CN" altLang="en-US" dirty="0">
                <a:solidFill>
                  <a:schemeClr val="accent2">
                    <a:alpha val="53000"/>
                  </a:schemeClr>
                </a:solidFill>
              </a:rPr>
              <a:t>●</a:t>
            </a:r>
            <a:endParaRPr lang="zh-CN" altLang="en-US" dirty="0">
              <a:solidFill>
                <a:schemeClr val="accent2">
                  <a:alpha val="49000"/>
                </a:schemeClr>
              </a:solidFill>
            </a:endParaRPr>
          </a:p>
          <a:p>
            <a:pPr>
              <a:lnSpc>
                <a:spcPct val="0"/>
              </a:lnSpc>
            </a:pPr>
            <a:r>
              <a:rPr lang="zh-CN" altLang="en-US" dirty="0">
                <a:solidFill>
                  <a:schemeClr val="accent2">
                    <a:alpha val="59000"/>
                  </a:schemeClr>
                </a:solidFill>
              </a:rPr>
              <a:t>●</a:t>
            </a:r>
            <a:endParaRPr lang="zh-CN" altLang="en-US" dirty="0">
              <a:solidFill>
                <a:schemeClr val="accent2">
                  <a:alpha val="31000"/>
                </a:schemeClr>
              </a:solidFill>
            </a:endParaRPr>
          </a:p>
          <a:p>
            <a:pPr>
              <a:lnSpc>
                <a:spcPct val="0"/>
              </a:lnSpc>
            </a:pPr>
            <a:r>
              <a:rPr lang="zh-CN" altLang="en-US" dirty="0">
                <a:solidFill>
                  <a:schemeClr val="accent2">
                    <a:alpha val="42000"/>
                  </a:schemeClr>
                </a:solidFill>
              </a:rPr>
              <a:t>●</a:t>
            </a:r>
            <a:endParaRPr lang="zh-CN" altLang="en-US" dirty="0">
              <a:solidFill>
                <a:schemeClr val="accent2">
                  <a:alpha val="55000"/>
                </a:schemeClr>
              </a:solidFill>
            </a:endParaRPr>
          </a:p>
          <a:p>
            <a:pPr>
              <a:lnSpc>
                <a:spcPct val="0"/>
              </a:lnSpc>
            </a:pPr>
            <a:r>
              <a:rPr lang="zh-CN" altLang="en-US" dirty="0">
                <a:solidFill>
                  <a:schemeClr val="accent2">
                    <a:alpha val="40000"/>
                  </a:schemeClr>
                </a:solidFill>
              </a:rPr>
              <a:t>●</a:t>
            </a:r>
            <a:endParaRPr lang="zh-CN" altLang="en-US" dirty="0">
              <a:solidFill>
                <a:schemeClr val="accent2">
                  <a:alpha val="67000"/>
                </a:schemeClr>
              </a:solidFill>
            </a:endParaRPr>
          </a:p>
          <a:p>
            <a:pPr>
              <a:lnSpc>
                <a:spcPct val="0"/>
              </a:lnSpc>
            </a:pPr>
            <a:r>
              <a:rPr lang="zh-CN" altLang="en-US" dirty="0">
                <a:solidFill>
                  <a:schemeClr val="accent2">
                    <a:alpha val="91000"/>
                  </a:schemeClr>
                </a:solidFill>
              </a:rPr>
              <a:t>●</a:t>
            </a:r>
            <a:endParaRPr lang="zh-CN" altLang="en-US" dirty="0">
              <a:solidFill>
                <a:schemeClr val="accent2">
                  <a:alpha val="87000"/>
                </a:schemeClr>
              </a:solidFill>
            </a:endParaRPr>
          </a:p>
          <a:p>
            <a:pPr>
              <a:lnSpc>
                <a:spcPct val="0"/>
              </a:lnSpc>
            </a:pPr>
            <a:r>
              <a:rPr lang="zh-CN" altLang="en-US" dirty="0">
                <a:solidFill>
                  <a:schemeClr val="accent2">
                    <a:alpha val="92000"/>
                  </a:schemeClr>
                </a:solidFill>
              </a:rPr>
              <a:t>●</a:t>
            </a:r>
            <a:endParaRPr lang="zh-CN" altLang="en-US" dirty="0">
              <a:solidFill>
                <a:schemeClr val="accent2">
                  <a:alpha val="99000"/>
                </a:schemeClr>
              </a:solidFill>
            </a:endParaRPr>
          </a:p>
          <a:p>
            <a:pPr>
              <a:lnSpc>
                <a:spcPct val="0"/>
              </a:lnSpc>
            </a:pPr>
            <a:r>
              <a:rPr lang="zh-CN" altLang="en-US" dirty="0">
                <a:solidFill>
                  <a:schemeClr val="accent2">
                    <a:alpha val="67000"/>
                  </a:schemeClr>
                </a:solidFill>
              </a:rPr>
              <a:t>●</a:t>
            </a:r>
            <a:endParaRPr lang="zh-CN" altLang="en-US" dirty="0">
              <a:solidFill>
                <a:schemeClr val="accent2">
                  <a:alpha val="5000"/>
                </a:schemeClr>
              </a:solidFill>
            </a:endParaRPr>
          </a:p>
          <a:p>
            <a:pPr>
              <a:lnSpc>
                <a:spcPct val="0"/>
              </a:lnSpc>
            </a:pPr>
            <a:r>
              <a:rPr lang="zh-CN" altLang="en-US" dirty="0">
                <a:solidFill>
                  <a:schemeClr val="accent2">
                    <a:alpha val="88000"/>
                  </a:schemeClr>
                </a:solidFill>
              </a:rPr>
              <a:t>●</a:t>
            </a:r>
          </a:p>
        </p:txBody>
      </p:sp>
      <p:pic>
        <p:nvPicPr>
          <p:cNvPr id="5" name="小小森林乐团 - 梅雨季的一个梦">
            <a:hlinkClick r:id="" action="ppaction://media"/>
            <a:extLst>
              <a:ext uri="{FF2B5EF4-FFF2-40B4-BE49-F238E27FC236}">
                <a16:creationId xmlns:a16="http://schemas.microsoft.com/office/drawing/2014/main" id="{134D4ACE-BCAD-4C7E-8A21-BD90F67C8543}"/>
              </a:ext>
            </a:extLst>
          </p:cNvPr>
          <p:cNvPicPr>
            <a:picLocks noChangeAspect="1"/>
          </p:cNvPicPr>
          <p:nvPr>
            <a:audioFile r:link="rId3"/>
            <p:extLst>
              <p:ext uri="{DAA4B4D4-6D71-4841-9C94-3DE7FCFB9230}">
                <p14:media xmlns:p14="http://schemas.microsoft.com/office/powerpoint/2010/main" r:embed="rId2">
                  <p14:fade out="500"/>
                </p14:media>
              </p:ext>
            </p:extLst>
          </p:nvPr>
        </p:nvPicPr>
        <p:blipFill>
          <a:blip r:embed="rId7"/>
          <a:stretch>
            <a:fillRect/>
          </a:stretch>
        </p:blipFill>
        <p:spPr>
          <a:xfrm>
            <a:off x="3680328" y="-660982"/>
            <a:ext cx="487362" cy="48736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84077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0"/>
    </mc:Choice>
    <mc:Fallback xmlns="">
      <p:transition spd="slow" advClick="0" advTm="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Effect transition="out" filter="fade">
                                      <p:cBhvr>
                                        <p:cTn id="6" dur="13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12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  <p:anim to="" calcmode="lin" valueType="num">
                                      <p:cBhvr>
                                        <p:cTn id="8" dur="13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+rand(0.25)+0.7"/>
                                          </p:val>
                                        </p:tav>
                                      </p:tavLst>
                                    </p:anim>
                                    <p:anim to="" calcmode="lin" valueType="num">
                                      <p:cBhvr>
                                        <p:cTn id="9" dur="13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rand(0.25)-0.7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path" presetSubtype="0" fill="hold" grpId="1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animMotion origin="layout" path="M -3.33333E-6 4.81481E-6 L 0.4586 0.00023 " pathEditMode="relative" rAng="0" ptsTypes="AA">
                                      <p:cBhvr>
                                        <p:cTn id="11" dur="19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2930" y="0"/>
                                    </p:animMotion>
                                  </p:childTnLst>
                                </p:cTn>
                              </p:par>
                              <p:par>
                                <p:cTn id="12" presetID="22" presetClass="exit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left)">
                                      <p:cBhvr>
                                        <p:cTn id="13" dur="125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124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mediacall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6" dur="1" fill="hold"/>
                                        <p:tgtEl>
                                          <p:spTgt spid="5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vol="80000" numSld="999">
                <p:cTn id="1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5"/>
                </p:tgtEl>
              </p:cMediaNode>
            </p:audio>
          </p:childTnLst>
        </p:cTn>
      </p:par>
    </p:tnLst>
    <p:bldLst>
      <p:bldP spid="4" grpId="0"/>
      <p:bldP spid="4" grpId="1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10</Words>
  <Application>Microsoft Office PowerPoint</Application>
  <PresentationFormat>宽屏</PresentationFormat>
  <Paragraphs>10</Paragraphs>
  <Slides>1</Slides>
  <Notes>0</Notes>
  <HiddenSlides>0</HiddenSlides>
  <MMClips>1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主题​​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徐安</dc:creator>
  <cp:lastModifiedBy>baba</cp:lastModifiedBy>
  <cp:revision>13</cp:revision>
  <dcterms:created xsi:type="dcterms:W3CDTF">2018-08-07T10:06:14Z</dcterms:created>
  <dcterms:modified xsi:type="dcterms:W3CDTF">2020-10-18T13:03:04Z</dcterms:modified>
</cp:coreProperties>
</file>