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BD5A"/>
    <a:srgbClr val="FD3B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425" y="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81C223-1131-4E5A-AEFC-3F5B6D96AE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C8F5CA2-8D97-4E30-8B99-36A1F2BE1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B0B1E4-5395-448A-93CD-C5E7B5EDC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577E4EF-BA21-406A-B5BF-059DA084B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754403-F03C-4163-A2C9-8DCCE61AF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332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D62704-86FF-461D-B674-EC57535D0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6115228-C4D1-42E2-A7B8-E2A512BA92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1339843-F2B2-4458-BF74-CA4E5F292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078CBCB-D5EF-4118-8CD4-57FB612D0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C1704B-A4AC-4BF3-ABCA-69BD861AF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500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A8C3A31-B991-420B-96F7-3EDE43076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DC48716-5735-4779-90DC-9AD84D8C32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8B08D62-203A-439C-B916-5BE46D507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BACE6D-0B80-4E90-BE46-4E66E66C7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14F943-0AF4-4148-896A-11BCDCF37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337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36B4E0-332A-408E-8A48-B15905B7F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CC386AA-9D21-425C-9C03-1ED8633B0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08FA5F-AEE6-4200-936D-D96D26379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B1CCDE-62C2-4B20-8A38-175A34D0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86B6FB-26BB-4025-A8DA-E4A9391C5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71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0B6802-B8FA-4054-A2E4-AD21825E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B625726-EE95-4804-826B-3B7FA6D4E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39879F-177A-4E0C-B5A5-6C4673035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8ACD4B-99A8-467F-AD95-865FCECFE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CAA49C4-9F6A-4867-87D3-8453703F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652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51467F-9BDD-4DDD-8A72-804FF502A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A2B1826-3721-4B02-A5FC-B6DF15B83D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FF500B5-6631-470E-B47A-0D9C304E18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7AE5B57-D715-4977-B11A-D9BDA683F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F029F21-27C1-4655-88D0-9581A54FC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9ECFD4E-97F1-4C7B-95CB-F404B6074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30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B1B9FBD-C085-4810-BDE2-B1094DA41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8B2A29-FB44-4031-AA73-E01A8BEAF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C6872DA-5C0C-4A28-82D8-38C7660D41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24FF773-23FC-490E-AE7A-3CBC50F9DE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2FFD919-6794-44D5-B943-831CA50B2D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F70A40C-D080-4A31-9A0A-554B60928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40B3310-E0EC-42E0-9693-69825054D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F4E94B9-B0DA-4F38-913A-1050C8ABF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17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DEBDF0-AC2B-4B30-9B3B-9AB4B7B00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B2D03D4-8C47-4045-8D35-3BAF3F7AF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D6A01C5-E949-43BA-A5AD-D08002CC5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764304D-DC91-4E0E-B674-5C488F924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1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A63CFE7-1501-4F4D-8F8E-A98528D73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71D035C-1DED-48E7-8AE0-8131F22E5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E34F486-6290-4A58-95DE-18A2BF19E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748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70E136-6551-4390-88F1-DF4DCCE40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77FEB1D-7E0D-40D3-B2DE-5A02A2D4A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554A5CE-9EC6-4B65-924B-D4D6C307CF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C4C671E-2208-4597-9207-28E4D2567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88B10C3-190F-44D5-B602-944E7796B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C8C9C4A-F767-4ECD-B6E0-AED005F5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626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0B89F9-361F-4F1D-A6A3-C81BE7C85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27A2948-4649-482A-8510-0F70CBFDE0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8C08729-C6CD-47E0-8E34-2EAA76C322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5293CE9-5D8F-4605-8C05-718C81073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A61DCBB-0972-4F27-B102-D21B14145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393FE6B-5655-4259-98F4-88DDA95CA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578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D155CEA-B8CD-478C-AF0A-8F930A928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5D9B983-EE39-45AD-9F62-CCFCD8806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CE27DF-3730-46CE-B7E3-4FA7EA6FB0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8CEC1-3A82-4687-AEFA-1F726F55052A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2688784-BA45-438B-82B4-B81A900F5A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C8E2B4-8F57-4669-ADA6-2379CB1EB5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BE439-C5B6-4208-B7EE-8F3E3E71DA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902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文本框 3">
            <a:extLst>
              <a:ext uri="{FF2B5EF4-FFF2-40B4-BE49-F238E27FC236}">
                <a16:creationId xmlns:a16="http://schemas.microsoft.com/office/drawing/2014/main" id="{F0F59619-14FB-4C3B-A8D9-6D0B549588C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58718" y="3429000"/>
            <a:ext cx="474563" cy="1732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zh-CN" altLang="en-US" dirty="0"/>
              <a:t>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●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B449F84-FF70-4E40-AB55-DF17338BB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371" y="5234365"/>
            <a:ext cx="12192000" cy="68580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651086B0-232B-47CE-A73C-347F2633036A}"/>
              </a:ext>
            </a:extLst>
          </p:cNvPr>
          <p:cNvSpPr/>
          <p:nvPr/>
        </p:nvSpPr>
        <p:spPr>
          <a:xfrm>
            <a:off x="670053" y="1688600"/>
            <a:ext cx="736611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highlight>
                  <a:srgbClr val="FF0000"/>
                </a:highligh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粒子喷射</a:t>
            </a:r>
            <a:r>
              <a:rPr lang="zh-CN" altLang="en-US" sz="8000" dirty="0">
                <a:solidFill>
                  <a:srgbClr val="FF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动画！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5976845-85D7-4384-9CB3-C7A570896EC7}"/>
              </a:ext>
            </a:extLst>
          </p:cNvPr>
          <p:cNvSpPr txBox="1"/>
          <p:nvPr/>
        </p:nvSpPr>
        <p:spPr>
          <a:xfrm>
            <a:off x="2310114" y="3012039"/>
            <a:ext cx="31830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PPT</a:t>
            </a:r>
            <a:r>
              <a:rPr lang="zh-CN" altLang="en-US" sz="6600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！？</a:t>
            </a:r>
          </a:p>
        </p:txBody>
      </p:sp>
    </p:spTree>
    <p:extLst>
      <p:ext uri="{BB962C8B-B14F-4D97-AF65-F5344CB8AC3E}">
        <p14:creationId xmlns:p14="http://schemas.microsoft.com/office/powerpoint/2010/main" val="133849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 to=""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rand(0.25)-0.125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rand(0.25)-0.125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7</Words>
  <Application>Microsoft Office PowerPoint</Application>
  <PresentationFormat>宽屏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思源黑体 CN Bold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安逸</dc:creator>
  <cp:lastModifiedBy>baba</cp:lastModifiedBy>
  <cp:revision>23</cp:revision>
  <dcterms:created xsi:type="dcterms:W3CDTF">2019-04-12T10:16:34Z</dcterms:created>
  <dcterms:modified xsi:type="dcterms:W3CDTF">2020-10-18T06:34:02Z</dcterms:modified>
</cp:coreProperties>
</file>