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425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E282A6-5802-43C2-A213-56CAEEB31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394BC11-33BA-49F1-B532-884B68E84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E8456C-C629-4ADB-8BEF-55C0ABB87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AD29E-ACAB-4C32-9304-547D4D80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D2BAA3-4223-433D-9863-337A9372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921CE4-6C97-4BF8-ABA6-858FBDF24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E6E9D6B-D238-4676-83AB-D0078F7BB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EA6585-94D8-4D02-A0F0-3339DB7BB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DD6902-C340-4BC6-9E54-A73C7A895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537265-DD72-46F2-853E-4D067FEA7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379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8B077DE-9142-4BFB-B5AB-61697728D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8B911A-E876-41B4-85AC-7F2D7D125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1E57C3-A734-41C1-95A2-94BB44E5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6C9066-7657-4AF5-9E10-B44159A39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75EA321-5CA5-4B8B-96EB-FD3185DE2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604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5EA0B5-B929-465B-87EA-7E07EDDE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31F919-9D5D-4222-9189-B4F6DC17D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F4E165-A865-415F-A15C-3A3065AD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8E5480-3FDE-40B3-AF71-59F4B2E12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D95CB6-30B6-46F7-B68D-86C1471C8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82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CA4CA9-2D14-49DD-B700-68F88505E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D256A3-341A-4238-9A6B-C8BA25A36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C130E6-AD1E-4560-8D4B-733AF5C3F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9B2763-6087-4AB0-A9DE-680DC20F9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507423-F152-46C5-81D8-25443835B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3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E2E276-8C39-4A7B-9339-7FCB075CC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961869-8504-493C-9683-5A495716C2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5E53F71-7122-4AB4-8ADF-0953199A7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AB1B15-0035-4A40-B9B9-3596373AF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D37848-71FC-4C99-8904-0AF102111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AA2B026-DB56-4716-B7CB-D87588C9C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35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A56535-3A25-4BF7-A148-3AEED465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D014C3D-5BE8-474A-BDDB-D53B54BB9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DCF0604-2E74-4ABE-8552-F3FF1CE142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E6FF9A7-B488-424B-B271-4391594AF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71702FE-D827-4ADF-948A-45D23655ED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4E2D905-0112-4784-80E1-4BB73F28F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92F3E9E-9391-4528-AE3D-F168CBEE7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E76B545-6C78-43D0-B4C9-EFF09357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492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80A5FA-B0A6-4BD9-95A0-11A61C57F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FD218C6-C849-4227-8D72-61BDFDB3F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89BFA5A-0A24-4247-B4FF-E7CA4EC81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C7AFB75-6F0F-4A6F-8EFE-5B0B3AEF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38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0B56D5C-FA5F-4604-B517-9AD3B08F5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43F08FA-5184-4449-8A5E-B99B9900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5A087E-2D03-495B-B77B-619BBD5DE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87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7F3D7B-4342-4602-83B9-CA2638C64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4F66A2-C08A-4B2E-AAC4-F225E5EBD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9A8F3D3-FE3B-4A1E-B484-796524DA3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3E9929-D881-42DE-A2F8-23A90233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C071BA9-1EE3-483F-AFBF-93AD53DFF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2FAA53-C314-419B-8046-1D73FCD29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35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02CFC1-4049-413D-A935-BE30586F3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6858178-7C6C-4AFB-8CA0-4EA5040B67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58C2E0-04AF-41FB-A9B0-8EDC5155F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4C06229-D0C6-4F01-BA34-F8B6DF92A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0EC1598-A771-4016-B366-2BF21B62B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E1C3F8-B36E-45D5-946F-D8A21A949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09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E291D47-6BC1-4E8C-9361-564D48D8C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2B9DC01-8CD8-4F41-9600-AC5FC3F8B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70A5724-6A5A-4C07-8DF9-151CE9017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F86A-A84C-4E0B-A50E-C8AA153AB94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9506C5-B665-4961-90B7-027980323F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2A919C-62E1-4210-A250-E9D57857A5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D3545-907B-48E4-9DFA-72C069D46E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81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-文本框 3">
            <a:extLst>
              <a:ext uri="{FF2B5EF4-FFF2-40B4-BE49-F238E27FC236}">
                <a16:creationId xmlns:a16="http://schemas.microsoft.com/office/drawing/2014/main" id="{D2E026B5-7627-4059-B688-79B8F138A2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1" name="PA-文本框 3">
            <a:extLst>
              <a:ext uri="{FF2B5EF4-FFF2-40B4-BE49-F238E27FC236}">
                <a16:creationId xmlns:a16="http://schemas.microsoft.com/office/drawing/2014/main" id="{FAE50402-5C3E-4E26-9F1A-016D75CCB78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2" name="PA-文本框 3">
            <a:extLst>
              <a:ext uri="{FF2B5EF4-FFF2-40B4-BE49-F238E27FC236}">
                <a16:creationId xmlns:a16="http://schemas.microsoft.com/office/drawing/2014/main" id="{F4283120-1B59-46FA-967E-05EA597F399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3" name="PA-文本框 3">
            <a:extLst>
              <a:ext uri="{FF2B5EF4-FFF2-40B4-BE49-F238E27FC236}">
                <a16:creationId xmlns:a16="http://schemas.microsoft.com/office/drawing/2014/main" id="{60B87E2F-E85E-43CA-91D9-D4F78D771D7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4" name="PA-文本框 3">
            <a:extLst>
              <a:ext uri="{FF2B5EF4-FFF2-40B4-BE49-F238E27FC236}">
                <a16:creationId xmlns:a16="http://schemas.microsoft.com/office/drawing/2014/main" id="{302A768C-B222-4CB1-B69F-F0568ECD974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5" name="PA-文本框 3">
            <a:extLst>
              <a:ext uri="{FF2B5EF4-FFF2-40B4-BE49-F238E27FC236}">
                <a16:creationId xmlns:a16="http://schemas.microsoft.com/office/drawing/2014/main" id="{79017D58-5FF8-44DF-B2CB-F9734379051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6" name="PA-文本框 3">
            <a:extLst>
              <a:ext uri="{FF2B5EF4-FFF2-40B4-BE49-F238E27FC236}">
                <a16:creationId xmlns:a16="http://schemas.microsoft.com/office/drawing/2014/main" id="{26457841-0417-4FEA-81AE-EB7B2F024039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7" name="PA-文本框 3">
            <a:extLst>
              <a:ext uri="{FF2B5EF4-FFF2-40B4-BE49-F238E27FC236}">
                <a16:creationId xmlns:a16="http://schemas.microsoft.com/office/drawing/2014/main" id="{0BF552F6-EE1B-4875-924C-6BC2E1FBD106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8" name="PA-文本框 3">
            <a:extLst>
              <a:ext uri="{FF2B5EF4-FFF2-40B4-BE49-F238E27FC236}">
                <a16:creationId xmlns:a16="http://schemas.microsoft.com/office/drawing/2014/main" id="{75DD721A-DB0B-4121-A721-4F8F3EC970C0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19" name="PA-文本框 3">
            <a:extLst>
              <a:ext uri="{FF2B5EF4-FFF2-40B4-BE49-F238E27FC236}">
                <a16:creationId xmlns:a16="http://schemas.microsoft.com/office/drawing/2014/main" id="{6BAA2582-1973-439C-91F1-5843AA03DA19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20" name="PA-文本框 3">
            <a:extLst>
              <a:ext uri="{FF2B5EF4-FFF2-40B4-BE49-F238E27FC236}">
                <a16:creationId xmlns:a16="http://schemas.microsoft.com/office/drawing/2014/main" id="{703629ED-8D4D-48B3-B59A-AA4BE2A255C1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E90F599-ADA6-4232-B0F5-1B7DA51DC7A9}"/>
              </a:ext>
            </a:extLst>
          </p:cNvPr>
          <p:cNvSpPr txBox="1"/>
          <p:nvPr/>
        </p:nvSpPr>
        <p:spPr>
          <a:xfrm>
            <a:off x="6246471" y="3032760"/>
            <a:ext cx="541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把这个神奇的小点点移到哪里，它就会在哪里汇合</a:t>
            </a:r>
            <a:r>
              <a:rPr lang="en-US" altLang="zh-CN" dirty="0"/>
              <a:t>~</a:t>
            </a:r>
            <a:endParaRPr lang="zh-CN" altLang="en-US" dirty="0"/>
          </a:p>
        </p:txBody>
      </p: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7D517EBF-27A7-4572-95ED-4EBD816A5737}"/>
              </a:ext>
            </a:extLst>
          </p:cNvPr>
          <p:cNvCxnSpPr/>
          <p:nvPr/>
        </p:nvCxnSpPr>
        <p:spPr>
          <a:xfrm flipH="1" flipV="1">
            <a:off x="6246471" y="3680460"/>
            <a:ext cx="139089" cy="160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79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100000" fill="hold" grpId="0" nodeType="withEffect">
                                  <p:stCondLst>
                                    <p:cond delay="1946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" dur="1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9" dur="1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9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entr" presetSubtype="0" accel="100000" fill="hold" grpId="0" nodeType="withEffect">
                                  <p:stCondLst>
                                    <p:cond delay="2478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8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15" dur="8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8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accel="100000" fill="hold" grpId="0" nodeType="withEffect">
                                  <p:stCondLst>
                                    <p:cond delay="887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1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21" dur="11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14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entr" presetSubtype="0" accel="100000" fill="hold" grpId="0" nodeType="withEffect">
                                  <p:stCondLst>
                                    <p:cond delay="1839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9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27" dur="99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entr" presetSubtype="0" accel="100000" fill="hold" grpId="0" nodeType="withEffect">
                                  <p:stCondLst>
                                    <p:cond delay="1592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8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33" dur="8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82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entr" presetSubtype="0" accel="100000" fill="hold" grpId="0" nodeType="withEffect">
                                  <p:stCondLst>
                                    <p:cond delay="1103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9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39" dur="9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entr" presetSubtype="0" accel="100000" fill="hold" grpId="0" nodeType="withEffect">
                                  <p:stCondLst>
                                    <p:cond delay="1227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1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45" dur="11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1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entr" presetSubtype="0" accel="100000" fill="hold" grpId="0" nodeType="withEffect">
                                  <p:stCondLst>
                                    <p:cond delay="1273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9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51" dur="9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entr" presetSubtype="0" accel="100000" fill="hold" grpId="0" nodeType="withEffect">
                                  <p:stCondLst>
                                    <p:cond delay="183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57" dur="1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09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entr" presetSubtype="0" accel="100000" fill="hold" grpId="0" nodeType="withEffect">
                                  <p:stCondLst>
                                    <p:cond delay="633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8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3" dur="8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0" presetClass="entr" presetSubtype="0" accel="100000" fill="hold" grpId="0" nodeType="withEffect">
                                  <p:stCondLst>
                                    <p:cond delay="1946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" dur="1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69" dur="1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09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文本框 3">
            <a:extLst>
              <a:ext uri="{FF2B5EF4-FFF2-40B4-BE49-F238E27FC236}">
                <a16:creationId xmlns:a16="http://schemas.microsoft.com/office/drawing/2014/main" id="{5F9D829E-E830-4A21-B834-2527FAB2CD4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945529" y="3429000"/>
            <a:ext cx="300942" cy="1389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sz="800" dirty="0">
                <a:solidFill>
                  <a:srgbClr val="00B0F0"/>
                </a:solidFill>
              </a:rPr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BEF780E-D049-474B-80CF-97CF453DBC5F}"/>
              </a:ext>
            </a:extLst>
          </p:cNvPr>
          <p:cNvSpPr txBox="1"/>
          <p:nvPr/>
        </p:nvSpPr>
        <p:spPr>
          <a:xfrm>
            <a:off x="3116687" y="2219459"/>
            <a:ext cx="7229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在这儿配置自己的文字</a:t>
            </a:r>
          </a:p>
        </p:txBody>
      </p:sp>
    </p:spTree>
    <p:extLst>
      <p:ext uri="{BB962C8B-B14F-4D97-AF65-F5344CB8AC3E}">
        <p14:creationId xmlns:p14="http://schemas.microsoft.com/office/powerpoint/2010/main" val="17734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accel="100000" fill="hold" grpId="0" nodeType="withEffect">
                                  <p:stCondLst>
                                    <p:cond delay="183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" dur="1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from="0" to="(#ppt_x)" calcmode="lin" valueType="num">
                                      <p:cBhvr>
                                        <p:cTn id="9" dur="1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rand(1)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9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35</Words>
  <Application>Microsoft Office PowerPoint</Application>
  <PresentationFormat>宽屏</PresentationFormat>
  <Paragraphs>14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华文琥珀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安逸</dc:creator>
  <cp:lastModifiedBy>baba</cp:lastModifiedBy>
  <cp:revision>12</cp:revision>
  <dcterms:created xsi:type="dcterms:W3CDTF">2019-04-25T10:39:35Z</dcterms:created>
  <dcterms:modified xsi:type="dcterms:W3CDTF">2020-10-18T04:36:34Z</dcterms:modified>
</cp:coreProperties>
</file>