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97" r:id="rId3"/>
    <p:sldId id="294" r:id="rId4"/>
  </p:sldIdLst>
  <p:sldSz cx="9145588" cy="6858000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000000"/>
    <a:srgbClr val="292929"/>
    <a:srgbClr val="E6E6E6"/>
    <a:srgbClr val="EAEAEA"/>
    <a:srgbClr val="AEAEAE"/>
    <a:srgbClr val="0066CC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 autoAdjust="0"/>
    <p:restoredTop sz="95961" autoAdjust="0"/>
  </p:normalViewPr>
  <p:slideViewPr>
    <p:cSldViewPr snapToObjects="1">
      <p:cViewPr varScale="1">
        <p:scale>
          <a:sx n="78" d="100"/>
          <a:sy n="78" d="100"/>
        </p:scale>
        <p:origin x="1870" y="24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1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3988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23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4CCDB-C953-4032-A84E-52D4BD64C4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800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45798-479A-4260-814B-5666DB076B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0317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988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1388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EE3F9-AB12-4C8D-8A58-B4C259B8A5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657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9EC44-9242-4F0B-B09E-5641C59FAE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850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39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39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A4040-067D-4CD2-8315-83DEDFBBDA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764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4018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32791-D92C-48CE-8175-AE82A4F239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838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661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661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9A183-B2CB-4263-A3F2-18D815172F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475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187DC-C898-47C0-B31E-7E119B84013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17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FDD1A-712E-4B5D-8E4A-FCAB4CB883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601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33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8101F-E699-4820-ADD4-49B132C4BF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6428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798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798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798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36683-3382-4803-B0F8-9AE4E3FFE0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583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311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3118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71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4788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8D00C4-DC3D-4917-8EAC-7D201ABFC3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5588" cy="6858000"/>
          </a:xfrm>
          <a:prstGeom prst="rect">
            <a:avLst/>
          </a:prstGeom>
          <a:gradFill rotWithShape="1">
            <a:gsLst>
              <a:gs pos="0">
                <a:srgbClr val="AEAEAE"/>
              </a:gs>
              <a:gs pos="50000">
                <a:srgbClr val="EAEAEA"/>
              </a:gs>
              <a:gs pos="100000">
                <a:srgbClr val="AEAEAE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1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5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8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6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29" name="Picture 113" descr="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427038"/>
            <a:ext cx="5254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30" name="Oval 114"/>
          <p:cNvSpPr>
            <a:spLocks noChangeAspect="1" noChangeArrowheads="1"/>
          </p:cNvSpPr>
          <p:nvPr/>
        </p:nvSpPr>
        <p:spPr bwMode="auto">
          <a:xfrm>
            <a:off x="396875" y="-228600"/>
            <a:ext cx="1800225" cy="1800225"/>
          </a:xfrm>
          <a:prstGeom prst="ellipse">
            <a:avLst/>
          </a:prstGeom>
          <a:gradFill rotWithShape="1">
            <a:gsLst>
              <a:gs pos="0">
                <a:srgbClr val="FF9900">
                  <a:alpha val="45000"/>
                </a:srgb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4849" name="Picture 3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0" name="Picture 3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1" name="Picture 3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68" name="Group 120"/>
          <p:cNvGrpSpPr>
            <a:grpSpLocks/>
          </p:cNvGrpSpPr>
          <p:nvPr/>
        </p:nvGrpSpPr>
        <p:grpSpPr bwMode="auto">
          <a:xfrm>
            <a:off x="4059238" y="4095750"/>
            <a:ext cx="744537" cy="146050"/>
            <a:chOff x="-3456" y="2925"/>
            <a:chExt cx="1113" cy="185"/>
          </a:xfrm>
        </p:grpSpPr>
        <p:sp>
          <p:nvSpPr>
            <p:cNvPr id="2169" name="Freeform 121"/>
            <p:cNvSpPr>
              <a:spLocks noEditPoints="1"/>
            </p:cNvSpPr>
            <p:nvPr/>
          </p:nvSpPr>
          <p:spPr bwMode="auto">
            <a:xfrm>
              <a:off x="-3456" y="2928"/>
              <a:ext cx="134" cy="167"/>
            </a:xfrm>
            <a:custGeom>
              <a:avLst/>
              <a:gdLst>
                <a:gd name="T0" fmla="*/ 1018 w 1118"/>
                <a:gd name="T1" fmla="*/ 283 h 1394"/>
                <a:gd name="T2" fmla="*/ 1018 w 1118"/>
                <a:gd name="T3" fmla="*/ 862 h 1394"/>
                <a:gd name="T4" fmla="*/ 933 w 1118"/>
                <a:gd name="T5" fmla="*/ 862 h 1394"/>
                <a:gd name="T6" fmla="*/ 933 w 1118"/>
                <a:gd name="T7" fmla="*/ 810 h 1394"/>
                <a:gd name="T8" fmla="*/ 829 w 1118"/>
                <a:gd name="T9" fmla="*/ 810 h 1394"/>
                <a:gd name="T10" fmla="*/ 829 w 1118"/>
                <a:gd name="T11" fmla="*/ 1179 h 1394"/>
                <a:gd name="T12" fmla="*/ 884 w 1118"/>
                <a:gd name="T13" fmla="*/ 1259 h 1394"/>
                <a:gd name="T14" fmla="*/ 960 w 1118"/>
                <a:gd name="T15" fmla="*/ 1258 h 1394"/>
                <a:gd name="T16" fmla="*/ 1015 w 1118"/>
                <a:gd name="T17" fmla="*/ 1192 h 1394"/>
                <a:gd name="T18" fmla="*/ 1026 w 1118"/>
                <a:gd name="T19" fmla="*/ 1005 h 1394"/>
                <a:gd name="T20" fmla="*/ 1118 w 1118"/>
                <a:gd name="T21" fmla="*/ 1047 h 1394"/>
                <a:gd name="T22" fmla="*/ 1099 w 1118"/>
                <a:gd name="T23" fmla="*/ 1237 h 1394"/>
                <a:gd name="T24" fmla="*/ 978 w 1118"/>
                <a:gd name="T25" fmla="*/ 1357 h 1394"/>
                <a:gd name="T26" fmla="*/ 870 w 1118"/>
                <a:gd name="T27" fmla="*/ 1358 h 1394"/>
                <a:gd name="T28" fmla="*/ 743 w 1118"/>
                <a:gd name="T29" fmla="*/ 1196 h 1394"/>
                <a:gd name="T30" fmla="*/ 743 w 1118"/>
                <a:gd name="T31" fmla="*/ 811 h 1394"/>
                <a:gd name="T32" fmla="*/ 625 w 1118"/>
                <a:gd name="T33" fmla="*/ 811 h 1394"/>
                <a:gd name="T34" fmla="*/ 568 w 1118"/>
                <a:gd name="T35" fmla="*/ 1159 h 1394"/>
                <a:gd name="T36" fmla="*/ 328 w 1118"/>
                <a:gd name="T37" fmla="*/ 1394 h 1394"/>
                <a:gd name="T38" fmla="*/ 274 w 1118"/>
                <a:gd name="T39" fmla="*/ 1299 h 1394"/>
                <a:gd name="T40" fmla="*/ 489 w 1118"/>
                <a:gd name="T41" fmla="*/ 1108 h 1394"/>
                <a:gd name="T42" fmla="*/ 541 w 1118"/>
                <a:gd name="T43" fmla="*/ 812 h 1394"/>
                <a:gd name="T44" fmla="*/ 461 w 1118"/>
                <a:gd name="T45" fmla="*/ 812 h 1394"/>
                <a:gd name="T46" fmla="*/ 461 w 1118"/>
                <a:gd name="T47" fmla="*/ 864 h 1394"/>
                <a:gd name="T48" fmla="*/ 377 w 1118"/>
                <a:gd name="T49" fmla="*/ 865 h 1394"/>
                <a:gd name="T50" fmla="*/ 377 w 1118"/>
                <a:gd name="T51" fmla="*/ 286 h 1394"/>
                <a:gd name="T52" fmla="*/ 727 w 1118"/>
                <a:gd name="T53" fmla="*/ 284 h 1394"/>
                <a:gd name="T54" fmla="*/ 869 w 1118"/>
                <a:gd name="T55" fmla="*/ 0 h 1394"/>
                <a:gd name="T56" fmla="*/ 956 w 1118"/>
                <a:gd name="T57" fmla="*/ 64 h 1394"/>
                <a:gd name="T58" fmla="*/ 824 w 1118"/>
                <a:gd name="T59" fmla="*/ 284 h 1394"/>
                <a:gd name="T60" fmla="*/ 1018 w 1118"/>
                <a:gd name="T61" fmla="*/ 283 h 1394"/>
                <a:gd name="T62" fmla="*/ 933 w 1118"/>
                <a:gd name="T63" fmla="*/ 382 h 1394"/>
                <a:gd name="T64" fmla="*/ 461 w 1118"/>
                <a:gd name="T65" fmla="*/ 384 h 1394"/>
                <a:gd name="T66" fmla="*/ 461 w 1118"/>
                <a:gd name="T67" fmla="*/ 713 h 1394"/>
                <a:gd name="T68" fmla="*/ 933 w 1118"/>
                <a:gd name="T69" fmla="*/ 711 h 1394"/>
                <a:gd name="T70" fmla="*/ 933 w 1118"/>
                <a:gd name="T71" fmla="*/ 382 h 1394"/>
                <a:gd name="T72" fmla="*/ 369 w 1118"/>
                <a:gd name="T73" fmla="*/ 942 h 1394"/>
                <a:gd name="T74" fmla="*/ 381 w 1118"/>
                <a:gd name="T75" fmla="*/ 1061 h 1394"/>
                <a:gd name="T76" fmla="*/ 207 w 1118"/>
                <a:gd name="T77" fmla="*/ 1237 h 1394"/>
                <a:gd name="T78" fmla="*/ 158 w 1118"/>
                <a:gd name="T79" fmla="*/ 1302 h 1394"/>
                <a:gd name="T80" fmla="*/ 93 w 1118"/>
                <a:gd name="T81" fmla="*/ 1213 h 1394"/>
                <a:gd name="T82" fmla="*/ 128 w 1118"/>
                <a:gd name="T83" fmla="*/ 1083 h 1394"/>
                <a:gd name="T84" fmla="*/ 128 w 1118"/>
                <a:gd name="T85" fmla="*/ 579 h 1394"/>
                <a:gd name="T86" fmla="*/ 0 w 1118"/>
                <a:gd name="T87" fmla="*/ 580 h 1394"/>
                <a:gd name="T88" fmla="*/ 0 w 1118"/>
                <a:gd name="T89" fmla="*/ 477 h 1394"/>
                <a:gd name="T90" fmla="*/ 215 w 1118"/>
                <a:gd name="T91" fmla="*/ 476 h 1394"/>
                <a:gd name="T92" fmla="*/ 215 w 1118"/>
                <a:gd name="T93" fmla="*/ 1103 h 1394"/>
                <a:gd name="T94" fmla="*/ 369 w 1118"/>
                <a:gd name="T95" fmla="*/ 942 h 1394"/>
                <a:gd name="T96" fmla="*/ 128 w 1118"/>
                <a:gd name="T97" fmla="*/ 16 h 1394"/>
                <a:gd name="T98" fmla="*/ 304 w 1118"/>
                <a:gd name="T99" fmla="*/ 247 h 1394"/>
                <a:gd name="T100" fmla="*/ 227 w 1118"/>
                <a:gd name="T101" fmla="*/ 328 h 1394"/>
                <a:gd name="T102" fmla="*/ 63 w 1118"/>
                <a:gd name="T103" fmla="*/ 86 h 1394"/>
                <a:gd name="T104" fmla="*/ 128 w 1118"/>
                <a:gd name="T105" fmla="*/ 16 h 1394"/>
                <a:gd name="T106" fmla="*/ 424 w 1118"/>
                <a:gd name="T107" fmla="*/ 63 h 1394"/>
                <a:gd name="T108" fmla="*/ 489 w 1118"/>
                <a:gd name="T109" fmla="*/ 0 h 1394"/>
                <a:gd name="T110" fmla="*/ 629 w 1118"/>
                <a:gd name="T111" fmla="*/ 206 h 1394"/>
                <a:gd name="T112" fmla="*/ 553 w 1118"/>
                <a:gd name="T113" fmla="*/ 272 h 1394"/>
                <a:gd name="T114" fmla="*/ 424 w 1118"/>
                <a:gd name="T115" fmla="*/ 63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8" h="1394">
                  <a:moveTo>
                    <a:pt x="1018" y="283"/>
                  </a:moveTo>
                  <a:cubicBezTo>
                    <a:pt x="1018" y="476"/>
                    <a:pt x="1018" y="669"/>
                    <a:pt x="1018" y="862"/>
                  </a:cubicBezTo>
                  <a:cubicBezTo>
                    <a:pt x="989" y="862"/>
                    <a:pt x="961" y="862"/>
                    <a:pt x="933" y="862"/>
                  </a:cubicBezTo>
                  <a:cubicBezTo>
                    <a:pt x="933" y="845"/>
                    <a:pt x="933" y="827"/>
                    <a:pt x="933" y="810"/>
                  </a:cubicBezTo>
                  <a:cubicBezTo>
                    <a:pt x="898" y="810"/>
                    <a:pt x="863" y="810"/>
                    <a:pt x="829" y="810"/>
                  </a:cubicBezTo>
                  <a:cubicBezTo>
                    <a:pt x="829" y="933"/>
                    <a:pt x="829" y="1056"/>
                    <a:pt x="829" y="1179"/>
                  </a:cubicBezTo>
                  <a:cubicBezTo>
                    <a:pt x="829" y="1232"/>
                    <a:pt x="847" y="1259"/>
                    <a:pt x="884" y="1259"/>
                  </a:cubicBezTo>
                  <a:cubicBezTo>
                    <a:pt x="909" y="1259"/>
                    <a:pt x="935" y="1259"/>
                    <a:pt x="960" y="1258"/>
                  </a:cubicBezTo>
                  <a:cubicBezTo>
                    <a:pt x="992" y="1258"/>
                    <a:pt x="1010" y="1236"/>
                    <a:pt x="1015" y="1192"/>
                  </a:cubicBezTo>
                  <a:cubicBezTo>
                    <a:pt x="1021" y="1142"/>
                    <a:pt x="1025" y="1079"/>
                    <a:pt x="1026" y="1005"/>
                  </a:cubicBezTo>
                  <a:cubicBezTo>
                    <a:pt x="1052" y="1019"/>
                    <a:pt x="1082" y="1032"/>
                    <a:pt x="1118" y="1047"/>
                  </a:cubicBezTo>
                  <a:cubicBezTo>
                    <a:pt x="1113" y="1112"/>
                    <a:pt x="1107" y="1174"/>
                    <a:pt x="1099" y="1237"/>
                  </a:cubicBezTo>
                  <a:cubicBezTo>
                    <a:pt x="1088" y="1316"/>
                    <a:pt x="1048" y="1357"/>
                    <a:pt x="978" y="1357"/>
                  </a:cubicBezTo>
                  <a:cubicBezTo>
                    <a:pt x="942" y="1357"/>
                    <a:pt x="906" y="1358"/>
                    <a:pt x="870" y="1358"/>
                  </a:cubicBezTo>
                  <a:cubicBezTo>
                    <a:pt x="785" y="1358"/>
                    <a:pt x="743" y="1304"/>
                    <a:pt x="743" y="1196"/>
                  </a:cubicBezTo>
                  <a:cubicBezTo>
                    <a:pt x="743" y="1068"/>
                    <a:pt x="743" y="939"/>
                    <a:pt x="743" y="811"/>
                  </a:cubicBezTo>
                  <a:cubicBezTo>
                    <a:pt x="704" y="811"/>
                    <a:pt x="664" y="811"/>
                    <a:pt x="625" y="811"/>
                  </a:cubicBezTo>
                  <a:cubicBezTo>
                    <a:pt x="624" y="965"/>
                    <a:pt x="604" y="1081"/>
                    <a:pt x="568" y="1159"/>
                  </a:cubicBezTo>
                  <a:cubicBezTo>
                    <a:pt x="527" y="1249"/>
                    <a:pt x="446" y="1326"/>
                    <a:pt x="328" y="1394"/>
                  </a:cubicBezTo>
                  <a:cubicBezTo>
                    <a:pt x="312" y="1363"/>
                    <a:pt x="294" y="1330"/>
                    <a:pt x="274" y="1299"/>
                  </a:cubicBezTo>
                  <a:cubicBezTo>
                    <a:pt x="379" y="1247"/>
                    <a:pt x="451" y="1185"/>
                    <a:pt x="489" y="1108"/>
                  </a:cubicBezTo>
                  <a:cubicBezTo>
                    <a:pt x="521" y="1048"/>
                    <a:pt x="539" y="949"/>
                    <a:pt x="541" y="812"/>
                  </a:cubicBezTo>
                  <a:cubicBezTo>
                    <a:pt x="515" y="812"/>
                    <a:pt x="488" y="812"/>
                    <a:pt x="461" y="812"/>
                  </a:cubicBezTo>
                  <a:cubicBezTo>
                    <a:pt x="461" y="829"/>
                    <a:pt x="461" y="847"/>
                    <a:pt x="461" y="864"/>
                  </a:cubicBezTo>
                  <a:cubicBezTo>
                    <a:pt x="433" y="864"/>
                    <a:pt x="405" y="865"/>
                    <a:pt x="377" y="865"/>
                  </a:cubicBezTo>
                  <a:cubicBezTo>
                    <a:pt x="377" y="672"/>
                    <a:pt x="377" y="479"/>
                    <a:pt x="377" y="286"/>
                  </a:cubicBezTo>
                  <a:cubicBezTo>
                    <a:pt x="494" y="285"/>
                    <a:pt x="611" y="285"/>
                    <a:pt x="727" y="284"/>
                  </a:cubicBezTo>
                  <a:cubicBezTo>
                    <a:pt x="772" y="202"/>
                    <a:pt x="821" y="108"/>
                    <a:pt x="869" y="0"/>
                  </a:cubicBezTo>
                  <a:cubicBezTo>
                    <a:pt x="898" y="22"/>
                    <a:pt x="927" y="43"/>
                    <a:pt x="956" y="64"/>
                  </a:cubicBezTo>
                  <a:cubicBezTo>
                    <a:pt x="907" y="150"/>
                    <a:pt x="862" y="223"/>
                    <a:pt x="824" y="284"/>
                  </a:cubicBezTo>
                  <a:cubicBezTo>
                    <a:pt x="889" y="283"/>
                    <a:pt x="953" y="283"/>
                    <a:pt x="1018" y="283"/>
                  </a:cubicBezTo>
                  <a:close/>
                  <a:moveTo>
                    <a:pt x="933" y="382"/>
                  </a:moveTo>
                  <a:cubicBezTo>
                    <a:pt x="776" y="383"/>
                    <a:pt x="618" y="384"/>
                    <a:pt x="461" y="384"/>
                  </a:cubicBezTo>
                  <a:cubicBezTo>
                    <a:pt x="461" y="494"/>
                    <a:pt x="461" y="604"/>
                    <a:pt x="461" y="713"/>
                  </a:cubicBezTo>
                  <a:cubicBezTo>
                    <a:pt x="618" y="713"/>
                    <a:pt x="776" y="712"/>
                    <a:pt x="933" y="711"/>
                  </a:cubicBezTo>
                  <a:cubicBezTo>
                    <a:pt x="933" y="601"/>
                    <a:pt x="933" y="492"/>
                    <a:pt x="933" y="382"/>
                  </a:cubicBezTo>
                  <a:close/>
                  <a:moveTo>
                    <a:pt x="369" y="942"/>
                  </a:moveTo>
                  <a:cubicBezTo>
                    <a:pt x="371" y="973"/>
                    <a:pt x="375" y="1013"/>
                    <a:pt x="381" y="1061"/>
                  </a:cubicBezTo>
                  <a:cubicBezTo>
                    <a:pt x="323" y="1120"/>
                    <a:pt x="263" y="1177"/>
                    <a:pt x="207" y="1237"/>
                  </a:cubicBezTo>
                  <a:cubicBezTo>
                    <a:pt x="190" y="1256"/>
                    <a:pt x="173" y="1277"/>
                    <a:pt x="158" y="1302"/>
                  </a:cubicBezTo>
                  <a:cubicBezTo>
                    <a:pt x="136" y="1272"/>
                    <a:pt x="114" y="1243"/>
                    <a:pt x="93" y="1213"/>
                  </a:cubicBezTo>
                  <a:cubicBezTo>
                    <a:pt x="116" y="1183"/>
                    <a:pt x="128" y="1140"/>
                    <a:pt x="128" y="1083"/>
                  </a:cubicBezTo>
                  <a:cubicBezTo>
                    <a:pt x="128" y="915"/>
                    <a:pt x="128" y="747"/>
                    <a:pt x="128" y="579"/>
                  </a:cubicBezTo>
                  <a:cubicBezTo>
                    <a:pt x="85" y="580"/>
                    <a:pt x="43" y="580"/>
                    <a:pt x="0" y="580"/>
                  </a:cubicBezTo>
                  <a:cubicBezTo>
                    <a:pt x="0" y="546"/>
                    <a:pt x="0" y="511"/>
                    <a:pt x="0" y="477"/>
                  </a:cubicBezTo>
                  <a:cubicBezTo>
                    <a:pt x="72" y="477"/>
                    <a:pt x="143" y="476"/>
                    <a:pt x="215" y="476"/>
                  </a:cubicBezTo>
                  <a:cubicBezTo>
                    <a:pt x="215" y="685"/>
                    <a:pt x="215" y="894"/>
                    <a:pt x="215" y="1103"/>
                  </a:cubicBezTo>
                  <a:cubicBezTo>
                    <a:pt x="264" y="1052"/>
                    <a:pt x="317" y="1000"/>
                    <a:pt x="369" y="942"/>
                  </a:cubicBezTo>
                  <a:close/>
                  <a:moveTo>
                    <a:pt x="128" y="16"/>
                  </a:moveTo>
                  <a:cubicBezTo>
                    <a:pt x="185" y="88"/>
                    <a:pt x="245" y="164"/>
                    <a:pt x="304" y="247"/>
                  </a:cubicBezTo>
                  <a:cubicBezTo>
                    <a:pt x="278" y="274"/>
                    <a:pt x="252" y="300"/>
                    <a:pt x="227" y="328"/>
                  </a:cubicBezTo>
                  <a:cubicBezTo>
                    <a:pt x="167" y="228"/>
                    <a:pt x="110" y="148"/>
                    <a:pt x="63" y="86"/>
                  </a:cubicBezTo>
                  <a:cubicBezTo>
                    <a:pt x="84" y="62"/>
                    <a:pt x="107" y="40"/>
                    <a:pt x="128" y="16"/>
                  </a:cubicBezTo>
                  <a:close/>
                  <a:moveTo>
                    <a:pt x="424" y="63"/>
                  </a:moveTo>
                  <a:cubicBezTo>
                    <a:pt x="445" y="42"/>
                    <a:pt x="468" y="21"/>
                    <a:pt x="489" y="0"/>
                  </a:cubicBezTo>
                  <a:cubicBezTo>
                    <a:pt x="553" y="90"/>
                    <a:pt x="601" y="158"/>
                    <a:pt x="629" y="206"/>
                  </a:cubicBezTo>
                  <a:cubicBezTo>
                    <a:pt x="604" y="228"/>
                    <a:pt x="578" y="250"/>
                    <a:pt x="553" y="272"/>
                  </a:cubicBezTo>
                  <a:cubicBezTo>
                    <a:pt x="515" y="204"/>
                    <a:pt x="470" y="134"/>
                    <a:pt x="424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0" name="Freeform 122"/>
            <p:cNvSpPr>
              <a:spLocks noEditPoints="1"/>
            </p:cNvSpPr>
            <p:nvPr/>
          </p:nvSpPr>
          <p:spPr bwMode="auto">
            <a:xfrm>
              <a:off x="-3309" y="2936"/>
              <a:ext cx="117" cy="159"/>
            </a:xfrm>
            <a:custGeom>
              <a:avLst/>
              <a:gdLst>
                <a:gd name="T0" fmla="*/ 337 w 981"/>
                <a:gd name="T1" fmla="*/ 1333 h 1333"/>
                <a:gd name="T2" fmla="*/ 264 w 981"/>
                <a:gd name="T3" fmla="*/ 1247 h 1333"/>
                <a:gd name="T4" fmla="*/ 445 w 981"/>
                <a:gd name="T5" fmla="*/ 942 h 1333"/>
                <a:gd name="T6" fmla="*/ 488 w 981"/>
                <a:gd name="T7" fmla="*/ 499 h 1333"/>
                <a:gd name="T8" fmla="*/ 488 w 981"/>
                <a:gd name="T9" fmla="*/ 2 h 1333"/>
                <a:gd name="T10" fmla="*/ 981 w 981"/>
                <a:gd name="T11" fmla="*/ 0 h 1333"/>
                <a:gd name="T12" fmla="*/ 981 w 981"/>
                <a:gd name="T13" fmla="*/ 1143 h 1333"/>
                <a:gd name="T14" fmla="*/ 852 w 981"/>
                <a:gd name="T15" fmla="*/ 1312 h 1333"/>
                <a:gd name="T16" fmla="*/ 661 w 981"/>
                <a:gd name="T17" fmla="*/ 1308 h 1333"/>
                <a:gd name="T18" fmla="*/ 644 w 981"/>
                <a:gd name="T19" fmla="*/ 1193 h 1333"/>
                <a:gd name="T20" fmla="*/ 824 w 981"/>
                <a:gd name="T21" fmla="*/ 1200 h 1333"/>
                <a:gd name="T22" fmla="*/ 893 w 981"/>
                <a:gd name="T23" fmla="*/ 1117 h 1333"/>
                <a:gd name="T24" fmla="*/ 893 w 981"/>
                <a:gd name="T25" fmla="*/ 843 h 1333"/>
                <a:gd name="T26" fmla="*/ 558 w 981"/>
                <a:gd name="T27" fmla="*/ 845 h 1333"/>
                <a:gd name="T28" fmla="*/ 337 w 981"/>
                <a:gd name="T29" fmla="*/ 1333 h 1333"/>
                <a:gd name="T30" fmla="*/ 0 w 981"/>
                <a:gd name="T31" fmla="*/ 50 h 1333"/>
                <a:gd name="T32" fmla="*/ 352 w 981"/>
                <a:gd name="T33" fmla="*/ 48 h 1333"/>
                <a:gd name="T34" fmla="*/ 352 w 981"/>
                <a:gd name="T35" fmla="*/ 1008 h 1333"/>
                <a:gd name="T36" fmla="*/ 84 w 981"/>
                <a:gd name="T37" fmla="*/ 1009 h 1333"/>
                <a:gd name="T38" fmla="*/ 84 w 981"/>
                <a:gd name="T39" fmla="*/ 1112 h 1333"/>
                <a:gd name="T40" fmla="*/ 0 w 981"/>
                <a:gd name="T41" fmla="*/ 1113 h 1333"/>
                <a:gd name="T42" fmla="*/ 0 w 981"/>
                <a:gd name="T43" fmla="*/ 50 h 1333"/>
                <a:gd name="T44" fmla="*/ 568 w 981"/>
                <a:gd name="T45" fmla="*/ 743 h 1333"/>
                <a:gd name="T46" fmla="*/ 893 w 981"/>
                <a:gd name="T47" fmla="*/ 741 h 1333"/>
                <a:gd name="T48" fmla="*/ 893 w 981"/>
                <a:gd name="T49" fmla="*/ 473 h 1333"/>
                <a:gd name="T50" fmla="*/ 577 w 981"/>
                <a:gd name="T51" fmla="*/ 475 h 1333"/>
                <a:gd name="T52" fmla="*/ 568 w 981"/>
                <a:gd name="T53" fmla="*/ 743 h 1333"/>
                <a:gd name="T54" fmla="*/ 893 w 981"/>
                <a:gd name="T55" fmla="*/ 106 h 1333"/>
                <a:gd name="T56" fmla="*/ 577 w 981"/>
                <a:gd name="T57" fmla="*/ 108 h 1333"/>
                <a:gd name="T58" fmla="*/ 577 w 981"/>
                <a:gd name="T59" fmla="*/ 373 h 1333"/>
                <a:gd name="T60" fmla="*/ 893 w 981"/>
                <a:gd name="T61" fmla="*/ 371 h 1333"/>
                <a:gd name="T62" fmla="*/ 893 w 981"/>
                <a:gd name="T63" fmla="*/ 106 h 1333"/>
                <a:gd name="T64" fmla="*/ 268 w 981"/>
                <a:gd name="T65" fmla="*/ 905 h 1333"/>
                <a:gd name="T66" fmla="*/ 268 w 981"/>
                <a:gd name="T67" fmla="*/ 573 h 1333"/>
                <a:gd name="T68" fmla="*/ 84 w 981"/>
                <a:gd name="T69" fmla="*/ 574 h 1333"/>
                <a:gd name="T70" fmla="*/ 84 w 981"/>
                <a:gd name="T71" fmla="*/ 906 h 1333"/>
                <a:gd name="T72" fmla="*/ 268 w 981"/>
                <a:gd name="T73" fmla="*/ 905 h 1333"/>
                <a:gd name="T74" fmla="*/ 268 w 981"/>
                <a:gd name="T75" fmla="*/ 151 h 1333"/>
                <a:gd name="T76" fmla="*/ 84 w 981"/>
                <a:gd name="T77" fmla="*/ 152 h 1333"/>
                <a:gd name="T78" fmla="*/ 84 w 981"/>
                <a:gd name="T79" fmla="*/ 474 h 1333"/>
                <a:gd name="T80" fmla="*/ 268 w 981"/>
                <a:gd name="T81" fmla="*/ 473 h 1333"/>
                <a:gd name="T82" fmla="*/ 268 w 981"/>
                <a:gd name="T83" fmla="*/ 151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1" h="1333">
                  <a:moveTo>
                    <a:pt x="337" y="1333"/>
                  </a:moveTo>
                  <a:cubicBezTo>
                    <a:pt x="318" y="1305"/>
                    <a:pt x="293" y="1277"/>
                    <a:pt x="264" y="1247"/>
                  </a:cubicBezTo>
                  <a:cubicBezTo>
                    <a:pt x="355" y="1142"/>
                    <a:pt x="416" y="1042"/>
                    <a:pt x="445" y="942"/>
                  </a:cubicBezTo>
                  <a:cubicBezTo>
                    <a:pt x="473" y="849"/>
                    <a:pt x="488" y="702"/>
                    <a:pt x="488" y="499"/>
                  </a:cubicBezTo>
                  <a:cubicBezTo>
                    <a:pt x="488" y="333"/>
                    <a:pt x="488" y="168"/>
                    <a:pt x="488" y="2"/>
                  </a:cubicBezTo>
                  <a:cubicBezTo>
                    <a:pt x="652" y="1"/>
                    <a:pt x="817" y="0"/>
                    <a:pt x="981" y="0"/>
                  </a:cubicBezTo>
                  <a:cubicBezTo>
                    <a:pt x="981" y="381"/>
                    <a:pt x="981" y="762"/>
                    <a:pt x="981" y="1143"/>
                  </a:cubicBezTo>
                  <a:cubicBezTo>
                    <a:pt x="981" y="1255"/>
                    <a:pt x="938" y="1311"/>
                    <a:pt x="852" y="1312"/>
                  </a:cubicBezTo>
                  <a:cubicBezTo>
                    <a:pt x="799" y="1312"/>
                    <a:pt x="735" y="1311"/>
                    <a:pt x="661" y="1308"/>
                  </a:cubicBezTo>
                  <a:cubicBezTo>
                    <a:pt x="657" y="1271"/>
                    <a:pt x="651" y="1232"/>
                    <a:pt x="644" y="1193"/>
                  </a:cubicBezTo>
                  <a:cubicBezTo>
                    <a:pt x="718" y="1198"/>
                    <a:pt x="778" y="1201"/>
                    <a:pt x="824" y="1200"/>
                  </a:cubicBezTo>
                  <a:cubicBezTo>
                    <a:pt x="870" y="1200"/>
                    <a:pt x="893" y="1172"/>
                    <a:pt x="893" y="1117"/>
                  </a:cubicBezTo>
                  <a:cubicBezTo>
                    <a:pt x="893" y="1025"/>
                    <a:pt x="893" y="934"/>
                    <a:pt x="893" y="843"/>
                  </a:cubicBezTo>
                  <a:cubicBezTo>
                    <a:pt x="781" y="843"/>
                    <a:pt x="669" y="844"/>
                    <a:pt x="558" y="845"/>
                  </a:cubicBezTo>
                  <a:cubicBezTo>
                    <a:pt x="537" y="1020"/>
                    <a:pt x="462" y="1182"/>
                    <a:pt x="337" y="1333"/>
                  </a:cubicBezTo>
                  <a:close/>
                  <a:moveTo>
                    <a:pt x="0" y="50"/>
                  </a:moveTo>
                  <a:cubicBezTo>
                    <a:pt x="117" y="49"/>
                    <a:pt x="235" y="49"/>
                    <a:pt x="352" y="48"/>
                  </a:cubicBezTo>
                  <a:cubicBezTo>
                    <a:pt x="352" y="368"/>
                    <a:pt x="352" y="688"/>
                    <a:pt x="352" y="1008"/>
                  </a:cubicBezTo>
                  <a:cubicBezTo>
                    <a:pt x="263" y="1008"/>
                    <a:pt x="173" y="1009"/>
                    <a:pt x="84" y="1009"/>
                  </a:cubicBezTo>
                  <a:cubicBezTo>
                    <a:pt x="84" y="1044"/>
                    <a:pt x="84" y="1078"/>
                    <a:pt x="84" y="1112"/>
                  </a:cubicBezTo>
                  <a:cubicBezTo>
                    <a:pt x="56" y="1112"/>
                    <a:pt x="28" y="1113"/>
                    <a:pt x="0" y="1113"/>
                  </a:cubicBezTo>
                  <a:cubicBezTo>
                    <a:pt x="0" y="758"/>
                    <a:pt x="0" y="404"/>
                    <a:pt x="0" y="50"/>
                  </a:cubicBezTo>
                  <a:close/>
                  <a:moveTo>
                    <a:pt x="568" y="743"/>
                  </a:moveTo>
                  <a:cubicBezTo>
                    <a:pt x="676" y="742"/>
                    <a:pt x="785" y="742"/>
                    <a:pt x="893" y="741"/>
                  </a:cubicBezTo>
                  <a:cubicBezTo>
                    <a:pt x="893" y="652"/>
                    <a:pt x="893" y="562"/>
                    <a:pt x="893" y="473"/>
                  </a:cubicBezTo>
                  <a:cubicBezTo>
                    <a:pt x="787" y="474"/>
                    <a:pt x="682" y="474"/>
                    <a:pt x="577" y="475"/>
                  </a:cubicBezTo>
                  <a:cubicBezTo>
                    <a:pt x="577" y="571"/>
                    <a:pt x="574" y="661"/>
                    <a:pt x="568" y="743"/>
                  </a:cubicBezTo>
                  <a:close/>
                  <a:moveTo>
                    <a:pt x="893" y="106"/>
                  </a:moveTo>
                  <a:cubicBezTo>
                    <a:pt x="787" y="107"/>
                    <a:pt x="682" y="107"/>
                    <a:pt x="577" y="108"/>
                  </a:cubicBezTo>
                  <a:cubicBezTo>
                    <a:pt x="577" y="196"/>
                    <a:pt x="577" y="284"/>
                    <a:pt x="577" y="373"/>
                  </a:cubicBezTo>
                  <a:cubicBezTo>
                    <a:pt x="682" y="372"/>
                    <a:pt x="787" y="372"/>
                    <a:pt x="893" y="371"/>
                  </a:cubicBezTo>
                  <a:cubicBezTo>
                    <a:pt x="893" y="283"/>
                    <a:pt x="893" y="194"/>
                    <a:pt x="893" y="106"/>
                  </a:cubicBezTo>
                  <a:close/>
                  <a:moveTo>
                    <a:pt x="268" y="905"/>
                  </a:moveTo>
                  <a:cubicBezTo>
                    <a:pt x="268" y="795"/>
                    <a:pt x="268" y="684"/>
                    <a:pt x="268" y="573"/>
                  </a:cubicBezTo>
                  <a:cubicBezTo>
                    <a:pt x="206" y="574"/>
                    <a:pt x="145" y="574"/>
                    <a:pt x="84" y="574"/>
                  </a:cubicBezTo>
                  <a:cubicBezTo>
                    <a:pt x="84" y="685"/>
                    <a:pt x="84" y="796"/>
                    <a:pt x="84" y="906"/>
                  </a:cubicBezTo>
                  <a:cubicBezTo>
                    <a:pt x="145" y="906"/>
                    <a:pt x="206" y="906"/>
                    <a:pt x="268" y="905"/>
                  </a:cubicBezTo>
                  <a:close/>
                  <a:moveTo>
                    <a:pt x="268" y="151"/>
                  </a:moveTo>
                  <a:cubicBezTo>
                    <a:pt x="206" y="152"/>
                    <a:pt x="145" y="152"/>
                    <a:pt x="84" y="152"/>
                  </a:cubicBezTo>
                  <a:cubicBezTo>
                    <a:pt x="84" y="260"/>
                    <a:pt x="84" y="367"/>
                    <a:pt x="84" y="474"/>
                  </a:cubicBezTo>
                  <a:cubicBezTo>
                    <a:pt x="145" y="474"/>
                    <a:pt x="206" y="474"/>
                    <a:pt x="268" y="473"/>
                  </a:cubicBezTo>
                  <a:cubicBezTo>
                    <a:pt x="268" y="366"/>
                    <a:pt x="268" y="259"/>
                    <a:pt x="268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1" name="Freeform 123"/>
            <p:cNvSpPr>
              <a:spLocks noEditPoints="1"/>
            </p:cNvSpPr>
            <p:nvPr/>
          </p:nvSpPr>
          <p:spPr bwMode="auto">
            <a:xfrm>
              <a:off x="-3181" y="2928"/>
              <a:ext cx="134" cy="165"/>
            </a:xfrm>
            <a:custGeom>
              <a:avLst/>
              <a:gdLst>
                <a:gd name="T0" fmla="*/ 396 w 1120"/>
                <a:gd name="T1" fmla="*/ 1198 h 1374"/>
                <a:gd name="T2" fmla="*/ 999 w 1120"/>
                <a:gd name="T3" fmla="*/ 1195 h 1374"/>
                <a:gd name="T4" fmla="*/ 999 w 1120"/>
                <a:gd name="T5" fmla="*/ 946 h 1374"/>
                <a:gd name="T6" fmla="*/ 444 w 1120"/>
                <a:gd name="T7" fmla="*/ 949 h 1374"/>
                <a:gd name="T8" fmla="*/ 444 w 1120"/>
                <a:gd name="T9" fmla="*/ 852 h 1374"/>
                <a:gd name="T10" fmla="*/ 999 w 1120"/>
                <a:gd name="T11" fmla="*/ 849 h 1374"/>
                <a:gd name="T12" fmla="*/ 999 w 1120"/>
                <a:gd name="T13" fmla="*/ 612 h 1374"/>
                <a:gd name="T14" fmla="*/ 425 w 1120"/>
                <a:gd name="T15" fmla="*/ 615 h 1374"/>
                <a:gd name="T16" fmla="*/ 425 w 1120"/>
                <a:gd name="T17" fmla="*/ 514 h 1374"/>
                <a:gd name="T18" fmla="*/ 712 w 1120"/>
                <a:gd name="T19" fmla="*/ 513 h 1374"/>
                <a:gd name="T20" fmla="*/ 712 w 1120"/>
                <a:gd name="T21" fmla="*/ 1 h 1374"/>
                <a:gd name="T22" fmla="*/ 797 w 1120"/>
                <a:gd name="T23" fmla="*/ 0 h 1374"/>
                <a:gd name="T24" fmla="*/ 797 w 1120"/>
                <a:gd name="T25" fmla="*/ 513 h 1374"/>
                <a:gd name="T26" fmla="*/ 1084 w 1120"/>
                <a:gd name="T27" fmla="*/ 511 h 1374"/>
                <a:gd name="T28" fmla="*/ 1084 w 1120"/>
                <a:gd name="T29" fmla="*/ 1374 h 1374"/>
                <a:gd name="T30" fmla="*/ 999 w 1120"/>
                <a:gd name="T31" fmla="*/ 1374 h 1374"/>
                <a:gd name="T32" fmla="*/ 999 w 1120"/>
                <a:gd name="T33" fmla="*/ 1295 h 1374"/>
                <a:gd name="T34" fmla="*/ 396 w 1120"/>
                <a:gd name="T35" fmla="*/ 1298 h 1374"/>
                <a:gd name="T36" fmla="*/ 396 w 1120"/>
                <a:gd name="T37" fmla="*/ 1198 h 1374"/>
                <a:gd name="T38" fmla="*/ 0 w 1120"/>
                <a:gd name="T39" fmla="*/ 898 h 1374"/>
                <a:gd name="T40" fmla="*/ 180 w 1120"/>
                <a:gd name="T41" fmla="*/ 384 h 1374"/>
                <a:gd name="T42" fmla="*/ 11 w 1120"/>
                <a:gd name="T43" fmla="*/ 385 h 1374"/>
                <a:gd name="T44" fmla="*/ 11 w 1120"/>
                <a:gd name="T45" fmla="*/ 289 h 1374"/>
                <a:gd name="T46" fmla="*/ 182 w 1120"/>
                <a:gd name="T47" fmla="*/ 288 h 1374"/>
                <a:gd name="T48" fmla="*/ 182 w 1120"/>
                <a:gd name="T49" fmla="*/ 5 h 1374"/>
                <a:gd name="T50" fmla="*/ 267 w 1120"/>
                <a:gd name="T51" fmla="*/ 4 h 1374"/>
                <a:gd name="T52" fmla="*/ 267 w 1120"/>
                <a:gd name="T53" fmla="*/ 288 h 1374"/>
                <a:gd name="T54" fmla="*/ 424 w 1120"/>
                <a:gd name="T55" fmla="*/ 287 h 1374"/>
                <a:gd name="T56" fmla="*/ 424 w 1120"/>
                <a:gd name="T57" fmla="*/ 383 h 1374"/>
                <a:gd name="T58" fmla="*/ 267 w 1120"/>
                <a:gd name="T59" fmla="*/ 384 h 1374"/>
                <a:gd name="T60" fmla="*/ 267 w 1120"/>
                <a:gd name="T61" fmla="*/ 597 h 1374"/>
                <a:gd name="T62" fmla="*/ 303 w 1120"/>
                <a:gd name="T63" fmla="*/ 553 h 1374"/>
                <a:gd name="T64" fmla="*/ 465 w 1120"/>
                <a:gd name="T65" fmla="*/ 761 h 1374"/>
                <a:gd name="T66" fmla="*/ 397 w 1120"/>
                <a:gd name="T67" fmla="*/ 838 h 1374"/>
                <a:gd name="T68" fmla="*/ 267 w 1120"/>
                <a:gd name="T69" fmla="*/ 649 h 1374"/>
                <a:gd name="T70" fmla="*/ 267 w 1120"/>
                <a:gd name="T71" fmla="*/ 1374 h 1374"/>
                <a:gd name="T72" fmla="*/ 182 w 1120"/>
                <a:gd name="T73" fmla="*/ 1374 h 1374"/>
                <a:gd name="T74" fmla="*/ 182 w 1120"/>
                <a:gd name="T75" fmla="*/ 650 h 1374"/>
                <a:gd name="T76" fmla="*/ 40 w 1120"/>
                <a:gd name="T77" fmla="*/ 1020 h 1374"/>
                <a:gd name="T78" fmla="*/ 0 w 1120"/>
                <a:gd name="T79" fmla="*/ 898 h 1374"/>
                <a:gd name="T80" fmla="*/ 886 w 1120"/>
                <a:gd name="T81" fmla="*/ 374 h 1374"/>
                <a:gd name="T82" fmla="*/ 1038 w 1120"/>
                <a:gd name="T83" fmla="*/ 68 h 1374"/>
                <a:gd name="T84" fmla="*/ 1120 w 1120"/>
                <a:gd name="T85" fmla="*/ 129 h 1374"/>
                <a:gd name="T86" fmla="*/ 957 w 1120"/>
                <a:gd name="T87" fmla="*/ 438 h 1374"/>
                <a:gd name="T88" fmla="*/ 886 w 1120"/>
                <a:gd name="T89" fmla="*/ 374 h 1374"/>
                <a:gd name="T90" fmla="*/ 403 w 1120"/>
                <a:gd name="T91" fmla="*/ 129 h 1374"/>
                <a:gd name="T92" fmla="*/ 472 w 1120"/>
                <a:gd name="T93" fmla="*/ 74 h 1374"/>
                <a:gd name="T94" fmla="*/ 635 w 1120"/>
                <a:gd name="T95" fmla="*/ 371 h 1374"/>
                <a:gd name="T96" fmla="*/ 556 w 1120"/>
                <a:gd name="T97" fmla="*/ 436 h 1374"/>
                <a:gd name="T98" fmla="*/ 403 w 1120"/>
                <a:gd name="T99" fmla="*/ 129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0" h="1374">
                  <a:moveTo>
                    <a:pt x="396" y="1198"/>
                  </a:moveTo>
                  <a:cubicBezTo>
                    <a:pt x="597" y="1197"/>
                    <a:pt x="798" y="1196"/>
                    <a:pt x="999" y="1195"/>
                  </a:cubicBezTo>
                  <a:cubicBezTo>
                    <a:pt x="999" y="1112"/>
                    <a:pt x="999" y="1029"/>
                    <a:pt x="999" y="946"/>
                  </a:cubicBezTo>
                  <a:cubicBezTo>
                    <a:pt x="814" y="947"/>
                    <a:pt x="629" y="948"/>
                    <a:pt x="444" y="949"/>
                  </a:cubicBezTo>
                  <a:cubicBezTo>
                    <a:pt x="444" y="917"/>
                    <a:pt x="444" y="884"/>
                    <a:pt x="444" y="852"/>
                  </a:cubicBezTo>
                  <a:cubicBezTo>
                    <a:pt x="629" y="851"/>
                    <a:pt x="814" y="850"/>
                    <a:pt x="999" y="849"/>
                  </a:cubicBezTo>
                  <a:cubicBezTo>
                    <a:pt x="999" y="770"/>
                    <a:pt x="999" y="691"/>
                    <a:pt x="999" y="612"/>
                  </a:cubicBezTo>
                  <a:cubicBezTo>
                    <a:pt x="807" y="613"/>
                    <a:pt x="616" y="614"/>
                    <a:pt x="425" y="615"/>
                  </a:cubicBezTo>
                  <a:cubicBezTo>
                    <a:pt x="425" y="581"/>
                    <a:pt x="425" y="548"/>
                    <a:pt x="425" y="514"/>
                  </a:cubicBezTo>
                  <a:cubicBezTo>
                    <a:pt x="521" y="514"/>
                    <a:pt x="616" y="513"/>
                    <a:pt x="712" y="513"/>
                  </a:cubicBezTo>
                  <a:cubicBezTo>
                    <a:pt x="712" y="342"/>
                    <a:pt x="712" y="171"/>
                    <a:pt x="712" y="1"/>
                  </a:cubicBezTo>
                  <a:cubicBezTo>
                    <a:pt x="740" y="0"/>
                    <a:pt x="769" y="0"/>
                    <a:pt x="797" y="0"/>
                  </a:cubicBezTo>
                  <a:cubicBezTo>
                    <a:pt x="797" y="171"/>
                    <a:pt x="797" y="342"/>
                    <a:pt x="797" y="513"/>
                  </a:cubicBezTo>
                  <a:cubicBezTo>
                    <a:pt x="893" y="512"/>
                    <a:pt x="988" y="512"/>
                    <a:pt x="1084" y="511"/>
                  </a:cubicBezTo>
                  <a:cubicBezTo>
                    <a:pt x="1084" y="799"/>
                    <a:pt x="1084" y="1086"/>
                    <a:pt x="1084" y="1374"/>
                  </a:cubicBezTo>
                  <a:cubicBezTo>
                    <a:pt x="1056" y="1374"/>
                    <a:pt x="1027" y="1374"/>
                    <a:pt x="999" y="1374"/>
                  </a:cubicBezTo>
                  <a:cubicBezTo>
                    <a:pt x="999" y="1348"/>
                    <a:pt x="999" y="1321"/>
                    <a:pt x="999" y="1295"/>
                  </a:cubicBezTo>
                  <a:cubicBezTo>
                    <a:pt x="798" y="1296"/>
                    <a:pt x="597" y="1297"/>
                    <a:pt x="396" y="1298"/>
                  </a:cubicBezTo>
                  <a:cubicBezTo>
                    <a:pt x="396" y="1265"/>
                    <a:pt x="396" y="1231"/>
                    <a:pt x="396" y="1198"/>
                  </a:cubicBezTo>
                  <a:close/>
                  <a:moveTo>
                    <a:pt x="0" y="898"/>
                  </a:moveTo>
                  <a:cubicBezTo>
                    <a:pt x="78" y="751"/>
                    <a:pt x="140" y="580"/>
                    <a:pt x="180" y="384"/>
                  </a:cubicBezTo>
                  <a:cubicBezTo>
                    <a:pt x="124" y="385"/>
                    <a:pt x="68" y="385"/>
                    <a:pt x="11" y="385"/>
                  </a:cubicBezTo>
                  <a:cubicBezTo>
                    <a:pt x="11" y="353"/>
                    <a:pt x="11" y="321"/>
                    <a:pt x="11" y="289"/>
                  </a:cubicBezTo>
                  <a:cubicBezTo>
                    <a:pt x="69" y="289"/>
                    <a:pt x="125" y="289"/>
                    <a:pt x="182" y="288"/>
                  </a:cubicBezTo>
                  <a:cubicBezTo>
                    <a:pt x="182" y="194"/>
                    <a:pt x="182" y="99"/>
                    <a:pt x="182" y="5"/>
                  </a:cubicBezTo>
                  <a:cubicBezTo>
                    <a:pt x="210" y="5"/>
                    <a:pt x="239" y="4"/>
                    <a:pt x="267" y="4"/>
                  </a:cubicBezTo>
                  <a:cubicBezTo>
                    <a:pt x="267" y="99"/>
                    <a:pt x="267" y="193"/>
                    <a:pt x="267" y="288"/>
                  </a:cubicBezTo>
                  <a:cubicBezTo>
                    <a:pt x="319" y="288"/>
                    <a:pt x="372" y="287"/>
                    <a:pt x="424" y="287"/>
                  </a:cubicBezTo>
                  <a:cubicBezTo>
                    <a:pt x="424" y="319"/>
                    <a:pt x="424" y="351"/>
                    <a:pt x="424" y="383"/>
                  </a:cubicBezTo>
                  <a:cubicBezTo>
                    <a:pt x="372" y="383"/>
                    <a:pt x="319" y="384"/>
                    <a:pt x="267" y="384"/>
                  </a:cubicBezTo>
                  <a:cubicBezTo>
                    <a:pt x="267" y="455"/>
                    <a:pt x="267" y="526"/>
                    <a:pt x="267" y="597"/>
                  </a:cubicBezTo>
                  <a:cubicBezTo>
                    <a:pt x="279" y="582"/>
                    <a:pt x="291" y="568"/>
                    <a:pt x="303" y="553"/>
                  </a:cubicBezTo>
                  <a:cubicBezTo>
                    <a:pt x="364" y="632"/>
                    <a:pt x="420" y="700"/>
                    <a:pt x="465" y="761"/>
                  </a:cubicBezTo>
                  <a:cubicBezTo>
                    <a:pt x="442" y="787"/>
                    <a:pt x="419" y="812"/>
                    <a:pt x="397" y="838"/>
                  </a:cubicBezTo>
                  <a:cubicBezTo>
                    <a:pt x="357" y="775"/>
                    <a:pt x="313" y="712"/>
                    <a:pt x="267" y="649"/>
                  </a:cubicBezTo>
                  <a:cubicBezTo>
                    <a:pt x="267" y="891"/>
                    <a:pt x="267" y="1132"/>
                    <a:pt x="267" y="1374"/>
                  </a:cubicBezTo>
                  <a:cubicBezTo>
                    <a:pt x="239" y="1374"/>
                    <a:pt x="210" y="1374"/>
                    <a:pt x="182" y="1374"/>
                  </a:cubicBezTo>
                  <a:cubicBezTo>
                    <a:pt x="182" y="1133"/>
                    <a:pt x="182" y="891"/>
                    <a:pt x="182" y="650"/>
                  </a:cubicBezTo>
                  <a:cubicBezTo>
                    <a:pt x="143" y="798"/>
                    <a:pt x="93" y="921"/>
                    <a:pt x="40" y="1020"/>
                  </a:cubicBezTo>
                  <a:cubicBezTo>
                    <a:pt x="28" y="981"/>
                    <a:pt x="14" y="940"/>
                    <a:pt x="0" y="898"/>
                  </a:cubicBezTo>
                  <a:close/>
                  <a:moveTo>
                    <a:pt x="886" y="374"/>
                  </a:moveTo>
                  <a:cubicBezTo>
                    <a:pt x="937" y="283"/>
                    <a:pt x="989" y="182"/>
                    <a:pt x="1038" y="68"/>
                  </a:cubicBezTo>
                  <a:cubicBezTo>
                    <a:pt x="1065" y="89"/>
                    <a:pt x="1093" y="108"/>
                    <a:pt x="1120" y="129"/>
                  </a:cubicBezTo>
                  <a:cubicBezTo>
                    <a:pt x="1064" y="245"/>
                    <a:pt x="1008" y="347"/>
                    <a:pt x="957" y="438"/>
                  </a:cubicBezTo>
                  <a:cubicBezTo>
                    <a:pt x="934" y="417"/>
                    <a:pt x="910" y="396"/>
                    <a:pt x="886" y="374"/>
                  </a:cubicBezTo>
                  <a:close/>
                  <a:moveTo>
                    <a:pt x="403" y="129"/>
                  </a:moveTo>
                  <a:cubicBezTo>
                    <a:pt x="426" y="111"/>
                    <a:pt x="449" y="93"/>
                    <a:pt x="472" y="74"/>
                  </a:cubicBezTo>
                  <a:cubicBezTo>
                    <a:pt x="528" y="171"/>
                    <a:pt x="584" y="269"/>
                    <a:pt x="635" y="371"/>
                  </a:cubicBezTo>
                  <a:cubicBezTo>
                    <a:pt x="609" y="393"/>
                    <a:pt x="582" y="414"/>
                    <a:pt x="556" y="436"/>
                  </a:cubicBezTo>
                  <a:cubicBezTo>
                    <a:pt x="509" y="331"/>
                    <a:pt x="456" y="229"/>
                    <a:pt x="403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2" name="Freeform 124"/>
            <p:cNvSpPr>
              <a:spLocks noEditPoints="1"/>
            </p:cNvSpPr>
            <p:nvPr/>
          </p:nvSpPr>
          <p:spPr bwMode="auto">
            <a:xfrm>
              <a:off x="-3042" y="2925"/>
              <a:ext cx="134" cy="167"/>
            </a:xfrm>
            <a:custGeom>
              <a:avLst/>
              <a:gdLst>
                <a:gd name="T0" fmla="*/ 0 w 1118"/>
                <a:gd name="T1" fmla="*/ 847 h 1391"/>
                <a:gd name="T2" fmla="*/ 313 w 1118"/>
                <a:gd name="T3" fmla="*/ 708 h 1391"/>
                <a:gd name="T4" fmla="*/ 313 w 1118"/>
                <a:gd name="T5" fmla="*/ 385 h 1391"/>
                <a:gd name="T6" fmla="*/ 393 w 1118"/>
                <a:gd name="T7" fmla="*/ 385 h 1391"/>
                <a:gd name="T8" fmla="*/ 393 w 1118"/>
                <a:gd name="T9" fmla="*/ 665 h 1391"/>
                <a:gd name="T10" fmla="*/ 861 w 1118"/>
                <a:gd name="T11" fmla="*/ 326 h 1391"/>
                <a:gd name="T12" fmla="*/ 914 w 1118"/>
                <a:gd name="T13" fmla="*/ 410 h 1391"/>
                <a:gd name="T14" fmla="*/ 419 w 1118"/>
                <a:gd name="T15" fmla="*/ 760 h 1391"/>
                <a:gd name="T16" fmla="*/ 488 w 1118"/>
                <a:gd name="T17" fmla="*/ 788 h 1391"/>
                <a:gd name="T18" fmla="*/ 704 w 1118"/>
                <a:gd name="T19" fmla="*/ 787 h 1391"/>
                <a:gd name="T20" fmla="*/ 785 w 1118"/>
                <a:gd name="T21" fmla="*/ 739 h 1391"/>
                <a:gd name="T22" fmla="*/ 808 w 1118"/>
                <a:gd name="T23" fmla="*/ 587 h 1391"/>
                <a:gd name="T24" fmla="*/ 893 w 1118"/>
                <a:gd name="T25" fmla="*/ 628 h 1391"/>
                <a:gd name="T26" fmla="*/ 868 w 1118"/>
                <a:gd name="T27" fmla="*/ 768 h 1391"/>
                <a:gd name="T28" fmla="*/ 725 w 1118"/>
                <a:gd name="T29" fmla="*/ 884 h 1391"/>
                <a:gd name="T30" fmla="*/ 469 w 1118"/>
                <a:gd name="T31" fmla="*/ 886 h 1391"/>
                <a:gd name="T32" fmla="*/ 335 w 1118"/>
                <a:gd name="T33" fmla="*/ 806 h 1391"/>
                <a:gd name="T34" fmla="*/ 43 w 1118"/>
                <a:gd name="T35" fmla="*/ 944 h 1391"/>
                <a:gd name="T36" fmla="*/ 0 w 1118"/>
                <a:gd name="T37" fmla="*/ 847 h 1391"/>
                <a:gd name="T38" fmla="*/ 900 w 1118"/>
                <a:gd name="T39" fmla="*/ 1391 h 1391"/>
                <a:gd name="T40" fmla="*/ 900 w 1118"/>
                <a:gd name="T41" fmla="*/ 1337 h 1391"/>
                <a:gd name="T42" fmla="*/ 142 w 1118"/>
                <a:gd name="T43" fmla="*/ 1340 h 1391"/>
                <a:gd name="T44" fmla="*/ 142 w 1118"/>
                <a:gd name="T45" fmla="*/ 969 h 1391"/>
                <a:gd name="T46" fmla="*/ 227 w 1118"/>
                <a:gd name="T47" fmla="*/ 969 h 1391"/>
                <a:gd name="T48" fmla="*/ 227 w 1118"/>
                <a:gd name="T49" fmla="*/ 1238 h 1391"/>
                <a:gd name="T50" fmla="*/ 519 w 1118"/>
                <a:gd name="T51" fmla="*/ 1237 h 1391"/>
                <a:gd name="T52" fmla="*/ 519 w 1118"/>
                <a:gd name="T53" fmla="*/ 912 h 1391"/>
                <a:gd name="T54" fmla="*/ 609 w 1118"/>
                <a:gd name="T55" fmla="*/ 912 h 1391"/>
                <a:gd name="T56" fmla="*/ 609 w 1118"/>
                <a:gd name="T57" fmla="*/ 1236 h 1391"/>
                <a:gd name="T58" fmla="*/ 900 w 1118"/>
                <a:gd name="T59" fmla="*/ 1235 h 1391"/>
                <a:gd name="T60" fmla="*/ 900 w 1118"/>
                <a:gd name="T61" fmla="*/ 965 h 1391"/>
                <a:gd name="T62" fmla="*/ 985 w 1118"/>
                <a:gd name="T63" fmla="*/ 965 h 1391"/>
                <a:gd name="T64" fmla="*/ 985 w 1118"/>
                <a:gd name="T65" fmla="*/ 1391 h 1391"/>
                <a:gd name="T66" fmla="*/ 900 w 1118"/>
                <a:gd name="T67" fmla="*/ 1391 h 1391"/>
                <a:gd name="T68" fmla="*/ 49 w 1118"/>
                <a:gd name="T69" fmla="*/ 158 h 1391"/>
                <a:gd name="T70" fmla="*/ 530 w 1118"/>
                <a:gd name="T71" fmla="*/ 156 h 1391"/>
                <a:gd name="T72" fmla="*/ 484 w 1118"/>
                <a:gd name="T73" fmla="*/ 50 h 1391"/>
                <a:gd name="T74" fmla="*/ 567 w 1118"/>
                <a:gd name="T75" fmla="*/ 0 h 1391"/>
                <a:gd name="T76" fmla="*/ 631 w 1118"/>
                <a:gd name="T77" fmla="*/ 155 h 1391"/>
                <a:gd name="T78" fmla="*/ 1082 w 1118"/>
                <a:gd name="T79" fmla="*/ 153 h 1391"/>
                <a:gd name="T80" fmla="*/ 1082 w 1118"/>
                <a:gd name="T81" fmla="*/ 404 h 1391"/>
                <a:gd name="T82" fmla="*/ 991 w 1118"/>
                <a:gd name="T83" fmla="*/ 404 h 1391"/>
                <a:gd name="T84" fmla="*/ 991 w 1118"/>
                <a:gd name="T85" fmla="*/ 255 h 1391"/>
                <a:gd name="T86" fmla="*/ 140 w 1118"/>
                <a:gd name="T87" fmla="*/ 259 h 1391"/>
                <a:gd name="T88" fmla="*/ 140 w 1118"/>
                <a:gd name="T89" fmla="*/ 409 h 1391"/>
                <a:gd name="T90" fmla="*/ 49 w 1118"/>
                <a:gd name="T91" fmla="*/ 409 h 1391"/>
                <a:gd name="T92" fmla="*/ 49 w 1118"/>
                <a:gd name="T93" fmla="*/ 158 h 1391"/>
                <a:gd name="T94" fmla="*/ 180 w 1118"/>
                <a:gd name="T95" fmla="*/ 414 h 1391"/>
                <a:gd name="T96" fmla="*/ 259 w 1118"/>
                <a:gd name="T97" fmla="*/ 452 h 1391"/>
                <a:gd name="T98" fmla="*/ 144 w 1118"/>
                <a:gd name="T99" fmla="*/ 735 h 1391"/>
                <a:gd name="T100" fmla="*/ 62 w 1118"/>
                <a:gd name="T101" fmla="*/ 690 h 1391"/>
                <a:gd name="T102" fmla="*/ 180 w 1118"/>
                <a:gd name="T103" fmla="*/ 414 h 1391"/>
                <a:gd name="T104" fmla="*/ 902 w 1118"/>
                <a:gd name="T105" fmla="*/ 519 h 1391"/>
                <a:gd name="T106" fmla="*/ 967 w 1118"/>
                <a:gd name="T107" fmla="*/ 458 h 1391"/>
                <a:gd name="T108" fmla="*/ 1118 w 1118"/>
                <a:gd name="T109" fmla="*/ 683 h 1391"/>
                <a:gd name="T110" fmla="*/ 1044 w 1118"/>
                <a:gd name="T111" fmla="*/ 753 h 1391"/>
                <a:gd name="T112" fmla="*/ 902 w 1118"/>
                <a:gd name="T113" fmla="*/ 519 h 1391"/>
                <a:gd name="T114" fmla="*/ 454 w 1118"/>
                <a:gd name="T115" fmla="*/ 342 h 1391"/>
                <a:gd name="T116" fmla="*/ 513 w 1118"/>
                <a:gd name="T117" fmla="*/ 278 h 1391"/>
                <a:gd name="T118" fmla="*/ 647 w 1118"/>
                <a:gd name="T119" fmla="*/ 424 h 1391"/>
                <a:gd name="T120" fmla="*/ 581 w 1118"/>
                <a:gd name="T121" fmla="*/ 501 h 1391"/>
                <a:gd name="T122" fmla="*/ 454 w 1118"/>
                <a:gd name="T123" fmla="*/ 342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8" h="1391">
                  <a:moveTo>
                    <a:pt x="0" y="847"/>
                  </a:moveTo>
                  <a:cubicBezTo>
                    <a:pt x="106" y="808"/>
                    <a:pt x="211" y="764"/>
                    <a:pt x="313" y="708"/>
                  </a:cubicBezTo>
                  <a:cubicBezTo>
                    <a:pt x="313" y="601"/>
                    <a:pt x="313" y="493"/>
                    <a:pt x="313" y="385"/>
                  </a:cubicBezTo>
                  <a:cubicBezTo>
                    <a:pt x="339" y="385"/>
                    <a:pt x="366" y="385"/>
                    <a:pt x="393" y="385"/>
                  </a:cubicBezTo>
                  <a:cubicBezTo>
                    <a:pt x="393" y="478"/>
                    <a:pt x="393" y="572"/>
                    <a:pt x="393" y="665"/>
                  </a:cubicBezTo>
                  <a:cubicBezTo>
                    <a:pt x="554" y="570"/>
                    <a:pt x="712" y="460"/>
                    <a:pt x="861" y="326"/>
                  </a:cubicBezTo>
                  <a:cubicBezTo>
                    <a:pt x="879" y="354"/>
                    <a:pt x="897" y="382"/>
                    <a:pt x="914" y="410"/>
                  </a:cubicBezTo>
                  <a:cubicBezTo>
                    <a:pt x="759" y="545"/>
                    <a:pt x="591" y="658"/>
                    <a:pt x="419" y="760"/>
                  </a:cubicBezTo>
                  <a:cubicBezTo>
                    <a:pt x="435" y="779"/>
                    <a:pt x="458" y="788"/>
                    <a:pt x="488" y="788"/>
                  </a:cubicBezTo>
                  <a:cubicBezTo>
                    <a:pt x="560" y="788"/>
                    <a:pt x="632" y="787"/>
                    <a:pt x="704" y="787"/>
                  </a:cubicBezTo>
                  <a:cubicBezTo>
                    <a:pt x="749" y="787"/>
                    <a:pt x="776" y="770"/>
                    <a:pt x="785" y="739"/>
                  </a:cubicBezTo>
                  <a:cubicBezTo>
                    <a:pt x="794" y="707"/>
                    <a:pt x="803" y="657"/>
                    <a:pt x="808" y="587"/>
                  </a:cubicBezTo>
                  <a:cubicBezTo>
                    <a:pt x="832" y="601"/>
                    <a:pt x="861" y="614"/>
                    <a:pt x="893" y="628"/>
                  </a:cubicBezTo>
                  <a:cubicBezTo>
                    <a:pt x="882" y="701"/>
                    <a:pt x="873" y="747"/>
                    <a:pt x="868" y="768"/>
                  </a:cubicBezTo>
                  <a:cubicBezTo>
                    <a:pt x="853" y="845"/>
                    <a:pt x="805" y="884"/>
                    <a:pt x="725" y="884"/>
                  </a:cubicBezTo>
                  <a:cubicBezTo>
                    <a:pt x="640" y="885"/>
                    <a:pt x="554" y="885"/>
                    <a:pt x="469" y="886"/>
                  </a:cubicBezTo>
                  <a:cubicBezTo>
                    <a:pt x="404" y="886"/>
                    <a:pt x="359" y="859"/>
                    <a:pt x="335" y="806"/>
                  </a:cubicBezTo>
                  <a:cubicBezTo>
                    <a:pt x="241" y="858"/>
                    <a:pt x="142" y="903"/>
                    <a:pt x="43" y="944"/>
                  </a:cubicBezTo>
                  <a:cubicBezTo>
                    <a:pt x="31" y="910"/>
                    <a:pt x="16" y="877"/>
                    <a:pt x="0" y="847"/>
                  </a:cubicBezTo>
                  <a:close/>
                  <a:moveTo>
                    <a:pt x="900" y="1391"/>
                  </a:moveTo>
                  <a:cubicBezTo>
                    <a:pt x="900" y="1373"/>
                    <a:pt x="900" y="1355"/>
                    <a:pt x="900" y="1337"/>
                  </a:cubicBezTo>
                  <a:cubicBezTo>
                    <a:pt x="647" y="1338"/>
                    <a:pt x="395" y="1339"/>
                    <a:pt x="142" y="1340"/>
                  </a:cubicBezTo>
                  <a:cubicBezTo>
                    <a:pt x="142" y="1217"/>
                    <a:pt x="142" y="1093"/>
                    <a:pt x="142" y="969"/>
                  </a:cubicBezTo>
                  <a:cubicBezTo>
                    <a:pt x="170" y="969"/>
                    <a:pt x="199" y="969"/>
                    <a:pt x="227" y="969"/>
                  </a:cubicBezTo>
                  <a:cubicBezTo>
                    <a:pt x="227" y="1058"/>
                    <a:pt x="227" y="1148"/>
                    <a:pt x="227" y="1238"/>
                  </a:cubicBezTo>
                  <a:cubicBezTo>
                    <a:pt x="324" y="1238"/>
                    <a:pt x="421" y="1237"/>
                    <a:pt x="519" y="1237"/>
                  </a:cubicBezTo>
                  <a:cubicBezTo>
                    <a:pt x="519" y="1129"/>
                    <a:pt x="519" y="1020"/>
                    <a:pt x="519" y="912"/>
                  </a:cubicBezTo>
                  <a:cubicBezTo>
                    <a:pt x="549" y="912"/>
                    <a:pt x="579" y="912"/>
                    <a:pt x="609" y="912"/>
                  </a:cubicBezTo>
                  <a:cubicBezTo>
                    <a:pt x="609" y="1020"/>
                    <a:pt x="609" y="1128"/>
                    <a:pt x="609" y="1236"/>
                  </a:cubicBezTo>
                  <a:cubicBezTo>
                    <a:pt x="705" y="1236"/>
                    <a:pt x="803" y="1235"/>
                    <a:pt x="900" y="1235"/>
                  </a:cubicBezTo>
                  <a:cubicBezTo>
                    <a:pt x="900" y="1145"/>
                    <a:pt x="900" y="1055"/>
                    <a:pt x="900" y="965"/>
                  </a:cubicBezTo>
                  <a:cubicBezTo>
                    <a:pt x="928" y="965"/>
                    <a:pt x="957" y="965"/>
                    <a:pt x="985" y="965"/>
                  </a:cubicBezTo>
                  <a:cubicBezTo>
                    <a:pt x="985" y="1107"/>
                    <a:pt x="985" y="1249"/>
                    <a:pt x="985" y="1391"/>
                  </a:cubicBezTo>
                  <a:cubicBezTo>
                    <a:pt x="957" y="1391"/>
                    <a:pt x="928" y="1391"/>
                    <a:pt x="900" y="1391"/>
                  </a:cubicBezTo>
                  <a:close/>
                  <a:moveTo>
                    <a:pt x="49" y="158"/>
                  </a:moveTo>
                  <a:cubicBezTo>
                    <a:pt x="209" y="157"/>
                    <a:pt x="370" y="156"/>
                    <a:pt x="530" y="156"/>
                  </a:cubicBezTo>
                  <a:cubicBezTo>
                    <a:pt x="517" y="122"/>
                    <a:pt x="501" y="87"/>
                    <a:pt x="484" y="50"/>
                  </a:cubicBezTo>
                  <a:cubicBezTo>
                    <a:pt x="511" y="33"/>
                    <a:pt x="539" y="17"/>
                    <a:pt x="567" y="0"/>
                  </a:cubicBezTo>
                  <a:cubicBezTo>
                    <a:pt x="590" y="48"/>
                    <a:pt x="612" y="99"/>
                    <a:pt x="631" y="155"/>
                  </a:cubicBezTo>
                  <a:cubicBezTo>
                    <a:pt x="781" y="154"/>
                    <a:pt x="931" y="153"/>
                    <a:pt x="1082" y="153"/>
                  </a:cubicBezTo>
                  <a:cubicBezTo>
                    <a:pt x="1082" y="236"/>
                    <a:pt x="1082" y="320"/>
                    <a:pt x="1082" y="404"/>
                  </a:cubicBezTo>
                  <a:cubicBezTo>
                    <a:pt x="1051" y="404"/>
                    <a:pt x="1021" y="404"/>
                    <a:pt x="991" y="404"/>
                  </a:cubicBezTo>
                  <a:cubicBezTo>
                    <a:pt x="991" y="355"/>
                    <a:pt x="991" y="305"/>
                    <a:pt x="991" y="255"/>
                  </a:cubicBezTo>
                  <a:cubicBezTo>
                    <a:pt x="707" y="256"/>
                    <a:pt x="423" y="258"/>
                    <a:pt x="140" y="259"/>
                  </a:cubicBezTo>
                  <a:cubicBezTo>
                    <a:pt x="140" y="309"/>
                    <a:pt x="140" y="359"/>
                    <a:pt x="140" y="409"/>
                  </a:cubicBezTo>
                  <a:cubicBezTo>
                    <a:pt x="109" y="409"/>
                    <a:pt x="79" y="409"/>
                    <a:pt x="49" y="409"/>
                  </a:cubicBezTo>
                  <a:cubicBezTo>
                    <a:pt x="49" y="325"/>
                    <a:pt x="49" y="242"/>
                    <a:pt x="49" y="158"/>
                  </a:cubicBezTo>
                  <a:close/>
                  <a:moveTo>
                    <a:pt x="180" y="414"/>
                  </a:moveTo>
                  <a:cubicBezTo>
                    <a:pt x="206" y="427"/>
                    <a:pt x="233" y="439"/>
                    <a:pt x="259" y="452"/>
                  </a:cubicBezTo>
                  <a:cubicBezTo>
                    <a:pt x="224" y="555"/>
                    <a:pt x="185" y="649"/>
                    <a:pt x="144" y="735"/>
                  </a:cubicBezTo>
                  <a:cubicBezTo>
                    <a:pt x="120" y="720"/>
                    <a:pt x="93" y="705"/>
                    <a:pt x="62" y="690"/>
                  </a:cubicBezTo>
                  <a:cubicBezTo>
                    <a:pt x="102" y="615"/>
                    <a:pt x="143" y="524"/>
                    <a:pt x="180" y="414"/>
                  </a:cubicBezTo>
                  <a:close/>
                  <a:moveTo>
                    <a:pt x="902" y="519"/>
                  </a:moveTo>
                  <a:cubicBezTo>
                    <a:pt x="923" y="499"/>
                    <a:pt x="945" y="479"/>
                    <a:pt x="967" y="458"/>
                  </a:cubicBezTo>
                  <a:cubicBezTo>
                    <a:pt x="1025" y="538"/>
                    <a:pt x="1076" y="613"/>
                    <a:pt x="1118" y="683"/>
                  </a:cubicBezTo>
                  <a:cubicBezTo>
                    <a:pt x="1093" y="707"/>
                    <a:pt x="1068" y="729"/>
                    <a:pt x="1044" y="753"/>
                  </a:cubicBezTo>
                  <a:cubicBezTo>
                    <a:pt x="1004" y="679"/>
                    <a:pt x="956" y="602"/>
                    <a:pt x="902" y="519"/>
                  </a:cubicBezTo>
                  <a:close/>
                  <a:moveTo>
                    <a:pt x="454" y="342"/>
                  </a:moveTo>
                  <a:cubicBezTo>
                    <a:pt x="474" y="321"/>
                    <a:pt x="494" y="300"/>
                    <a:pt x="513" y="278"/>
                  </a:cubicBezTo>
                  <a:cubicBezTo>
                    <a:pt x="562" y="329"/>
                    <a:pt x="608" y="376"/>
                    <a:pt x="647" y="424"/>
                  </a:cubicBezTo>
                  <a:cubicBezTo>
                    <a:pt x="625" y="450"/>
                    <a:pt x="603" y="475"/>
                    <a:pt x="581" y="501"/>
                  </a:cubicBezTo>
                  <a:cubicBezTo>
                    <a:pt x="539" y="442"/>
                    <a:pt x="496" y="390"/>
                    <a:pt x="454" y="3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3" name="Freeform 125"/>
            <p:cNvSpPr>
              <a:spLocks noEditPoints="1"/>
            </p:cNvSpPr>
            <p:nvPr/>
          </p:nvSpPr>
          <p:spPr bwMode="auto">
            <a:xfrm>
              <a:off x="-2903" y="2936"/>
              <a:ext cx="129" cy="152"/>
            </a:xfrm>
            <a:custGeom>
              <a:avLst/>
              <a:gdLst>
                <a:gd name="T0" fmla="*/ 0 w 1078"/>
                <a:gd name="T1" fmla="*/ 702 h 1274"/>
                <a:gd name="T2" fmla="*/ 198 w 1078"/>
                <a:gd name="T3" fmla="*/ 156 h 1274"/>
                <a:gd name="T4" fmla="*/ 32 w 1078"/>
                <a:gd name="T5" fmla="*/ 157 h 1274"/>
                <a:gd name="T6" fmla="*/ 32 w 1078"/>
                <a:gd name="T7" fmla="*/ 53 h 1274"/>
                <a:gd name="T8" fmla="*/ 453 w 1078"/>
                <a:gd name="T9" fmla="*/ 50 h 1274"/>
                <a:gd name="T10" fmla="*/ 453 w 1078"/>
                <a:gd name="T11" fmla="*/ 155 h 1274"/>
                <a:gd name="T12" fmla="*/ 285 w 1078"/>
                <a:gd name="T13" fmla="*/ 156 h 1274"/>
                <a:gd name="T14" fmla="*/ 195 w 1078"/>
                <a:gd name="T15" fmla="*/ 486 h 1274"/>
                <a:gd name="T16" fmla="*/ 412 w 1078"/>
                <a:gd name="T17" fmla="*/ 485 h 1274"/>
                <a:gd name="T18" fmla="*/ 412 w 1078"/>
                <a:gd name="T19" fmla="*/ 1250 h 1274"/>
                <a:gd name="T20" fmla="*/ 333 w 1078"/>
                <a:gd name="T21" fmla="*/ 1251 h 1274"/>
                <a:gd name="T22" fmla="*/ 333 w 1078"/>
                <a:gd name="T23" fmla="*/ 1153 h 1274"/>
                <a:gd name="T24" fmla="*/ 192 w 1078"/>
                <a:gd name="T25" fmla="*/ 1154 h 1274"/>
                <a:gd name="T26" fmla="*/ 192 w 1078"/>
                <a:gd name="T27" fmla="*/ 1270 h 1274"/>
                <a:gd name="T28" fmla="*/ 112 w 1078"/>
                <a:gd name="T29" fmla="*/ 1270 h 1274"/>
                <a:gd name="T30" fmla="*/ 112 w 1078"/>
                <a:gd name="T31" fmla="*/ 682 h 1274"/>
                <a:gd name="T32" fmla="*/ 49 w 1078"/>
                <a:gd name="T33" fmla="*/ 798 h 1274"/>
                <a:gd name="T34" fmla="*/ 0 w 1078"/>
                <a:gd name="T35" fmla="*/ 702 h 1274"/>
                <a:gd name="T36" fmla="*/ 638 w 1078"/>
                <a:gd name="T37" fmla="*/ 154 h 1274"/>
                <a:gd name="T38" fmla="*/ 609 w 1078"/>
                <a:gd name="T39" fmla="*/ 568 h 1274"/>
                <a:gd name="T40" fmla="*/ 874 w 1078"/>
                <a:gd name="T41" fmla="*/ 566 h 1274"/>
                <a:gd name="T42" fmla="*/ 912 w 1078"/>
                <a:gd name="T43" fmla="*/ 102 h 1274"/>
                <a:gd name="T44" fmla="*/ 497 w 1078"/>
                <a:gd name="T45" fmla="*/ 104 h 1274"/>
                <a:gd name="T46" fmla="*/ 497 w 1078"/>
                <a:gd name="T47" fmla="*/ 2 h 1274"/>
                <a:gd name="T48" fmla="*/ 1006 w 1078"/>
                <a:gd name="T49" fmla="*/ 0 h 1274"/>
                <a:gd name="T50" fmla="*/ 959 w 1078"/>
                <a:gd name="T51" fmla="*/ 566 h 1274"/>
                <a:gd name="T52" fmla="*/ 1078 w 1078"/>
                <a:gd name="T53" fmla="*/ 565 h 1274"/>
                <a:gd name="T54" fmla="*/ 1060 w 1078"/>
                <a:gd name="T55" fmla="*/ 1062 h 1274"/>
                <a:gd name="T56" fmla="*/ 900 w 1078"/>
                <a:gd name="T57" fmla="*/ 1273 h 1274"/>
                <a:gd name="T58" fmla="*/ 732 w 1078"/>
                <a:gd name="T59" fmla="*/ 1270 h 1274"/>
                <a:gd name="T60" fmla="*/ 716 w 1078"/>
                <a:gd name="T61" fmla="*/ 1153 h 1274"/>
                <a:gd name="T62" fmla="*/ 880 w 1078"/>
                <a:gd name="T63" fmla="*/ 1165 h 1274"/>
                <a:gd name="T64" fmla="*/ 973 w 1078"/>
                <a:gd name="T65" fmla="*/ 1044 h 1274"/>
                <a:gd name="T66" fmla="*/ 987 w 1078"/>
                <a:gd name="T67" fmla="*/ 667 h 1274"/>
                <a:gd name="T68" fmla="*/ 518 w 1078"/>
                <a:gd name="T69" fmla="*/ 670 h 1274"/>
                <a:gd name="T70" fmla="*/ 553 w 1078"/>
                <a:gd name="T71" fmla="*/ 154 h 1274"/>
                <a:gd name="T72" fmla="*/ 638 w 1078"/>
                <a:gd name="T73" fmla="*/ 154 h 1274"/>
                <a:gd name="T74" fmla="*/ 333 w 1078"/>
                <a:gd name="T75" fmla="*/ 582 h 1274"/>
                <a:gd name="T76" fmla="*/ 192 w 1078"/>
                <a:gd name="T77" fmla="*/ 582 h 1274"/>
                <a:gd name="T78" fmla="*/ 192 w 1078"/>
                <a:gd name="T79" fmla="*/ 1061 h 1274"/>
                <a:gd name="T80" fmla="*/ 333 w 1078"/>
                <a:gd name="T81" fmla="*/ 1060 h 1274"/>
                <a:gd name="T82" fmla="*/ 333 w 1078"/>
                <a:gd name="T83" fmla="*/ 582 h 1274"/>
                <a:gd name="T84" fmla="*/ 457 w 1078"/>
                <a:gd name="T85" fmla="*/ 861 h 1274"/>
                <a:gd name="T86" fmla="*/ 932 w 1078"/>
                <a:gd name="T87" fmla="*/ 858 h 1274"/>
                <a:gd name="T88" fmla="*/ 932 w 1078"/>
                <a:gd name="T89" fmla="*/ 960 h 1274"/>
                <a:gd name="T90" fmla="*/ 457 w 1078"/>
                <a:gd name="T91" fmla="*/ 962 h 1274"/>
                <a:gd name="T92" fmla="*/ 457 w 1078"/>
                <a:gd name="T93" fmla="*/ 86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8" h="1274">
                  <a:moveTo>
                    <a:pt x="0" y="702"/>
                  </a:moveTo>
                  <a:cubicBezTo>
                    <a:pt x="90" y="542"/>
                    <a:pt x="158" y="360"/>
                    <a:pt x="198" y="156"/>
                  </a:cubicBezTo>
                  <a:cubicBezTo>
                    <a:pt x="143" y="156"/>
                    <a:pt x="88" y="157"/>
                    <a:pt x="32" y="157"/>
                  </a:cubicBezTo>
                  <a:cubicBezTo>
                    <a:pt x="32" y="122"/>
                    <a:pt x="32" y="87"/>
                    <a:pt x="32" y="53"/>
                  </a:cubicBezTo>
                  <a:cubicBezTo>
                    <a:pt x="172" y="52"/>
                    <a:pt x="313" y="51"/>
                    <a:pt x="453" y="50"/>
                  </a:cubicBezTo>
                  <a:cubicBezTo>
                    <a:pt x="453" y="85"/>
                    <a:pt x="453" y="120"/>
                    <a:pt x="453" y="155"/>
                  </a:cubicBezTo>
                  <a:cubicBezTo>
                    <a:pt x="397" y="155"/>
                    <a:pt x="341" y="155"/>
                    <a:pt x="285" y="156"/>
                  </a:cubicBezTo>
                  <a:cubicBezTo>
                    <a:pt x="262" y="274"/>
                    <a:pt x="231" y="384"/>
                    <a:pt x="195" y="486"/>
                  </a:cubicBezTo>
                  <a:cubicBezTo>
                    <a:pt x="267" y="486"/>
                    <a:pt x="340" y="486"/>
                    <a:pt x="412" y="485"/>
                  </a:cubicBezTo>
                  <a:cubicBezTo>
                    <a:pt x="412" y="740"/>
                    <a:pt x="412" y="995"/>
                    <a:pt x="412" y="1250"/>
                  </a:cubicBezTo>
                  <a:cubicBezTo>
                    <a:pt x="386" y="1251"/>
                    <a:pt x="359" y="1251"/>
                    <a:pt x="333" y="1251"/>
                  </a:cubicBezTo>
                  <a:cubicBezTo>
                    <a:pt x="333" y="1218"/>
                    <a:pt x="333" y="1186"/>
                    <a:pt x="333" y="1153"/>
                  </a:cubicBezTo>
                  <a:cubicBezTo>
                    <a:pt x="286" y="1154"/>
                    <a:pt x="239" y="1154"/>
                    <a:pt x="192" y="1154"/>
                  </a:cubicBezTo>
                  <a:cubicBezTo>
                    <a:pt x="192" y="1193"/>
                    <a:pt x="192" y="1231"/>
                    <a:pt x="192" y="1270"/>
                  </a:cubicBezTo>
                  <a:cubicBezTo>
                    <a:pt x="165" y="1270"/>
                    <a:pt x="139" y="1270"/>
                    <a:pt x="112" y="1270"/>
                  </a:cubicBezTo>
                  <a:cubicBezTo>
                    <a:pt x="112" y="1074"/>
                    <a:pt x="112" y="878"/>
                    <a:pt x="112" y="682"/>
                  </a:cubicBezTo>
                  <a:cubicBezTo>
                    <a:pt x="93" y="723"/>
                    <a:pt x="71" y="761"/>
                    <a:pt x="49" y="798"/>
                  </a:cubicBezTo>
                  <a:cubicBezTo>
                    <a:pt x="38" y="771"/>
                    <a:pt x="21" y="740"/>
                    <a:pt x="0" y="702"/>
                  </a:cubicBezTo>
                  <a:close/>
                  <a:moveTo>
                    <a:pt x="638" y="154"/>
                  </a:moveTo>
                  <a:cubicBezTo>
                    <a:pt x="629" y="292"/>
                    <a:pt x="619" y="430"/>
                    <a:pt x="609" y="568"/>
                  </a:cubicBezTo>
                  <a:cubicBezTo>
                    <a:pt x="697" y="567"/>
                    <a:pt x="786" y="567"/>
                    <a:pt x="874" y="566"/>
                  </a:cubicBezTo>
                  <a:cubicBezTo>
                    <a:pt x="886" y="411"/>
                    <a:pt x="899" y="257"/>
                    <a:pt x="912" y="102"/>
                  </a:cubicBezTo>
                  <a:cubicBezTo>
                    <a:pt x="773" y="102"/>
                    <a:pt x="635" y="103"/>
                    <a:pt x="497" y="104"/>
                  </a:cubicBezTo>
                  <a:cubicBezTo>
                    <a:pt x="497" y="70"/>
                    <a:pt x="497" y="36"/>
                    <a:pt x="497" y="2"/>
                  </a:cubicBezTo>
                  <a:cubicBezTo>
                    <a:pt x="666" y="1"/>
                    <a:pt x="836" y="0"/>
                    <a:pt x="1006" y="0"/>
                  </a:cubicBezTo>
                  <a:cubicBezTo>
                    <a:pt x="990" y="188"/>
                    <a:pt x="974" y="377"/>
                    <a:pt x="959" y="566"/>
                  </a:cubicBezTo>
                  <a:cubicBezTo>
                    <a:pt x="998" y="566"/>
                    <a:pt x="1038" y="565"/>
                    <a:pt x="1078" y="565"/>
                  </a:cubicBezTo>
                  <a:cubicBezTo>
                    <a:pt x="1072" y="757"/>
                    <a:pt x="1066" y="922"/>
                    <a:pt x="1060" y="1062"/>
                  </a:cubicBezTo>
                  <a:cubicBezTo>
                    <a:pt x="1053" y="1203"/>
                    <a:pt x="1000" y="1273"/>
                    <a:pt x="900" y="1273"/>
                  </a:cubicBezTo>
                  <a:cubicBezTo>
                    <a:pt x="850" y="1274"/>
                    <a:pt x="794" y="1272"/>
                    <a:pt x="732" y="1270"/>
                  </a:cubicBezTo>
                  <a:cubicBezTo>
                    <a:pt x="727" y="1235"/>
                    <a:pt x="722" y="1196"/>
                    <a:pt x="716" y="1153"/>
                  </a:cubicBezTo>
                  <a:cubicBezTo>
                    <a:pt x="777" y="1161"/>
                    <a:pt x="831" y="1165"/>
                    <a:pt x="880" y="1165"/>
                  </a:cubicBezTo>
                  <a:cubicBezTo>
                    <a:pt x="938" y="1165"/>
                    <a:pt x="969" y="1124"/>
                    <a:pt x="973" y="1044"/>
                  </a:cubicBezTo>
                  <a:cubicBezTo>
                    <a:pt x="979" y="940"/>
                    <a:pt x="984" y="814"/>
                    <a:pt x="987" y="667"/>
                  </a:cubicBezTo>
                  <a:cubicBezTo>
                    <a:pt x="831" y="668"/>
                    <a:pt x="674" y="669"/>
                    <a:pt x="518" y="670"/>
                  </a:cubicBezTo>
                  <a:cubicBezTo>
                    <a:pt x="529" y="498"/>
                    <a:pt x="541" y="326"/>
                    <a:pt x="553" y="154"/>
                  </a:cubicBezTo>
                  <a:cubicBezTo>
                    <a:pt x="581" y="154"/>
                    <a:pt x="610" y="154"/>
                    <a:pt x="638" y="154"/>
                  </a:cubicBezTo>
                  <a:close/>
                  <a:moveTo>
                    <a:pt x="333" y="582"/>
                  </a:moveTo>
                  <a:cubicBezTo>
                    <a:pt x="286" y="582"/>
                    <a:pt x="239" y="582"/>
                    <a:pt x="192" y="582"/>
                  </a:cubicBezTo>
                  <a:cubicBezTo>
                    <a:pt x="192" y="742"/>
                    <a:pt x="192" y="901"/>
                    <a:pt x="192" y="1061"/>
                  </a:cubicBezTo>
                  <a:cubicBezTo>
                    <a:pt x="239" y="1061"/>
                    <a:pt x="286" y="1060"/>
                    <a:pt x="333" y="1060"/>
                  </a:cubicBezTo>
                  <a:cubicBezTo>
                    <a:pt x="333" y="901"/>
                    <a:pt x="333" y="741"/>
                    <a:pt x="333" y="582"/>
                  </a:cubicBezTo>
                  <a:close/>
                  <a:moveTo>
                    <a:pt x="457" y="861"/>
                  </a:moveTo>
                  <a:cubicBezTo>
                    <a:pt x="615" y="860"/>
                    <a:pt x="774" y="859"/>
                    <a:pt x="932" y="858"/>
                  </a:cubicBezTo>
                  <a:cubicBezTo>
                    <a:pt x="932" y="892"/>
                    <a:pt x="932" y="926"/>
                    <a:pt x="932" y="960"/>
                  </a:cubicBezTo>
                  <a:cubicBezTo>
                    <a:pt x="774" y="961"/>
                    <a:pt x="615" y="961"/>
                    <a:pt x="457" y="962"/>
                  </a:cubicBezTo>
                  <a:cubicBezTo>
                    <a:pt x="457" y="928"/>
                    <a:pt x="457" y="894"/>
                    <a:pt x="457" y="8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" name="Freeform 126"/>
            <p:cNvSpPr>
              <a:spLocks noEditPoints="1"/>
            </p:cNvSpPr>
            <p:nvPr/>
          </p:nvSpPr>
          <p:spPr bwMode="auto">
            <a:xfrm>
              <a:off x="-2706" y="2973"/>
              <a:ext cx="17" cy="98"/>
            </a:xfrm>
            <a:custGeom>
              <a:avLst/>
              <a:gdLst>
                <a:gd name="T0" fmla="*/ 72 w 145"/>
                <a:gd name="T1" fmla="*/ 0 h 816"/>
                <a:gd name="T2" fmla="*/ 123 w 145"/>
                <a:gd name="T3" fmla="*/ 26 h 816"/>
                <a:gd name="T4" fmla="*/ 145 w 145"/>
                <a:gd name="T5" fmla="*/ 89 h 816"/>
                <a:gd name="T6" fmla="*/ 124 w 145"/>
                <a:gd name="T7" fmla="*/ 152 h 816"/>
                <a:gd name="T8" fmla="*/ 72 w 145"/>
                <a:gd name="T9" fmla="*/ 179 h 816"/>
                <a:gd name="T10" fmla="*/ 20 w 145"/>
                <a:gd name="T11" fmla="*/ 152 h 816"/>
                <a:gd name="T12" fmla="*/ 0 w 145"/>
                <a:gd name="T13" fmla="*/ 90 h 816"/>
                <a:gd name="T14" fmla="*/ 21 w 145"/>
                <a:gd name="T15" fmla="*/ 27 h 816"/>
                <a:gd name="T16" fmla="*/ 72 w 145"/>
                <a:gd name="T17" fmla="*/ 0 h 816"/>
                <a:gd name="T18" fmla="*/ 72 w 145"/>
                <a:gd name="T19" fmla="*/ 636 h 816"/>
                <a:gd name="T20" fmla="*/ 123 w 145"/>
                <a:gd name="T21" fmla="*/ 662 h 816"/>
                <a:gd name="T22" fmla="*/ 145 w 145"/>
                <a:gd name="T23" fmla="*/ 726 h 816"/>
                <a:gd name="T24" fmla="*/ 123 w 145"/>
                <a:gd name="T25" fmla="*/ 789 h 816"/>
                <a:gd name="T26" fmla="*/ 72 w 145"/>
                <a:gd name="T27" fmla="*/ 816 h 816"/>
                <a:gd name="T28" fmla="*/ 21 w 145"/>
                <a:gd name="T29" fmla="*/ 790 h 816"/>
                <a:gd name="T30" fmla="*/ 0 w 145"/>
                <a:gd name="T31" fmla="*/ 726 h 816"/>
                <a:gd name="T32" fmla="*/ 21 w 145"/>
                <a:gd name="T33" fmla="*/ 663 h 816"/>
                <a:gd name="T34" fmla="*/ 72 w 145"/>
                <a:gd name="T35" fmla="*/ 63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5" h="816">
                  <a:moveTo>
                    <a:pt x="72" y="0"/>
                  </a:moveTo>
                  <a:cubicBezTo>
                    <a:pt x="92" y="0"/>
                    <a:pt x="109" y="9"/>
                    <a:pt x="123" y="26"/>
                  </a:cubicBezTo>
                  <a:cubicBezTo>
                    <a:pt x="137" y="44"/>
                    <a:pt x="145" y="64"/>
                    <a:pt x="145" y="89"/>
                  </a:cubicBezTo>
                  <a:cubicBezTo>
                    <a:pt x="145" y="114"/>
                    <a:pt x="138" y="134"/>
                    <a:pt x="124" y="152"/>
                  </a:cubicBezTo>
                  <a:cubicBezTo>
                    <a:pt x="110" y="170"/>
                    <a:pt x="93" y="179"/>
                    <a:pt x="72" y="179"/>
                  </a:cubicBezTo>
                  <a:cubicBezTo>
                    <a:pt x="51" y="179"/>
                    <a:pt x="34" y="170"/>
                    <a:pt x="20" y="152"/>
                  </a:cubicBezTo>
                  <a:cubicBezTo>
                    <a:pt x="7" y="135"/>
                    <a:pt x="0" y="114"/>
                    <a:pt x="0" y="90"/>
                  </a:cubicBezTo>
                  <a:cubicBezTo>
                    <a:pt x="0" y="65"/>
                    <a:pt x="7" y="45"/>
                    <a:pt x="21" y="27"/>
                  </a:cubicBezTo>
                  <a:cubicBezTo>
                    <a:pt x="35" y="9"/>
                    <a:pt x="52" y="0"/>
                    <a:pt x="72" y="0"/>
                  </a:cubicBezTo>
                  <a:close/>
                  <a:moveTo>
                    <a:pt x="72" y="636"/>
                  </a:moveTo>
                  <a:cubicBezTo>
                    <a:pt x="92" y="636"/>
                    <a:pt x="109" y="644"/>
                    <a:pt x="123" y="662"/>
                  </a:cubicBezTo>
                  <a:cubicBezTo>
                    <a:pt x="137" y="680"/>
                    <a:pt x="145" y="701"/>
                    <a:pt x="145" y="726"/>
                  </a:cubicBezTo>
                  <a:cubicBezTo>
                    <a:pt x="145" y="751"/>
                    <a:pt x="137" y="772"/>
                    <a:pt x="123" y="789"/>
                  </a:cubicBezTo>
                  <a:cubicBezTo>
                    <a:pt x="109" y="807"/>
                    <a:pt x="92" y="815"/>
                    <a:pt x="72" y="816"/>
                  </a:cubicBezTo>
                  <a:cubicBezTo>
                    <a:pt x="52" y="816"/>
                    <a:pt x="35" y="807"/>
                    <a:pt x="21" y="790"/>
                  </a:cubicBezTo>
                  <a:cubicBezTo>
                    <a:pt x="7" y="773"/>
                    <a:pt x="0" y="752"/>
                    <a:pt x="0" y="726"/>
                  </a:cubicBezTo>
                  <a:cubicBezTo>
                    <a:pt x="0" y="702"/>
                    <a:pt x="7" y="681"/>
                    <a:pt x="21" y="663"/>
                  </a:cubicBezTo>
                  <a:cubicBezTo>
                    <a:pt x="35" y="645"/>
                    <a:pt x="52" y="636"/>
                    <a:pt x="72" y="6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5" name="Freeform 127"/>
            <p:cNvSpPr>
              <a:spLocks/>
            </p:cNvSpPr>
            <p:nvPr/>
          </p:nvSpPr>
          <p:spPr bwMode="auto">
            <a:xfrm>
              <a:off x="-2626" y="2947"/>
              <a:ext cx="45" cy="123"/>
            </a:xfrm>
            <a:custGeom>
              <a:avLst/>
              <a:gdLst>
                <a:gd name="T0" fmla="*/ 372 w 372"/>
                <a:gd name="T1" fmla="*/ 1003 h 1029"/>
                <a:gd name="T2" fmla="*/ 274 w 372"/>
                <a:gd name="T3" fmla="*/ 1028 h 1029"/>
                <a:gd name="T4" fmla="*/ 107 w 372"/>
                <a:gd name="T5" fmla="*/ 797 h 1029"/>
                <a:gd name="T6" fmla="*/ 107 w 372"/>
                <a:gd name="T7" fmla="*/ 346 h 1029"/>
                <a:gd name="T8" fmla="*/ 0 w 372"/>
                <a:gd name="T9" fmla="*/ 347 h 1029"/>
                <a:gd name="T10" fmla="*/ 0 w 372"/>
                <a:gd name="T11" fmla="*/ 232 h 1029"/>
                <a:gd name="T12" fmla="*/ 107 w 372"/>
                <a:gd name="T13" fmla="*/ 232 h 1029"/>
                <a:gd name="T14" fmla="*/ 107 w 372"/>
                <a:gd name="T15" fmla="*/ 44 h 1029"/>
                <a:gd name="T16" fmla="*/ 217 w 372"/>
                <a:gd name="T17" fmla="*/ 0 h 1029"/>
                <a:gd name="T18" fmla="*/ 217 w 372"/>
                <a:gd name="T19" fmla="*/ 231 h 1029"/>
                <a:gd name="T20" fmla="*/ 372 w 372"/>
                <a:gd name="T21" fmla="*/ 231 h 1029"/>
                <a:gd name="T22" fmla="*/ 372 w 372"/>
                <a:gd name="T23" fmla="*/ 345 h 1029"/>
                <a:gd name="T24" fmla="*/ 217 w 372"/>
                <a:gd name="T25" fmla="*/ 346 h 1029"/>
                <a:gd name="T26" fmla="*/ 217 w 372"/>
                <a:gd name="T27" fmla="*/ 772 h 1029"/>
                <a:gd name="T28" fmla="*/ 238 w 372"/>
                <a:gd name="T29" fmla="*/ 882 h 1029"/>
                <a:gd name="T30" fmla="*/ 307 w 372"/>
                <a:gd name="T31" fmla="*/ 915 h 1029"/>
                <a:gd name="T32" fmla="*/ 372 w 372"/>
                <a:gd name="T33" fmla="*/ 888 h 1029"/>
                <a:gd name="T34" fmla="*/ 372 w 372"/>
                <a:gd name="T35" fmla="*/ 1003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2" h="1029">
                  <a:moveTo>
                    <a:pt x="372" y="1003"/>
                  </a:moveTo>
                  <a:cubicBezTo>
                    <a:pt x="347" y="1020"/>
                    <a:pt x="315" y="1028"/>
                    <a:pt x="274" y="1028"/>
                  </a:cubicBezTo>
                  <a:cubicBezTo>
                    <a:pt x="163" y="1029"/>
                    <a:pt x="107" y="952"/>
                    <a:pt x="107" y="797"/>
                  </a:cubicBezTo>
                  <a:cubicBezTo>
                    <a:pt x="107" y="647"/>
                    <a:pt x="107" y="496"/>
                    <a:pt x="107" y="346"/>
                  </a:cubicBezTo>
                  <a:cubicBezTo>
                    <a:pt x="72" y="346"/>
                    <a:pt x="36" y="346"/>
                    <a:pt x="0" y="347"/>
                  </a:cubicBezTo>
                  <a:cubicBezTo>
                    <a:pt x="0" y="309"/>
                    <a:pt x="0" y="270"/>
                    <a:pt x="0" y="232"/>
                  </a:cubicBezTo>
                  <a:cubicBezTo>
                    <a:pt x="36" y="232"/>
                    <a:pt x="72" y="232"/>
                    <a:pt x="107" y="232"/>
                  </a:cubicBezTo>
                  <a:cubicBezTo>
                    <a:pt x="107" y="169"/>
                    <a:pt x="107" y="107"/>
                    <a:pt x="107" y="44"/>
                  </a:cubicBezTo>
                  <a:cubicBezTo>
                    <a:pt x="144" y="29"/>
                    <a:pt x="180" y="15"/>
                    <a:pt x="217" y="0"/>
                  </a:cubicBezTo>
                  <a:cubicBezTo>
                    <a:pt x="217" y="77"/>
                    <a:pt x="217" y="154"/>
                    <a:pt x="217" y="231"/>
                  </a:cubicBezTo>
                  <a:cubicBezTo>
                    <a:pt x="269" y="231"/>
                    <a:pt x="320" y="231"/>
                    <a:pt x="372" y="231"/>
                  </a:cubicBezTo>
                  <a:cubicBezTo>
                    <a:pt x="372" y="269"/>
                    <a:pt x="372" y="307"/>
                    <a:pt x="372" y="345"/>
                  </a:cubicBezTo>
                  <a:cubicBezTo>
                    <a:pt x="320" y="345"/>
                    <a:pt x="269" y="345"/>
                    <a:pt x="217" y="346"/>
                  </a:cubicBezTo>
                  <a:cubicBezTo>
                    <a:pt x="217" y="488"/>
                    <a:pt x="217" y="630"/>
                    <a:pt x="217" y="772"/>
                  </a:cubicBezTo>
                  <a:cubicBezTo>
                    <a:pt x="217" y="823"/>
                    <a:pt x="224" y="860"/>
                    <a:pt x="238" y="882"/>
                  </a:cubicBezTo>
                  <a:cubicBezTo>
                    <a:pt x="252" y="904"/>
                    <a:pt x="275" y="915"/>
                    <a:pt x="307" y="915"/>
                  </a:cubicBezTo>
                  <a:cubicBezTo>
                    <a:pt x="332" y="915"/>
                    <a:pt x="353" y="906"/>
                    <a:pt x="372" y="888"/>
                  </a:cubicBezTo>
                  <a:cubicBezTo>
                    <a:pt x="372" y="927"/>
                    <a:pt x="372" y="965"/>
                    <a:pt x="372" y="100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6" name="Freeform 128"/>
            <p:cNvSpPr>
              <a:spLocks/>
            </p:cNvSpPr>
            <p:nvPr/>
          </p:nvSpPr>
          <p:spPr bwMode="auto">
            <a:xfrm>
              <a:off x="-2566" y="2930"/>
              <a:ext cx="63" cy="138"/>
            </a:xfrm>
            <a:custGeom>
              <a:avLst/>
              <a:gdLst>
                <a:gd name="T0" fmla="*/ 525 w 525"/>
                <a:gd name="T1" fmla="*/ 1154 h 1156"/>
                <a:gd name="T2" fmla="*/ 415 w 525"/>
                <a:gd name="T3" fmla="*/ 1154 h 1156"/>
                <a:gd name="T4" fmla="*/ 415 w 525"/>
                <a:gd name="T5" fmla="*/ 705 h 1156"/>
                <a:gd name="T6" fmla="*/ 276 w 525"/>
                <a:gd name="T7" fmla="*/ 470 h 1156"/>
                <a:gd name="T8" fmla="*/ 157 w 525"/>
                <a:gd name="T9" fmla="*/ 539 h 1156"/>
                <a:gd name="T10" fmla="*/ 110 w 525"/>
                <a:gd name="T11" fmla="*/ 713 h 1156"/>
                <a:gd name="T12" fmla="*/ 110 w 525"/>
                <a:gd name="T13" fmla="*/ 1156 h 1156"/>
                <a:gd name="T14" fmla="*/ 0 w 525"/>
                <a:gd name="T15" fmla="*/ 1156 h 1156"/>
                <a:gd name="T16" fmla="*/ 0 w 525"/>
                <a:gd name="T17" fmla="*/ 1 h 1156"/>
                <a:gd name="T18" fmla="*/ 110 w 525"/>
                <a:gd name="T19" fmla="*/ 0 h 1156"/>
                <a:gd name="T20" fmla="*/ 110 w 525"/>
                <a:gd name="T21" fmla="*/ 504 h 1156"/>
                <a:gd name="T22" fmla="*/ 112 w 525"/>
                <a:gd name="T23" fmla="*/ 504 h 1156"/>
                <a:gd name="T24" fmla="*/ 315 w 525"/>
                <a:gd name="T25" fmla="*/ 356 h 1156"/>
                <a:gd name="T26" fmla="*/ 525 w 525"/>
                <a:gd name="T27" fmla="*/ 673 h 1156"/>
                <a:gd name="T28" fmla="*/ 525 w 525"/>
                <a:gd name="T29" fmla="*/ 115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5" h="1156">
                  <a:moveTo>
                    <a:pt x="525" y="1154"/>
                  </a:moveTo>
                  <a:cubicBezTo>
                    <a:pt x="488" y="1154"/>
                    <a:pt x="452" y="1154"/>
                    <a:pt x="415" y="1154"/>
                  </a:cubicBezTo>
                  <a:cubicBezTo>
                    <a:pt x="415" y="1005"/>
                    <a:pt x="415" y="855"/>
                    <a:pt x="415" y="705"/>
                  </a:cubicBezTo>
                  <a:cubicBezTo>
                    <a:pt x="415" y="548"/>
                    <a:pt x="369" y="470"/>
                    <a:pt x="276" y="470"/>
                  </a:cubicBezTo>
                  <a:cubicBezTo>
                    <a:pt x="228" y="471"/>
                    <a:pt x="188" y="493"/>
                    <a:pt x="157" y="539"/>
                  </a:cubicBezTo>
                  <a:cubicBezTo>
                    <a:pt x="126" y="586"/>
                    <a:pt x="110" y="643"/>
                    <a:pt x="110" y="713"/>
                  </a:cubicBezTo>
                  <a:cubicBezTo>
                    <a:pt x="110" y="861"/>
                    <a:pt x="110" y="1008"/>
                    <a:pt x="110" y="1156"/>
                  </a:cubicBezTo>
                  <a:cubicBezTo>
                    <a:pt x="73" y="1156"/>
                    <a:pt x="37" y="1156"/>
                    <a:pt x="0" y="1156"/>
                  </a:cubicBezTo>
                  <a:cubicBezTo>
                    <a:pt x="0" y="771"/>
                    <a:pt x="0" y="386"/>
                    <a:pt x="0" y="1"/>
                  </a:cubicBezTo>
                  <a:cubicBezTo>
                    <a:pt x="37" y="1"/>
                    <a:pt x="73" y="1"/>
                    <a:pt x="110" y="0"/>
                  </a:cubicBezTo>
                  <a:cubicBezTo>
                    <a:pt x="110" y="168"/>
                    <a:pt x="110" y="336"/>
                    <a:pt x="110" y="504"/>
                  </a:cubicBezTo>
                  <a:cubicBezTo>
                    <a:pt x="111" y="504"/>
                    <a:pt x="112" y="504"/>
                    <a:pt x="112" y="504"/>
                  </a:cubicBezTo>
                  <a:cubicBezTo>
                    <a:pt x="159" y="405"/>
                    <a:pt x="228" y="356"/>
                    <a:pt x="315" y="356"/>
                  </a:cubicBezTo>
                  <a:cubicBezTo>
                    <a:pt x="455" y="355"/>
                    <a:pt x="525" y="461"/>
                    <a:pt x="525" y="673"/>
                  </a:cubicBezTo>
                  <a:cubicBezTo>
                    <a:pt x="525" y="833"/>
                    <a:pt x="525" y="994"/>
                    <a:pt x="525" y="11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7" name="Freeform 129"/>
            <p:cNvSpPr>
              <a:spLocks/>
            </p:cNvSpPr>
            <p:nvPr/>
          </p:nvSpPr>
          <p:spPr bwMode="auto">
            <a:xfrm>
              <a:off x="-2490" y="2974"/>
              <a:ext cx="62" cy="94"/>
            </a:xfrm>
            <a:custGeom>
              <a:avLst/>
              <a:gdLst>
                <a:gd name="T0" fmla="*/ 516 w 518"/>
                <a:gd name="T1" fmla="*/ 781 h 783"/>
                <a:gd name="T2" fmla="*/ 0 w 518"/>
                <a:gd name="T3" fmla="*/ 783 h 783"/>
                <a:gd name="T4" fmla="*/ 0 w 518"/>
                <a:gd name="T5" fmla="*/ 737 h 783"/>
                <a:gd name="T6" fmla="*/ 362 w 518"/>
                <a:gd name="T7" fmla="*/ 115 h 783"/>
                <a:gd name="T8" fmla="*/ 34 w 518"/>
                <a:gd name="T9" fmla="*/ 117 h 783"/>
                <a:gd name="T10" fmla="*/ 34 w 518"/>
                <a:gd name="T11" fmla="*/ 3 h 783"/>
                <a:gd name="T12" fmla="*/ 518 w 518"/>
                <a:gd name="T13" fmla="*/ 0 h 783"/>
                <a:gd name="T14" fmla="*/ 518 w 518"/>
                <a:gd name="T15" fmla="*/ 45 h 783"/>
                <a:gd name="T16" fmla="*/ 159 w 518"/>
                <a:gd name="T17" fmla="*/ 668 h 783"/>
                <a:gd name="T18" fmla="*/ 516 w 518"/>
                <a:gd name="T19" fmla="*/ 666 h 783"/>
                <a:gd name="T20" fmla="*/ 516 w 518"/>
                <a:gd name="T21" fmla="*/ 781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8" h="783">
                  <a:moveTo>
                    <a:pt x="516" y="781"/>
                  </a:moveTo>
                  <a:cubicBezTo>
                    <a:pt x="344" y="782"/>
                    <a:pt x="172" y="782"/>
                    <a:pt x="0" y="783"/>
                  </a:cubicBezTo>
                  <a:cubicBezTo>
                    <a:pt x="0" y="768"/>
                    <a:pt x="0" y="753"/>
                    <a:pt x="0" y="737"/>
                  </a:cubicBezTo>
                  <a:cubicBezTo>
                    <a:pt x="119" y="529"/>
                    <a:pt x="243" y="324"/>
                    <a:pt x="362" y="115"/>
                  </a:cubicBezTo>
                  <a:cubicBezTo>
                    <a:pt x="252" y="116"/>
                    <a:pt x="143" y="116"/>
                    <a:pt x="34" y="117"/>
                  </a:cubicBezTo>
                  <a:cubicBezTo>
                    <a:pt x="34" y="79"/>
                    <a:pt x="34" y="41"/>
                    <a:pt x="34" y="3"/>
                  </a:cubicBezTo>
                  <a:cubicBezTo>
                    <a:pt x="195" y="2"/>
                    <a:pt x="357" y="1"/>
                    <a:pt x="518" y="0"/>
                  </a:cubicBezTo>
                  <a:cubicBezTo>
                    <a:pt x="518" y="15"/>
                    <a:pt x="518" y="30"/>
                    <a:pt x="518" y="45"/>
                  </a:cubicBezTo>
                  <a:cubicBezTo>
                    <a:pt x="400" y="254"/>
                    <a:pt x="277" y="459"/>
                    <a:pt x="159" y="668"/>
                  </a:cubicBezTo>
                  <a:cubicBezTo>
                    <a:pt x="278" y="668"/>
                    <a:pt x="397" y="667"/>
                    <a:pt x="516" y="666"/>
                  </a:cubicBezTo>
                  <a:cubicBezTo>
                    <a:pt x="516" y="704"/>
                    <a:pt x="516" y="743"/>
                    <a:pt x="516" y="7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8" name="Freeform 130"/>
            <p:cNvSpPr>
              <a:spLocks noEditPoints="1"/>
            </p:cNvSpPr>
            <p:nvPr/>
          </p:nvSpPr>
          <p:spPr bwMode="auto">
            <a:xfrm>
              <a:off x="-2413" y="2971"/>
              <a:ext cx="70" cy="139"/>
            </a:xfrm>
            <a:custGeom>
              <a:avLst/>
              <a:gdLst>
                <a:gd name="T0" fmla="*/ 110 w 581"/>
                <a:gd name="T1" fmla="*/ 690 h 1160"/>
                <a:gd name="T2" fmla="*/ 110 w 581"/>
                <a:gd name="T3" fmla="*/ 1160 h 1160"/>
                <a:gd name="T4" fmla="*/ 0 w 581"/>
                <a:gd name="T5" fmla="*/ 1160 h 1160"/>
                <a:gd name="T6" fmla="*/ 0 w 581"/>
                <a:gd name="T7" fmla="*/ 20 h 1160"/>
                <a:gd name="T8" fmla="*/ 110 w 581"/>
                <a:gd name="T9" fmla="*/ 20 h 1160"/>
                <a:gd name="T10" fmla="*/ 110 w 581"/>
                <a:gd name="T11" fmla="*/ 155 h 1160"/>
                <a:gd name="T12" fmla="*/ 112 w 581"/>
                <a:gd name="T13" fmla="*/ 155 h 1160"/>
                <a:gd name="T14" fmla="*/ 326 w 581"/>
                <a:gd name="T15" fmla="*/ 0 h 1160"/>
                <a:gd name="T16" fmla="*/ 513 w 581"/>
                <a:gd name="T17" fmla="*/ 104 h 1160"/>
                <a:gd name="T18" fmla="*/ 581 w 581"/>
                <a:gd name="T19" fmla="*/ 385 h 1160"/>
                <a:gd name="T20" fmla="*/ 504 w 581"/>
                <a:gd name="T21" fmla="*/ 698 h 1160"/>
                <a:gd name="T22" fmla="*/ 297 w 581"/>
                <a:gd name="T23" fmla="*/ 818 h 1160"/>
                <a:gd name="T24" fmla="*/ 112 w 581"/>
                <a:gd name="T25" fmla="*/ 690 h 1160"/>
                <a:gd name="T26" fmla="*/ 110 w 581"/>
                <a:gd name="T27" fmla="*/ 690 h 1160"/>
                <a:gd name="T28" fmla="*/ 109 w 581"/>
                <a:gd name="T29" fmla="*/ 479 h 1160"/>
                <a:gd name="T30" fmla="*/ 158 w 581"/>
                <a:gd name="T31" fmla="*/ 639 h 1160"/>
                <a:gd name="T32" fmla="*/ 281 w 581"/>
                <a:gd name="T33" fmla="*/ 704 h 1160"/>
                <a:gd name="T34" fmla="*/ 418 w 581"/>
                <a:gd name="T35" fmla="*/ 618 h 1160"/>
                <a:gd name="T36" fmla="*/ 467 w 581"/>
                <a:gd name="T37" fmla="*/ 384 h 1160"/>
                <a:gd name="T38" fmla="*/ 421 w 581"/>
                <a:gd name="T39" fmla="*/ 186 h 1160"/>
                <a:gd name="T40" fmla="*/ 296 w 581"/>
                <a:gd name="T41" fmla="*/ 115 h 1160"/>
                <a:gd name="T42" fmla="*/ 162 w 581"/>
                <a:gd name="T43" fmla="*/ 188 h 1160"/>
                <a:gd name="T44" fmla="*/ 109 w 581"/>
                <a:gd name="T45" fmla="*/ 375 h 1160"/>
                <a:gd name="T46" fmla="*/ 109 w 581"/>
                <a:gd name="T47" fmla="*/ 479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81" h="1160">
                  <a:moveTo>
                    <a:pt x="110" y="690"/>
                  </a:moveTo>
                  <a:cubicBezTo>
                    <a:pt x="110" y="847"/>
                    <a:pt x="110" y="1003"/>
                    <a:pt x="110" y="1160"/>
                  </a:cubicBezTo>
                  <a:cubicBezTo>
                    <a:pt x="73" y="1160"/>
                    <a:pt x="37" y="1160"/>
                    <a:pt x="0" y="1160"/>
                  </a:cubicBezTo>
                  <a:cubicBezTo>
                    <a:pt x="0" y="780"/>
                    <a:pt x="0" y="400"/>
                    <a:pt x="0" y="20"/>
                  </a:cubicBezTo>
                  <a:cubicBezTo>
                    <a:pt x="37" y="20"/>
                    <a:pt x="73" y="20"/>
                    <a:pt x="110" y="20"/>
                  </a:cubicBezTo>
                  <a:cubicBezTo>
                    <a:pt x="110" y="65"/>
                    <a:pt x="110" y="110"/>
                    <a:pt x="110" y="155"/>
                  </a:cubicBezTo>
                  <a:cubicBezTo>
                    <a:pt x="111" y="155"/>
                    <a:pt x="112" y="155"/>
                    <a:pt x="112" y="155"/>
                  </a:cubicBezTo>
                  <a:cubicBezTo>
                    <a:pt x="160" y="52"/>
                    <a:pt x="232" y="1"/>
                    <a:pt x="326" y="0"/>
                  </a:cubicBezTo>
                  <a:cubicBezTo>
                    <a:pt x="405" y="0"/>
                    <a:pt x="468" y="34"/>
                    <a:pt x="513" y="104"/>
                  </a:cubicBezTo>
                  <a:cubicBezTo>
                    <a:pt x="557" y="174"/>
                    <a:pt x="581" y="267"/>
                    <a:pt x="581" y="385"/>
                  </a:cubicBezTo>
                  <a:cubicBezTo>
                    <a:pt x="581" y="515"/>
                    <a:pt x="555" y="619"/>
                    <a:pt x="504" y="698"/>
                  </a:cubicBezTo>
                  <a:cubicBezTo>
                    <a:pt x="454" y="778"/>
                    <a:pt x="384" y="818"/>
                    <a:pt x="297" y="818"/>
                  </a:cubicBezTo>
                  <a:cubicBezTo>
                    <a:pt x="217" y="818"/>
                    <a:pt x="155" y="776"/>
                    <a:pt x="112" y="690"/>
                  </a:cubicBezTo>
                  <a:cubicBezTo>
                    <a:pt x="112" y="690"/>
                    <a:pt x="111" y="690"/>
                    <a:pt x="110" y="690"/>
                  </a:cubicBezTo>
                  <a:close/>
                  <a:moveTo>
                    <a:pt x="109" y="479"/>
                  </a:moveTo>
                  <a:cubicBezTo>
                    <a:pt x="109" y="542"/>
                    <a:pt x="126" y="595"/>
                    <a:pt x="158" y="639"/>
                  </a:cubicBezTo>
                  <a:cubicBezTo>
                    <a:pt x="191" y="683"/>
                    <a:pt x="232" y="704"/>
                    <a:pt x="281" y="704"/>
                  </a:cubicBezTo>
                  <a:cubicBezTo>
                    <a:pt x="339" y="703"/>
                    <a:pt x="385" y="675"/>
                    <a:pt x="418" y="618"/>
                  </a:cubicBezTo>
                  <a:cubicBezTo>
                    <a:pt x="451" y="561"/>
                    <a:pt x="467" y="483"/>
                    <a:pt x="467" y="384"/>
                  </a:cubicBezTo>
                  <a:cubicBezTo>
                    <a:pt x="467" y="300"/>
                    <a:pt x="452" y="234"/>
                    <a:pt x="421" y="186"/>
                  </a:cubicBezTo>
                  <a:cubicBezTo>
                    <a:pt x="391" y="138"/>
                    <a:pt x="349" y="115"/>
                    <a:pt x="296" y="115"/>
                  </a:cubicBezTo>
                  <a:cubicBezTo>
                    <a:pt x="241" y="115"/>
                    <a:pt x="196" y="139"/>
                    <a:pt x="162" y="188"/>
                  </a:cubicBezTo>
                  <a:cubicBezTo>
                    <a:pt x="127" y="238"/>
                    <a:pt x="109" y="299"/>
                    <a:pt x="109" y="375"/>
                  </a:cubicBezTo>
                  <a:cubicBezTo>
                    <a:pt x="109" y="410"/>
                    <a:pt x="109" y="444"/>
                    <a:pt x="109" y="4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34852" name="Picture 3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3" name="Picture 3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4" name="Picture 3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5" name="Picture 3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6" name="Picture 4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7" name="Picture 4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8" name="Picture 4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59" name="Picture 4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0" name="Picture 4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1" name="Picture 4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2" name="Picture 4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3" name="Picture 4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4" name="Picture 4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5" name="Picture 4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6" name="Picture 5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7" name="Picture 5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8" name="Picture 5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69" name="Picture 5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0" name="Picture 5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1" name="Picture 5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2" name="Picture 5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3" name="Picture 5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4" name="Picture 5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5" name="Picture 5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6" name="Picture 6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7" name="Picture 6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8" name="Picture 6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79" name="Picture 6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0" name="Picture 6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1" name="Picture 6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2" name="Picture 6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3" name="Picture 6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4" name="Picture 6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5" name="Picture 6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6" name="Picture 7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7" name="Picture 7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8" name="Picture 7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89" name="Picture 7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0" name="Picture 7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1" name="Picture 7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2" name="Picture 7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3" name="Picture 7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4" name="Picture 7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5" name="Picture 7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6" name="Picture 8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7" name="Picture 8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8" name="Picture 8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99" name="Picture 8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0" name="Picture 8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1" name="Picture 8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2" name="Picture 8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3" name="Picture 8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4" name="Picture 8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5" name="Picture 8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6" name="Picture 9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7" name="Picture 9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8" name="Picture 9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09" name="Picture 9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0" name="Picture 9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1" name="Picture 9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2" name="Picture 9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3" name="Picture 9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4" name="Picture 9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5" name="Picture 9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6" name="Picture 10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7" name="Picture 10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8" name="Picture 10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19" name="Picture 103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0" name="Picture 104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1" name="Picture 105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2" name="Picture 106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3" name="Picture 107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4" name="Picture 108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5" name="Picture 109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6" name="Picture 110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7" name="Picture 111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928" name="Picture 112" descr="星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28663"/>
            <a:ext cx="18732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Oval 2"/>
          <p:cNvSpPr>
            <a:spLocks noChangeAspect="1" noChangeArrowheads="1"/>
          </p:cNvSpPr>
          <p:nvPr/>
        </p:nvSpPr>
        <p:spPr bwMode="auto">
          <a:xfrm>
            <a:off x="2874963" y="1989138"/>
            <a:ext cx="3022600" cy="3022600"/>
          </a:xfrm>
          <a:prstGeom prst="ellipse">
            <a:avLst/>
          </a:prstGeom>
          <a:gradFill rotWithShape="1">
            <a:gsLst>
              <a:gs pos="0">
                <a:srgbClr val="FF0000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36825" y="10010775"/>
            <a:ext cx="59372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975" y="3241675"/>
            <a:ext cx="620713" cy="97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5" descr="未标题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0" y="2376488"/>
            <a:ext cx="2376488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6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00" y="2349500"/>
            <a:ext cx="22526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7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41732">
            <a:off x="3327400" y="2349500"/>
            <a:ext cx="22526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8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221857">
            <a:off x="3327400" y="2351088"/>
            <a:ext cx="2252663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9" descr="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59475">
            <a:off x="3328988" y="2351088"/>
            <a:ext cx="2252662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1163" y="10907713"/>
            <a:ext cx="15843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938" name="Oval 122"/>
          <p:cNvSpPr>
            <a:spLocks noChangeArrowheads="1"/>
          </p:cNvSpPr>
          <p:nvPr/>
        </p:nvSpPr>
        <p:spPr bwMode="auto">
          <a:xfrm>
            <a:off x="3492500" y="2565400"/>
            <a:ext cx="1849438" cy="18494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4827" name="Picture 11" descr="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409825"/>
            <a:ext cx="2252662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2" descr="solar_system_00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7000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13" descr="solar_system_00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8825" y="1179513"/>
            <a:ext cx="179387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0" name="Oval 14"/>
          <p:cNvSpPr>
            <a:spLocks noChangeArrowheads="1"/>
          </p:cNvSpPr>
          <p:nvPr/>
        </p:nvSpPr>
        <p:spPr bwMode="auto">
          <a:xfrm flipV="1">
            <a:off x="-663575" y="65088"/>
            <a:ext cx="36512" cy="3651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l"/>
            <a:endParaRPr lang="zh-CN" altLang="en-US"/>
          </a:p>
        </p:txBody>
      </p:sp>
      <p:pic>
        <p:nvPicPr>
          <p:cNvPr id="34831" name="Picture 15" descr="solar_system_00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70000"/>
            <a:ext cx="5397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16" descr="solar_system_00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2988" y="617538"/>
            <a:ext cx="4968876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33" name="Group 17"/>
          <p:cNvGrpSpPr>
            <a:grpSpLocks/>
          </p:cNvGrpSpPr>
          <p:nvPr/>
        </p:nvGrpSpPr>
        <p:grpSpPr bwMode="auto">
          <a:xfrm>
            <a:off x="9145588" y="2179638"/>
            <a:ext cx="2617787" cy="2617787"/>
            <a:chOff x="5761" y="-3011"/>
            <a:chExt cx="1649" cy="1649"/>
          </a:xfrm>
        </p:grpSpPr>
        <p:sp>
          <p:nvSpPr>
            <p:cNvPr id="2166" name="Oval 18"/>
            <p:cNvSpPr>
              <a:spLocks noChangeArrowheads="1"/>
            </p:cNvSpPr>
            <p:nvPr/>
          </p:nvSpPr>
          <p:spPr bwMode="auto">
            <a:xfrm>
              <a:off x="5761" y="-3011"/>
              <a:ext cx="1649" cy="1649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  <p:sp>
          <p:nvSpPr>
            <p:cNvPr id="2167" name="Oval 19"/>
            <p:cNvSpPr>
              <a:spLocks noChangeArrowheads="1"/>
            </p:cNvSpPr>
            <p:nvPr/>
          </p:nvSpPr>
          <p:spPr bwMode="auto">
            <a:xfrm>
              <a:off x="6082" y="-2690"/>
              <a:ext cx="1007" cy="1007"/>
            </a:xfrm>
            <a:prstGeom prst="ellipse">
              <a:avLst/>
            </a:prstGeom>
            <a:gradFill rotWithShape="1">
              <a:gsLst>
                <a:gs pos="0">
                  <a:srgbClr val="FFFF66">
                    <a:alpha val="73000"/>
                  </a:srgb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pic>
        <p:nvPicPr>
          <p:cNvPr id="34836" name="Picture 20" descr="solar_system_00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388" y="2133600"/>
            <a:ext cx="2159001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7" name="Picture 21" descr="图片1副本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12506">
            <a:off x="1143000" y="2351088"/>
            <a:ext cx="836613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8" name="AutoShape 22"/>
          <p:cNvSpPr>
            <a:spLocks noChangeArrowheads="1"/>
          </p:cNvSpPr>
          <p:nvPr/>
        </p:nvSpPr>
        <p:spPr bwMode="auto">
          <a:xfrm rot="227849">
            <a:off x="1163638" y="2949575"/>
            <a:ext cx="863600" cy="431800"/>
          </a:xfrm>
          <a:prstGeom prst="irregularSeal2">
            <a:avLst/>
          </a:prstGeom>
          <a:gradFill rotWithShape="1">
            <a:gsLst>
              <a:gs pos="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zh-CN" altLang="en-US"/>
          </a:p>
        </p:txBody>
      </p:sp>
      <p:grpSp>
        <p:nvGrpSpPr>
          <p:cNvPr id="34839" name="Group 23"/>
          <p:cNvGrpSpPr>
            <a:grpSpLocks noChangeAspect="1"/>
          </p:cNvGrpSpPr>
          <p:nvPr/>
        </p:nvGrpSpPr>
        <p:grpSpPr bwMode="auto">
          <a:xfrm>
            <a:off x="396875" y="1231900"/>
            <a:ext cx="684213" cy="684213"/>
            <a:chOff x="934" y="793"/>
            <a:chExt cx="296" cy="295"/>
          </a:xfrm>
        </p:grpSpPr>
        <p:sp>
          <p:nvSpPr>
            <p:cNvPr id="2163" name="Oval 24"/>
            <p:cNvSpPr>
              <a:spLocks noChangeAspect="1" noChangeArrowheads="1"/>
            </p:cNvSpPr>
            <p:nvPr/>
          </p:nvSpPr>
          <p:spPr bwMode="auto">
            <a:xfrm>
              <a:off x="934" y="793"/>
              <a:ext cx="295" cy="295"/>
            </a:xfrm>
            <a:prstGeom prst="ellipse">
              <a:avLst/>
            </a:prstGeom>
            <a:gradFill rotWithShape="1">
              <a:gsLst>
                <a:gs pos="0">
                  <a:srgbClr val="001122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  <p:sp>
          <p:nvSpPr>
            <p:cNvPr id="2164" name="Oval 25"/>
            <p:cNvSpPr>
              <a:spLocks noChangeAspect="1" noChangeArrowheads="1"/>
            </p:cNvSpPr>
            <p:nvPr/>
          </p:nvSpPr>
          <p:spPr bwMode="auto">
            <a:xfrm>
              <a:off x="935" y="793"/>
              <a:ext cx="295" cy="295"/>
            </a:xfrm>
            <a:prstGeom prst="ellipse">
              <a:avLst/>
            </a:prstGeom>
            <a:gradFill rotWithShape="1">
              <a:gsLst>
                <a:gs pos="0">
                  <a:srgbClr val="001122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  <p:sp>
          <p:nvSpPr>
            <p:cNvPr id="2165" name="Oval 26"/>
            <p:cNvSpPr>
              <a:spLocks noChangeAspect="1" noChangeArrowheads="1"/>
            </p:cNvSpPr>
            <p:nvPr/>
          </p:nvSpPr>
          <p:spPr bwMode="auto">
            <a:xfrm>
              <a:off x="934" y="793"/>
              <a:ext cx="295" cy="295"/>
            </a:xfrm>
            <a:prstGeom prst="ellipse">
              <a:avLst/>
            </a:prstGeom>
            <a:gradFill rotWithShape="1">
              <a:gsLst>
                <a:gs pos="0">
                  <a:srgbClr val="001122">
                    <a:alpha val="5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2" name="AutoShape 44"/>
          <p:cNvSpPr>
            <a:spLocks noChangeArrowheads="1"/>
          </p:cNvSpPr>
          <p:nvPr/>
        </p:nvSpPr>
        <p:spPr bwMode="auto">
          <a:xfrm>
            <a:off x="468313" y="1270000"/>
            <a:ext cx="560387" cy="577850"/>
          </a:xfrm>
          <a:prstGeom prst="sun">
            <a:avLst>
              <a:gd name="adj" fmla="val 25000"/>
            </a:avLst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932" name="Rectangle 116"/>
          <p:cNvSpPr>
            <a:spLocks noChangeArrowheads="1"/>
          </p:cNvSpPr>
          <p:nvPr/>
        </p:nvSpPr>
        <p:spPr bwMode="auto">
          <a:xfrm>
            <a:off x="841375" y="1601788"/>
            <a:ext cx="720725" cy="773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zh-CN"/>
          </a:p>
        </p:txBody>
      </p:sp>
      <p:grpSp>
        <p:nvGrpSpPr>
          <p:cNvPr id="34937" name="Group 121"/>
          <p:cNvGrpSpPr>
            <a:grpSpLocks/>
          </p:cNvGrpSpPr>
          <p:nvPr/>
        </p:nvGrpSpPr>
        <p:grpSpPr bwMode="auto">
          <a:xfrm>
            <a:off x="3925888" y="-1673225"/>
            <a:ext cx="1800225" cy="1800225"/>
            <a:chOff x="2097" y="-1151"/>
            <a:chExt cx="1134" cy="1134"/>
          </a:xfrm>
        </p:grpSpPr>
        <p:pic>
          <p:nvPicPr>
            <p:cNvPr id="2161" name="Picture 119" descr="星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9" y="-742"/>
              <a:ext cx="331" cy="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2" name="Oval 120"/>
            <p:cNvSpPr>
              <a:spLocks noChangeAspect="1" noChangeArrowheads="1"/>
            </p:cNvSpPr>
            <p:nvPr/>
          </p:nvSpPr>
          <p:spPr bwMode="auto">
            <a:xfrm>
              <a:off x="2097" y="-1151"/>
              <a:ext cx="1134" cy="1134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45000"/>
                  </a:srgb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4941" name="Rectangle 125"/>
          <p:cNvSpPr>
            <a:spLocks noChangeArrowheads="1"/>
          </p:cNvSpPr>
          <p:nvPr/>
        </p:nvSpPr>
        <p:spPr bwMode="auto">
          <a:xfrm>
            <a:off x="77788" y="127000"/>
            <a:ext cx="9134475" cy="6858000"/>
          </a:xfrm>
          <a:prstGeom prst="rect">
            <a:avLst/>
          </a:prstGeom>
          <a:solidFill>
            <a:srgbClr val="0000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-36513" y="2962275"/>
            <a:ext cx="509588" cy="322263"/>
            <a:chOff x="405" y="2540"/>
            <a:chExt cx="619" cy="391"/>
          </a:xfrm>
        </p:grpSpPr>
        <p:sp>
          <p:nvSpPr>
            <p:cNvPr id="2159" name="Rectangle 48"/>
            <p:cNvSpPr>
              <a:spLocks noChangeArrowheads="1"/>
            </p:cNvSpPr>
            <p:nvPr/>
          </p:nvSpPr>
          <p:spPr bwMode="auto">
            <a:xfrm>
              <a:off x="405" y="2540"/>
              <a:ext cx="619" cy="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0" name="Picture 49" descr="箭头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2540"/>
              <a:ext cx="321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46">
            <a:hlinkHover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68263" y="127000"/>
            <a:ext cx="9151937" cy="685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1" name="文本框 130">
            <a:extLst>
              <a:ext uri="{FF2B5EF4-FFF2-40B4-BE49-F238E27FC236}">
                <a16:creationId xmlns:a16="http://schemas.microsoft.com/office/drawing/2014/main" id="{F071AC0F-AFB5-4E7F-BB43-044D3377BBF7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" dur="5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6" presetClass="emph" presetSubtype="0" ac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3" dur="3500" fill="hold"/>
                                        <p:tgtEl>
                                          <p:spTgt spid="34832"/>
                                        </p:tgtEl>
                                      </p:cBhvr>
                                      <p:by x="9000" y="9000"/>
                                      <p:from x="100000" y="100000"/>
                                      <p:to x="9000" y="9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 accumulate="none">
                                        <p:cTn id="16" dur="800" decel="50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 accumulate="none">
                                        <p:cTn id="17" dur="800" decel="50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 additive="base" accumulate="none">
                                        <p:cTn id="1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20" dur="800" fill="hold"/>
                                        <p:tgtEl>
                                          <p:spTgt spid="34836"/>
                                        </p:tgtEl>
                                      </p:cBhvr>
                                      <p:by x="8000" y="8000"/>
                                      <p:from x="100000" y="100000"/>
                                      <p:to x="9000" y="9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1" presetClass="entr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11" presetClass="entr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8.33333E-7 -4.44444E-6 C 8.33333E-7 -0.09305 0.14149 -0.16898 0.3151 -0.16898 C 0.48906 -0.16898 0.63021 -0.09305 0.63021 -4.44444E-6 C 0.63021 0.09329 0.48906 0.16852 0.3151 0.16852 C 0.14149 0.16852 8.33333E-7 0.09329 8.33333E-7 -4.44444E-6 Z " pathEditMode="fixed" rAng="16200000" ptsTypes="fffff">
                                      <p:cBhvr additive="sum" accumulate="none">
                                        <p:cTn id="28" dur="15000" spd="-100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10" y="-2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017 0.00023 C -0.00017 -0.09282 0.14132 -0.16852 0.31493 -0.16852 C 0.48889 -0.16852 0.63003 -0.09282 0.63003 0.00023 C 0.63003 0.09352 0.48889 0.16852 0.31493 0.16852 C 0.14132 0.16852 -0.00017 0.09352 -0.00017 0.00023 Z " pathEditMode="fixed" rAng="16200000" ptsTypes="fffff">
                                      <p:cBhvr additive="sum" accumulate="none">
                                        <p:cTn id="30" dur="15000" spd="-100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10" y="-2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15366 0.03982 C 0.15366 -0.05416 0.29516 -0.13171 0.46877 -0.13171 C 0.64273 -0.13171 0.78387 -0.05416 0.78387 0.03982 C 0.78387 0.13496 0.64273 0.21088 0.46877 0.21088 C 0.29516 0.21088 0.15366 0.13496 0.15366 0.03982 Z " pathEditMode="fixed" rAng="16200000" ptsTypes="fffff">
                                      <p:cBhvr additive="sum" accumulate="none">
                                        <p:cTn id="32" dur="15000" spd="-100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10" y="-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936 0.06875 C 0.09117 0.05811 0.11842 0.03426 0.15332 0.01736 C 0.19012 0.00116 0.21981 -0.00162 0.22224 0.00903 C 0.22519 0.01922 0.20037 0.03912 0.16495 0.05556 C 0.12728 0.07292 0.09724 0.07917 0.0936 0.06875 Z " pathEditMode="fixed" rAng="15052381" ptsTypes="fffff">
                                      <p:cBhvr>
                                        <p:cTn id="34" dur="2000" spd="-100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-314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36" dur="8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38" dur="8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40" dur="3750" fill="hold"/>
                                        <p:tgtEl>
                                          <p:spTgt spid="34828"/>
                                        </p:tgtEl>
                                      </p:cBhvr>
                                      <p:by x="0" y="0"/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41" dur="37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42" dur="375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43" dur="3750" fill="hold">
                                          <p:stCondLst>
                                            <p:cond delay="1125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45" dur="3750" fill="hold"/>
                                        <p:tgtEl>
                                          <p:spTgt spid="34831"/>
                                        </p:tgtEl>
                                      </p:cBhvr>
                                      <p:by x="0" y="0"/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46" dur="37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47" dur="375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</p:cBhvr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48" dur="3750" fill="hold">
                                          <p:stCondLst>
                                            <p:cond delay="1125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50" dur="500" fill="hold"/>
                                        <p:tgtEl>
                                          <p:spTgt spid="34829"/>
                                        </p:tgtEl>
                                      </p:cBhvr>
                                      <p:by x="0" y="0"/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51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52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53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55" dur="3750" fill="hold"/>
                                        <p:tgtEl>
                                          <p:spTgt spid="34829"/>
                                        </p:tgtEl>
                                      </p:cBhvr>
                                      <p:by x="0" y="0"/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56" dur="37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57" dur="375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58" dur="3750" fill="hold">
                                          <p:stCondLst>
                                            <p:cond delay="1125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60" dur="10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10" presetClass="entr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3" dur="3750" accel="50000" decel="5000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4" dur="3750" accel="50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5" dur="750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6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67" dur="3750" fill="hold"/>
                                        <p:tgtEl>
                                          <p:spTgt spid="34839"/>
                                        </p:tgtEl>
                                      </p:cBhvr>
                                      <p:by x="0" y="0"/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68" dur="37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69" dur="375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</p:cBhvr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70" dur="3750" fill="hold">
                                          <p:stCondLst>
                                            <p:cond delay="1125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44444E-6 -0.0037 C 4.44444E-6 -0.09676 0.14149 -0.17245 0.3151 -0.17245 C 0.48906 -0.17245 0.6302 -0.09676 0.6302 -0.0037 C 0.6302 0.08958 0.48906 0.16458 0.3151 0.16458 C 0.14149 0.16458 4.44444E-6 0.08958 4.44444E-6 -0.0037 Z " pathEditMode="relative" rAng="16200000" ptsTypes="fffff">
                                      <p:cBhvr additive="sum" accumulate="none">
                                        <p:cTn id="72" dur="15000" spd="-100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10" y="-2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3" presetClass="entr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 additive="base" accumulate="none">
                                        <p:cTn id="77" dur="2000" decel="9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79" dur="10" fill="hold"/>
                                        <p:tgtEl>
                                          <p:spTgt spid="34827"/>
                                        </p:tgtEl>
                                      </p:cBhvr>
                                      <p:by x="100000" y="99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indefinite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34827"/>
                                        </p:tgtEl>
                                      </p:cBhvr>
                                      <p:by x="102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85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/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91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10" presetClass="entr" presetSubtype="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9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10" presetClass="entr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101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04" dur="4400" fill="hold"/>
                                        <p:tgtEl>
                                          <p:spTgt spid="34833"/>
                                        </p:tgtEl>
                                      </p:cBhvr>
                                      <p:by x="3000000" y="30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0" presetClass="path" presetSubtype="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66667E-6 -3.46945E-18 L -0.65833 -3.46945E-18 " pathEditMode="relative" ptsTypes="AA">
                                      <p:cBhvr>
                                        <p:cTn id="106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path" presetSubtype="0" repeatCount="indefinite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1632 0.11134 C 0.1632 0.01736 0.30486 -0.06019 0.47848 -0.06019 C 0.65278 -0.06019 0.79375 0.01736 0.79375 0.11134 C 0.79375 0.20648 0.65278 0.28241 0.47848 0.28241 C 0.30486 0.28241 0.1632 0.20648 0.1632 0.11134 Z " pathEditMode="fixed" rAng="16200000" ptsTypes="fffff">
                                      <p:cBhvr additive="sum" accumulate="none">
                                        <p:cTn id="114" dur="15000" spd="-100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28" y="-23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" presetClass="path" presetSubtype="0" repeatCount="indefinite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7604 0.16921 C 0.07361 0.15857 0.10086 0.13472 0.13576 0.11782 C 0.17291 0.10139 0.20225 0.09884 0.20468 0.10926 C 0.20764 0.11968 0.18281 0.13958 0.14774 0.15579 C 0.10989 0.17338 0.08003 0.1794 0.07604 0.16921 Z " pathEditMode="fixed" rAng="15052381" ptsTypes="fffff">
                                      <p:cBhvr>
                                        <p:cTn id="116" dur="2000" spd="-100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6" y="-3148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" presetClass="emph" presetSubtype="0" repeatCount="indefinite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118" dur="500" fill="hold"/>
                                        <p:tgtEl>
                                          <p:spTgt spid="34830"/>
                                        </p:tgtEl>
                                      </p:cBhvr>
                                      <p:by x="0" y="0"/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11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120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121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6" presetClass="emph" presetSubtype="0" repeatCount="indefinite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 additive="base" accumulate="none">
                                        <p:cTn id="123" dur="3750" fill="hold"/>
                                        <p:tgtEl>
                                          <p:spTgt spid="34830"/>
                                        </p:tgtEl>
                                      </p:cBhvr>
                                      <p:by x="0" y="0"/>
                                      <p:from x="75000" y="75000"/>
                                      <p:to x="50000" y="50000"/>
                                    </p:animScale>
                                    <p:animScale>
                                      <p:cBhvr additive="base" accumulate="none">
                                        <p:cTn id="124" dur="37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50000" y="50000"/>
                                      <p:to x="75000" y="75000"/>
                                    </p:animScale>
                                    <p:animScale>
                                      <p:cBhvr additive="base" accumulate="none">
                                        <p:cTn id="125" dur="3750" fill="hold">
                                          <p:stCondLst>
                                            <p:cond delay="750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75000" y="75000"/>
                                      <p:to x="100000" y="100000"/>
                                    </p:animScale>
                                    <p:animScale>
                                      <p:cBhvr additive="base" accumulate="none">
                                        <p:cTn id="126" dur="3750" fill="hold">
                                          <p:stCondLst>
                                            <p:cond delay="1125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from x="100000" y="100000"/>
                                      <p:to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8" presetClass="emph" presetSubtype="0" repeatCount="indefinite" fill="hold" grpId="5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128" dur="10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indefinite" fill="hold" grpId="6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6268 0.16829 C 0.05973 0.16065 0.06493 0.15093 0.07431 0.14861 C 0.08386 0.14607 0.09132 0.15232 0.09306 0.16157 C 0.09462 0.16968 0.0882 0.17801 0.08108 0.18056 C 0.07188 0.18287 0.06424 0.17824 0.06268 0.16829 Z " pathEditMode="fixed" rAng="-6107569" ptsTypes="fffff">
                                      <p:cBhvr additive="sum" accumulate="none">
                                        <p:cTn id="130" dur="500" spd="-1000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1" y="-37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indefinite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66667E-6 -0.00024 C -1.66667E-6 -0.09365 0.14149 -0.16972 0.31511 -0.16972 C 0.48906 -0.16972 0.63021 -0.09365 0.63021 -0.00024 C 0.63021 0.09317 0.48906 0.16878 0.31511 0.16878 C 0.14149 0.16878 -1.66667E-6 0.09317 -1.66667E-6 -0.00024 Z " pathEditMode="fixed" rAng="16200000" ptsTypes="fffff">
                                      <p:cBhvr additive="sum" accumulate="none">
                                        <p:cTn id="132" dur="15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10" y="-2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#ppt_h*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 accumulate="none">
                                        <p:cTn id="138" dur="20" repeatCount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</p:cBhvr>
                                      <p:from x="50000" y="100000"/>
                                      <p:to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 additive="base" accumulate="none">
                                        <p:cTn id="14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</p:cBhvr>
                                      <p:from x="100000" y="100000"/>
                                      <p:to x="500000" y="500000"/>
                                    </p:animScale>
                                    <p:animEffect transition="out" filter="fade">
                                      <p:cBhvr additive="base" accumulate="none">
                                        <p:cTn id="144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6" presetClass="emph" presetSubtype="0" repeatCount="indefinite" fill="hold" nodeType="withEffect">
                                  <p:stCondLst>
                                    <p:cond delay="38800"/>
                                  </p:stCondLst>
                                  <p:childTnLst>
                                    <p:animEffect transition="out" filter="fade">
                                      <p:cBhvr additive="base" accumulate="none">
                                        <p:cTn id="148" dur="100" repeatCount="2000" fill="hold" tmFilter="0, 0; .2, .5; .8, .5; 1, 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Scale>
                                      <p:cBhvr additive="base" accumulate="none">
                                        <p:cTn id="149" dur="20" repeatCount="2000" autoRev="1" fill="hold"/>
                                        <p:tgtEl>
                                          <p:spTgt spid="34827"/>
                                        </p:tgtEl>
                                      </p:cBhvr>
                                      <p:by x="105000" y="105000"/>
                                    </p:animScale>
                                    <p:set>
                                      <p:cBhvr additive="base" accumulate="none">
                                        <p:cTn id="150" dur="1" fill="hold">
                                          <p:stCondLst>
                                            <p:cond delay="4000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3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 additive="base" accumulate="none">
                                        <p:cTn id="155" dur="2000" decel="9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repeatCount="indefinite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57" dur="10" fill="hold"/>
                                        <p:tgtEl>
                                          <p:spTgt spid="34818"/>
                                        </p:tgtEl>
                                      </p:cBhvr>
                                      <p:by x="100000" y="92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6" presetClass="emph" presetSubtype="0" repeatCount="indefinite" autoRev="1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59" dur="500" fill="hold"/>
                                        <p:tgtEl>
                                          <p:spTgt spid="34818"/>
                                        </p:tgtEl>
                                      </p:cBhvr>
                                      <p:by x="95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48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 nodeType="clickPar">
                      <p:stCondLst>
                        <p:cond delay="0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6" presetClass="emph" presetSubtype="0" repeatCount="2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4" dur="100" fill="hold"/>
                                        <p:tgtEl>
                                          <p:spTgt spid="348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54" presetClass="path" presetSubtype="0" decel="50000" autoRev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5E-6 3.7037E-6 C 0.0085 -0.02292 0.03889 -0.04584 0.04948 -0.04584 C 0.11666 -0.04584 0.18559 0.31435 0.18559 0.67453 C 0.18559 0.49282 0.22014 0.31435 0.2526 0.31435 C 0.28715 0.31435 0.31979 0.49583 0.31979 0.67453 C 0.31979 0.58495 0.33698 0.49282 0.35434 0.49282 C 0.37153 0.49282 0.38889 0.5824 0.38889 0.67453 C 0.38889 0.62847 0.39739 0.58495 0.40607 0.58495 C 0.41475 0.58495 0.42326 0.63078 0.42326 0.67453 C 0.42326 0.65139 0.42778 0.62847 0.43194 0.62847 C 0.4342 0.62847 0.44062 0.65139 0.44062 0.67453 C 0.44062 0.66296 0.44288 0.65139 0.44514 0.65139 C 0.44514 0.65439 0.44965 0.66296 0.44965 0.67453 C 0.44965 0.66851 0.44965 0.66296 0.45191 0.66296 C 0.45191 0.66597 0.45416 0.66898 0.45416 0.67453 C 0.45416 0.67152 0.45416 0.66851 0.45416 0.66597 C 0.45642 0.66597 0.45642 0.66898 0.45642 0.67199 C 0.45868 0.67199 0.45868 0.66898 0.45868 0.66597 C 0.46094 0.66597 3.37448 0.72106 3.38281 0.74051 " pathEditMode="relative" rAng="0" ptsTypes="fffffffffffffffffff">
                                      <p:cBhvr>
                                        <p:cTn id="166" dur="3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132" y="34722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118 -1.20279 L 0.72118 -1.20279 " pathEditMode="fixed" rAng="0" ptsTypes="AA">
                                      <p:cBhvr>
                                        <p:cTn id="178" dur="1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" presetClass="emph" presetSubtype="0" repeatCount="200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0" dur="2000" fill="hold"/>
                                        <p:tgtEl>
                                          <p:spTgt spid="348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0" presetClass="path" presetSubtype="0" repeatCount="200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475 -0.99352 L 0.76475 -1.01458 " pathEditMode="fixed" rAng="0" ptsTypes="AA">
                                      <p:cBhvr>
                                        <p:cTn id="182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65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repeatCount="2000" accel="50000" decel="5000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3941 -0.0125 L -0.03941 -0.03356 " pathEditMode="fixed" rAng="0" ptsTypes="AA">
                                      <p:cBhvr>
                                        <p:cTn id="184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65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7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0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55556E-6 L -1.66841 -5.55556E-6 " pathEditMode="relative" rAng="0" ptsTypes="AA">
                                      <p:cBhvr>
                                        <p:cTn id="191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55556E-6 L -1.66841 -5.55556E-6 " pathEditMode="relative" rAng="0" ptsTypes="AA">
                                      <p:cBhvr>
                                        <p:cTn id="193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5" dur="500" fill="hold"/>
                                        <p:tgtEl>
                                          <p:spTgt spid="348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7" dur="500" fill="hold"/>
                                        <p:tgtEl>
                                          <p:spTgt spid="348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3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0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349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 nodeType="clickPar">
                      <p:stCondLst>
                        <p:cond delay="0"/>
                      </p:stCondLst>
                      <p:childTnLst>
                        <p:par>
                          <p:cTn id="2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3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542 0.08612 C -0.00937 0.0852 0.65122 0.08149 0.87136 0.08033 " pathEditMode="fixed" rAng="0" ptsTypes="aa">
                                      <p:cBhvr additive="sum" accumulate="none">
                                        <p:cTn id="228" dur="5000" fill="hold"/>
                                        <p:tgtEl>
                                          <p:spTgt spid="349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0" dur="2000" fill="hold"/>
                                        <p:tgtEl>
                                          <p:spTgt spid="34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3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56 0.09377 C -0.00851 0.09284 0.65208 0.08914 0.87222 0.08798 " pathEditMode="fixed" rAng="0" ptsTypes="aa">
                                      <p:cBhvr additive="sum" accumulate="none">
                                        <p:cTn id="235" dur="5000" fill="hold"/>
                                        <p:tgtEl>
                                          <p:spTgt spid="349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6" presetClass="emph" presetSubtype="0" repeatCount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7" dur="100" fill="hold"/>
                                        <p:tgtEl>
                                          <p:spTgt spid="34930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2" presetClass="entr" presetSubtype="8" repeatCount="9000" fill="hold" nodeType="withEffect">
                                  <p:stCondLst>
                                    <p:cond delay="71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4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4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" presetClass="entr" presetSubtype="8" repeatCount="9000" fill="hold" nodeType="withEffect">
                                  <p:stCondLst>
                                    <p:cond delay="93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4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5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2" presetID="2" presetClass="entr" presetSubtype="8" repeatCount="9000" fill="hold" nodeType="withEffect">
                                  <p:stCondLst>
                                    <p:cond delay="855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5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5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9" presetID="2" presetClass="entr" presetSubtype="8" repeatCount="9000" fill="hold" nodeType="withEffect">
                                  <p:stCondLst>
                                    <p:cond delay="4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6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6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" presetClass="entr" presetSubtype="8" repeatCount="9000" fill="hold" nodeType="withEffect">
                                  <p:stCondLst>
                                    <p:cond delay="56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7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7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73" presetID="2" presetClass="entr" presetSubtype="8" repeatCount="9000" fill="hold" nodeType="withEffect">
                                  <p:stCondLst>
                                    <p:cond delay="93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7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7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0" presetID="2" presetClass="entr" presetSubtype="8" repeatCount="9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8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8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2" presetClass="entr" presetSubtype="8" repeatCount="9000" fill="hold" nodeType="withEffect">
                                  <p:stCondLst>
                                    <p:cond delay="69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9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9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94" presetID="2" presetClass="entr" presetSubtype="8" repeatCount="9000" fill="hold" nodeType="withEffect">
                                  <p:stCondLst>
                                    <p:cond delay="52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29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29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01" presetID="2" presetClass="entr" presetSubtype="8" repeatCount="9000" fill="hold" nodeType="withEffect">
                                  <p:stCondLst>
                                    <p:cond delay="53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34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34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0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0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08" presetID="2" presetClass="entr" presetSubtype="8" repeatCount="9000" fill="hold" nodeType="withEffect">
                                  <p:stCondLst>
                                    <p:cond delay="48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1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1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15" presetID="2" presetClass="entr" presetSubtype="8" repeatCount="9000" fill="hold" nodeType="withEffect">
                                  <p:stCondLst>
                                    <p:cond delay="37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1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2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22" presetID="2" presetClass="entr" presetSubtype="8" repeatCount="9000" fill="hold" nodeType="withEffect">
                                  <p:stCondLst>
                                    <p:cond delay="425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2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2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29" presetID="2" presetClass="entr" presetSubtype="8" repeatCount="9000" fill="hold" nodeType="withEffect">
                                  <p:stCondLst>
                                    <p:cond delay="29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34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34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3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3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6" presetID="2" presetClass="entr" presetSubtype="8" repeatCount="9000" fill="hold" nodeType="withEffect">
                                  <p:stCondLst>
                                    <p:cond delay="7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34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34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4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4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43" presetID="2" presetClass="entr" presetSubtype="8" repeatCount="9000" fill="hold" nodeType="withEffect">
                                  <p:stCondLst>
                                    <p:cond delay="26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34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34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4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4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50" presetID="2" presetClass="entr" presetSubtype="8" repeatCount="9000" fill="hold" nodeType="withEffect">
                                  <p:stCondLst>
                                    <p:cond delay="99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5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5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57" presetID="2" presetClass="entr" presetSubtype="8" repeatCount="9000" fill="hold" nodeType="withEffect">
                                  <p:stCondLst>
                                    <p:cond delay="81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34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34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6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6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64" presetID="2" presetClass="entr" presetSubtype="8" repeatCount="9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3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3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6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6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71" presetID="2" presetClass="entr" presetSubtype="8" repeatCount="9000" fill="hold" nodeType="withEffect">
                                  <p:stCondLst>
                                    <p:cond delay="385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3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3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7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7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78" presetID="2" presetClass="entr" presetSubtype="8" repeatCount="9000" fill="hold" nodeType="withEffect">
                                  <p:stCondLst>
                                    <p:cond delay="5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3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3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8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8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85" presetID="2" presetClass="entr" presetSubtype="8" repeatCount="9000" fill="hold" nodeType="withEffect">
                                  <p:stCondLst>
                                    <p:cond delay="17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3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3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8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9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2" presetID="2" presetClass="entr" presetSubtype="8" repeatCount="9000" fill="hold" nodeType="withEffect">
                                  <p:stCondLst>
                                    <p:cond delay="49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34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34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39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39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9" presetID="2" presetClass="entr" presetSubtype="8" repeatCount="9000" fill="hold" nodeType="withEffect">
                                  <p:stCondLst>
                                    <p:cond delay="27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3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34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0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0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06" presetID="2" presetClass="entr" presetSubtype="8" repeatCount="9000" fill="hold" nodeType="withEffect">
                                  <p:stCondLst>
                                    <p:cond delay="64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34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34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1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1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13" presetID="2" presetClass="entr" presetSubtype="8" repeatCount="9000" fill="hold" nodeType="withEffect">
                                  <p:stCondLst>
                                    <p:cond delay="56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1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1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20" presetID="2" presetClass="entr" presetSubtype="8" repeatCount="9000" fill="hold" nodeType="withEffect">
                                  <p:stCondLst>
                                    <p:cond delay="17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2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2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27" presetID="2" presetClass="entr" presetSubtype="8" repeatCount="9000" fill="hold" nodeType="withEffect">
                                  <p:stCondLst>
                                    <p:cond delay="95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9" dur="500" fill="hold"/>
                                        <p:tgtEl>
                                          <p:spTgt spid="34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0" dur="500" fill="hold"/>
                                        <p:tgtEl>
                                          <p:spTgt spid="34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3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3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34" presetID="2" presetClass="entr" presetSubtype="8" repeatCount="9000" fill="hold" nodeType="withEffect">
                                  <p:stCondLst>
                                    <p:cond delay="67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6" dur="500" fill="hold"/>
                                        <p:tgtEl>
                                          <p:spTgt spid="34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7" dur="500" fill="hold"/>
                                        <p:tgtEl>
                                          <p:spTgt spid="34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3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3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41" presetID="2" presetClass="entr" presetSubtype="8" repeatCount="9000" fill="hold" nodeType="withEffect">
                                  <p:stCondLst>
                                    <p:cond delay="52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5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5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4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4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48" presetID="2" presetClass="entr" presetSubtype="8" repeatCount="900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0" dur="500" fill="hold"/>
                                        <p:tgtEl>
                                          <p:spTgt spid="34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34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5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5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55" presetID="2" presetClass="entr" presetSubtype="8" repeatCount="9000" fill="hold" nodeType="withEffect">
                                  <p:stCondLst>
                                    <p:cond delay="12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7" dur="500" fill="hold"/>
                                        <p:tgtEl>
                                          <p:spTgt spid="34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8" dur="500" fill="hold"/>
                                        <p:tgtEl>
                                          <p:spTgt spid="34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5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6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62" presetID="2" presetClass="entr" presetSubtype="8" repeatCount="9000" fill="hold" nodeType="withEffect">
                                  <p:stCondLst>
                                    <p:cond delay="80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34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5" dur="500" fill="hold"/>
                                        <p:tgtEl>
                                          <p:spTgt spid="34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6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6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69" presetID="2" presetClass="entr" presetSubtype="8" repeatCount="900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1" dur="500" fill="hold"/>
                                        <p:tgtEl>
                                          <p:spTgt spid="34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34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7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7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76" presetID="2" presetClass="entr" presetSubtype="8" repeatCount="9000" fill="hold" nodeType="withEffect">
                                  <p:stCondLst>
                                    <p:cond delay="77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8" dur="500" fill="hold"/>
                                        <p:tgtEl>
                                          <p:spTgt spid="34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34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8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8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83" presetID="2" presetClass="entr" presetSubtype="8" repeatCount="9000" fill="hold" nodeType="withEffect">
                                  <p:stCondLst>
                                    <p:cond delay="616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5" dur="500" fill="hold"/>
                                        <p:tgtEl>
                                          <p:spTgt spid="34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6" dur="500" fill="hold"/>
                                        <p:tgtEl>
                                          <p:spTgt spid="34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8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8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90" presetID="2" presetClass="entr" presetSubtype="8" repeatCount="9000" fill="hold" nodeType="withEffect">
                                  <p:stCondLst>
                                    <p:cond delay="85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2" dur="500" fill="hold"/>
                                        <p:tgtEl>
                                          <p:spTgt spid="34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3" dur="500" fill="hold"/>
                                        <p:tgtEl>
                                          <p:spTgt spid="34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49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49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97" presetID="2" presetClass="entr" presetSubtype="8" repeatCount="9000" fill="hold" nodeType="withEffect">
                                  <p:stCondLst>
                                    <p:cond delay="3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9" dur="500" fill="hold"/>
                                        <p:tgtEl>
                                          <p:spTgt spid="34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0" dur="500" fill="hold"/>
                                        <p:tgtEl>
                                          <p:spTgt spid="34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0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0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04" presetID="2" presetClass="entr" presetSubtype="8" repeatCount="9000" fill="hold" nodeType="withEffect">
                                  <p:stCondLst>
                                    <p:cond delay="23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500" fill="hold"/>
                                        <p:tgtEl>
                                          <p:spTgt spid="34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500" fill="hold"/>
                                        <p:tgtEl>
                                          <p:spTgt spid="34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0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0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11" presetID="2" presetClass="entr" presetSubtype="8" repeatCount="9000" fill="hold" nodeType="withEffect">
                                  <p:stCondLst>
                                    <p:cond delay="9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3" dur="500" fill="hold"/>
                                        <p:tgtEl>
                                          <p:spTgt spid="34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4" dur="500" fill="hold"/>
                                        <p:tgtEl>
                                          <p:spTgt spid="34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1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1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18" presetID="2" presetClass="entr" presetSubtype="8" repeatCount="9000" fill="hold" nodeType="withEffect">
                                  <p:stCondLst>
                                    <p:cond delay="125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0" dur="500" fill="hold"/>
                                        <p:tgtEl>
                                          <p:spTgt spid="34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1" dur="500" fill="hold"/>
                                        <p:tgtEl>
                                          <p:spTgt spid="34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2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2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25" presetID="2" presetClass="entr" presetSubtype="8" repeatCount="9000" fill="hold" nodeType="withEffect">
                                  <p:stCondLst>
                                    <p:cond delay="35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7" dur="500" fill="hold"/>
                                        <p:tgtEl>
                                          <p:spTgt spid="34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8" dur="500" fill="hold"/>
                                        <p:tgtEl>
                                          <p:spTgt spid="34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2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3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32" presetID="2" presetClass="entr" presetSubtype="8" repeatCount="9000" fill="hold" nodeType="withEffect">
                                  <p:stCondLst>
                                    <p:cond delay="14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34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34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3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3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39" presetID="2" presetClass="entr" presetSubtype="8" repeatCount="9000" fill="hold" nodeType="with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1" dur="500" fill="hold"/>
                                        <p:tgtEl>
                                          <p:spTgt spid="34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2" dur="500" fill="hold"/>
                                        <p:tgtEl>
                                          <p:spTgt spid="34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4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4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46" presetID="2" presetClass="entr" presetSubtype="8" repeatCount="9000" fill="hold" nodeType="withEffect">
                                  <p:stCondLst>
                                    <p:cond delay="55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8" dur="500" fill="hold"/>
                                        <p:tgtEl>
                                          <p:spTgt spid="34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9" dur="500" fill="hold"/>
                                        <p:tgtEl>
                                          <p:spTgt spid="34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5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5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53" presetID="2" presetClass="entr" presetSubtype="8" repeatCount="9000" fill="hold" nodeType="withEffect">
                                  <p:stCondLst>
                                    <p:cond delay="67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500" fill="hold"/>
                                        <p:tgtEl>
                                          <p:spTgt spid="34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500" fill="hold"/>
                                        <p:tgtEl>
                                          <p:spTgt spid="34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5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5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60" presetID="2" presetClass="entr" presetSubtype="8" repeatCount="9000" fill="hold" nodeType="withEffect">
                                  <p:stCondLst>
                                    <p:cond delay="56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2" dur="500" fill="hold"/>
                                        <p:tgtEl>
                                          <p:spTgt spid="34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3" dur="500" fill="hold"/>
                                        <p:tgtEl>
                                          <p:spTgt spid="34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6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6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67" presetID="2" presetClass="entr" presetSubtype="8" repeatCount="9000" fill="hold" nodeType="withEffect">
                                  <p:stCondLst>
                                    <p:cond delay="84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9" dur="500" fill="hold"/>
                                        <p:tgtEl>
                                          <p:spTgt spid="34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0" dur="500" fill="hold"/>
                                        <p:tgtEl>
                                          <p:spTgt spid="34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7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7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74" presetID="2" presetClass="entr" presetSubtype="8" repeatCount="9000" fill="hold" nodeType="withEffect">
                                  <p:stCondLst>
                                    <p:cond delay="10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6" dur="500" fill="hold"/>
                                        <p:tgtEl>
                                          <p:spTgt spid="34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7" dur="500" fill="hold"/>
                                        <p:tgtEl>
                                          <p:spTgt spid="34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7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7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81" presetID="2" presetClass="entr" presetSubtype="8" repeatCount="9000" fill="hold" nodeType="withEffect">
                                  <p:stCondLst>
                                    <p:cond delay="21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3" dur="500" fill="hold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4" dur="500" fill="hold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8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8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88" presetID="2" presetClass="entr" presetSubtype="8" repeatCount="9000" fill="hold" nodeType="withEffect">
                                  <p:stCondLst>
                                    <p:cond delay="69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500" fill="hold"/>
                                        <p:tgtEl>
                                          <p:spTgt spid="34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500" fill="hold"/>
                                        <p:tgtEl>
                                          <p:spTgt spid="34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9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89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59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95" presetID="2" presetClass="entr" presetSubtype="8" repeatCount="9000" fill="hold" nodeType="withEffect">
                                  <p:stCondLst>
                                    <p:cond delay="47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7" dur="500" fill="hold"/>
                                        <p:tgtEl>
                                          <p:spTgt spid="34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8" dur="500" fill="hold"/>
                                        <p:tgtEl>
                                          <p:spTgt spid="34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59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0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02" presetID="2" presetClass="entr" presetSubtype="8" repeatCount="9000" fill="hold" nodeType="withEffect">
                                  <p:stCondLst>
                                    <p:cond delay="37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4" dur="500" fill="hold"/>
                                        <p:tgtEl>
                                          <p:spTgt spid="34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5" dur="500" fill="hold"/>
                                        <p:tgtEl>
                                          <p:spTgt spid="34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0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0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09" presetID="2" presetClass="entr" presetSubtype="8" repeatCount="9000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1" dur="500" fill="hold"/>
                                        <p:tgtEl>
                                          <p:spTgt spid="34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2" dur="500" fill="hold"/>
                                        <p:tgtEl>
                                          <p:spTgt spid="34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1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1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16" presetID="2" presetClass="entr" presetSubtype="8" repeatCount="9000" fill="hold" nodeType="withEffect">
                                  <p:stCondLst>
                                    <p:cond delay="72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8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9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2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2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23" presetID="2" presetClass="entr" presetSubtype="8" repeatCount="9000" fill="hold" nodeType="withEffect">
                                  <p:stCondLst>
                                    <p:cond delay="949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5" dur="500" fill="hold"/>
                                        <p:tgtEl>
                                          <p:spTgt spid="34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6" dur="500" fill="hold"/>
                                        <p:tgtEl>
                                          <p:spTgt spid="34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2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2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30" presetID="2" presetClass="entr" presetSubtype="8" repeatCount="900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2" dur="5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3" dur="5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3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3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37" presetID="2" presetClass="entr" presetSubtype="8" repeatCount="9000" fill="hold" nodeType="withEffect">
                                  <p:stCondLst>
                                    <p:cond delay="1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9" dur="500" fill="hold"/>
                                        <p:tgtEl>
                                          <p:spTgt spid="34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0" dur="500" fill="hold"/>
                                        <p:tgtEl>
                                          <p:spTgt spid="34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4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4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44" presetID="2" presetClass="entr" presetSubtype="8" repeatCount="9000" fill="hold" nodeType="withEffect">
                                  <p:stCondLst>
                                    <p:cond delay="77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6" dur="500" fill="hold"/>
                                        <p:tgtEl>
                                          <p:spTgt spid="34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7" dur="500" fill="hold"/>
                                        <p:tgtEl>
                                          <p:spTgt spid="34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4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4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51" presetID="2" presetClass="entr" presetSubtype="8" repeatCount="9000" fill="hold" nodeType="withEffect">
                                  <p:stCondLst>
                                    <p:cond delay="42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3" dur="500" fill="hold"/>
                                        <p:tgtEl>
                                          <p:spTgt spid="34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4" dur="500" fill="hold"/>
                                        <p:tgtEl>
                                          <p:spTgt spid="34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5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5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58" presetID="2" presetClass="entr" presetSubtype="8" repeatCount="9000" fill="hold" nodeType="withEffect">
                                  <p:stCondLst>
                                    <p:cond delay="48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0" dur="500" fill="hold"/>
                                        <p:tgtEl>
                                          <p:spTgt spid="34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1" dur="500" fill="hold"/>
                                        <p:tgtEl>
                                          <p:spTgt spid="34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6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0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6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65" presetID="2" presetClass="entr" presetSubtype="8" repeatCount="9000" fill="hold" nodeType="withEffect">
                                  <p:stCondLst>
                                    <p:cond delay="512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7" dur="500" fill="hold"/>
                                        <p:tgtEl>
                                          <p:spTgt spid="34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8" dur="500" fill="hold"/>
                                        <p:tgtEl>
                                          <p:spTgt spid="34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6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7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72" presetID="2" presetClass="entr" presetSubtype="8" repeatCount="9000" fill="hold" nodeType="withEffect">
                                  <p:stCondLst>
                                    <p:cond delay="22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4" dur="500" fill="hold"/>
                                        <p:tgtEl>
                                          <p:spTgt spid="34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5" dur="500" fill="hold"/>
                                        <p:tgtEl>
                                          <p:spTgt spid="34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7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7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79" presetID="2" presetClass="entr" presetSubtype="8" repeatCount="9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1" dur="500" fill="hold"/>
                                        <p:tgtEl>
                                          <p:spTgt spid="34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2" dur="500" fill="hold"/>
                                        <p:tgtEl>
                                          <p:spTgt spid="34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8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8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86" presetID="2" presetClass="entr" presetSubtype="8" repeatCount="9000" fill="hold" nodeType="withEffect">
                                  <p:stCondLst>
                                    <p:cond delay="115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8" dur="500" fill="hold"/>
                                        <p:tgtEl>
                                          <p:spTgt spid="34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9" dur="500" fill="hold"/>
                                        <p:tgtEl>
                                          <p:spTgt spid="34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9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9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93" presetID="2" presetClass="entr" presetSubtype="8" repeatCount="900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5" dur="500" fill="hold"/>
                                        <p:tgtEl>
                                          <p:spTgt spid="34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6" dur="500" fill="hold"/>
                                        <p:tgtEl>
                                          <p:spTgt spid="34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69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69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00" presetID="2" presetClass="entr" presetSubtype="8" repeatCount="9000" fill="hold" nodeType="withEffect">
                                  <p:stCondLst>
                                    <p:cond delay="19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2" dur="500" fill="hold"/>
                                        <p:tgtEl>
                                          <p:spTgt spid="34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3" dur="500" fill="hold"/>
                                        <p:tgtEl>
                                          <p:spTgt spid="34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0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0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07" presetID="2" presetClass="entr" presetSubtype="8" repeatCount="9000" fill="hold" nodeType="withEffect">
                                  <p:stCondLst>
                                    <p:cond delay="94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9" dur="500" fill="hold"/>
                                        <p:tgtEl>
                                          <p:spTgt spid="34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0" dur="500" fill="hold"/>
                                        <p:tgtEl>
                                          <p:spTgt spid="34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1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1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14" presetID="2" presetClass="entr" presetSubtype="8" repeatCount="9000" fill="hold" nodeType="withEffect">
                                  <p:stCondLst>
                                    <p:cond delay="118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6" dur="500" fill="hold"/>
                                        <p:tgtEl>
                                          <p:spTgt spid="34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7" dur="500" fill="hold"/>
                                        <p:tgtEl>
                                          <p:spTgt spid="34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1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1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21" presetID="2" presetClass="entr" presetSubtype="8" repeatCount="9000" fill="hold" nodeType="withEffect">
                                  <p:stCondLst>
                                    <p:cond delay="46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3" dur="500" fill="hold"/>
                                        <p:tgtEl>
                                          <p:spTgt spid="34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4" dur="500" fill="hold"/>
                                        <p:tgtEl>
                                          <p:spTgt spid="34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2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2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28" presetID="2" presetClass="entr" presetSubtype="8" repeatCount="9000" fill="hold" nodeType="withEffect">
                                  <p:stCondLst>
                                    <p:cond delay="29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0" dur="500" fill="hold"/>
                                        <p:tgtEl>
                                          <p:spTgt spid="34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1" dur="500" fill="hold"/>
                                        <p:tgtEl>
                                          <p:spTgt spid="34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32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33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35" presetID="2" presetClass="entr" presetSubtype="8" repeatCount="9000" fill="hold" nodeType="withEffect">
                                  <p:stCondLst>
                                    <p:cond delay="89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7" dur="500" fill="hold"/>
                                        <p:tgtEl>
                                          <p:spTgt spid="34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8" dur="500" fill="hold"/>
                                        <p:tgtEl>
                                          <p:spTgt spid="34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39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0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40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0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42" presetID="2" presetClass="entr" presetSubtype="8" repeatCount="9000" fill="hold" nodeType="withEffect">
                                  <p:stCondLst>
                                    <p:cond delay="771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4" dur="500" fill="hold"/>
                                        <p:tgtEl>
                                          <p:spTgt spid="34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5" dur="500" fill="hold"/>
                                        <p:tgtEl>
                                          <p:spTgt spid="34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46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1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47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1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49" presetID="2" presetClass="entr" presetSubtype="8" repeatCount="9000" fill="hold" nodeType="withEffect">
                                  <p:stCondLst>
                                    <p:cond delay="29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1" dur="500" fill="hold"/>
                                        <p:tgtEl>
                                          <p:spTgt spid="34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2" dur="500" fill="hold"/>
                                        <p:tgtEl>
                                          <p:spTgt spid="34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53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54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56" presetID="2" presetClass="entr" presetSubtype="8" repeatCount="9000" fill="hold" nodeType="withEffect">
                                  <p:stCondLst>
                                    <p:cond delay="694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8" dur="500" fill="hold"/>
                                        <p:tgtEl>
                                          <p:spTgt spid="34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9" dur="500" fill="hold"/>
                                        <p:tgtEl>
                                          <p:spTgt spid="34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60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61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63" presetID="2" presetClass="entr" presetSubtype="8" repeatCount="9000" fill="hold" nodeType="withEffect">
                                  <p:stCondLst>
                                    <p:cond delay="277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5" dur="500" fill="hold"/>
                                        <p:tgtEl>
                                          <p:spTgt spid="34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6" dur="500" fill="hold"/>
                                        <p:tgtEl>
                                          <p:spTgt spid="34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67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68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4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70" presetID="2" presetClass="entr" presetSubtype="8" repeatCount="9000" fill="hold" nodeType="withEffect">
                                  <p:stCondLst>
                                    <p:cond delay="1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2" dur="500" fill="hold"/>
                                        <p:tgtEl>
                                          <p:spTgt spid="34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3" dur="500" fill="hold"/>
                                        <p:tgtEl>
                                          <p:spTgt spid="34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74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75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5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77" presetID="2" presetClass="entr" presetSubtype="8" repeatCount="9000" fill="hold" nodeType="withEffect">
                                  <p:stCondLst>
                                    <p:cond delay="51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9" dur="500" fill="hold"/>
                                        <p:tgtEl>
                                          <p:spTgt spid="34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0" dur="500" fill="hold"/>
                                        <p:tgtEl>
                                          <p:spTgt spid="34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81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82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6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84" presetID="2" presetClass="entr" presetSubtype="8" repeatCount="9000" fill="hold" nodeType="withEffect">
                                  <p:stCondLst>
                                    <p:cond delay="343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6" dur="5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7" dur="5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88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89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91" presetID="2" presetClass="entr" presetSubtype="8" repeatCount="9000" fill="hold" nodeType="withEffect">
                                  <p:stCondLst>
                                    <p:cond delay="810"/>
                                  </p:stCondLst>
                                  <p:childTnLst>
                                    <p:set>
                                      <p:cBhvr additive="base" accumulate="none"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3" dur="500" fill="hold"/>
                                        <p:tgtEl>
                                          <p:spTgt spid="34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-(0.1+rand(0.3)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4" dur="500" fill="hold"/>
                                        <p:tgtEl>
                                          <p:spTgt spid="34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.1+rand(0.3)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base" accumulate="none">
                                        <p:cTn id="795" dur="334" fill="hold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</p:cBhvr>
                                    </p:animEffect>
                                    <p:animEffect filter="fade">
                                      <p:cBhvr additive="base" accumulate="none">
                                        <p:cTn id="796" dur="16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8"/>
                                        </p:tgtEl>
                                      </p:cBhvr>
                                      <p:from x="100000" y="100000"/>
                                      <p:to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79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799" dur="500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0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01" dur="50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0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03" dur="50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0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05" dur="5000" fill="hold"/>
                                        <p:tgtEl>
                                          <p:spTgt spid="34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0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07" dur="50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0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09" dur="5000" fill="hold"/>
                                        <p:tgtEl>
                                          <p:spTgt spid="34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1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11" dur="500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1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13" dur="5000" fill="hold"/>
                                        <p:tgtEl>
                                          <p:spTgt spid="348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15" dur="500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17" dur="5000" fill="hold"/>
                                        <p:tgtEl>
                                          <p:spTgt spid="348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19" dur="50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21" dur="500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23" dur="5000" fill="hold"/>
                                        <p:tgtEl>
                                          <p:spTgt spid="34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25" dur="5000" fill="hold"/>
                                        <p:tgtEl>
                                          <p:spTgt spid="348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27" dur="5000" fill="hold"/>
                                        <p:tgtEl>
                                          <p:spTgt spid="348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29" dur="5000" fill="hold"/>
                                        <p:tgtEl>
                                          <p:spTgt spid="348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31" dur="5000" fill="hold"/>
                                        <p:tgtEl>
                                          <p:spTgt spid="348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33" dur="5000" fill="hold"/>
                                        <p:tgtEl>
                                          <p:spTgt spid="348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35" dur="5000" fill="hold"/>
                                        <p:tgtEl>
                                          <p:spTgt spid="348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37" dur="5000" fill="hold"/>
                                        <p:tgtEl>
                                          <p:spTgt spid="348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39" dur="5000" fill="hold"/>
                                        <p:tgtEl>
                                          <p:spTgt spid="348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41" dur="5000" fill="hold"/>
                                        <p:tgtEl>
                                          <p:spTgt spid="348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43" dur="5000" fill="hold"/>
                                        <p:tgtEl>
                                          <p:spTgt spid="348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4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45" dur="5000" fill="hold"/>
                                        <p:tgtEl>
                                          <p:spTgt spid="34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4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47" dur="5000" fill="hold"/>
                                        <p:tgtEl>
                                          <p:spTgt spid="348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4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49" dur="50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5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51" dur="50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5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53" dur="5000" fill="hold"/>
                                        <p:tgtEl>
                                          <p:spTgt spid="348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5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55" dur="5000" fill="hold"/>
                                        <p:tgtEl>
                                          <p:spTgt spid="348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5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57" dur="50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5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59" dur="5000" fill="hold"/>
                                        <p:tgtEl>
                                          <p:spTgt spid="34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6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61" dur="5000" fill="hold"/>
                                        <p:tgtEl>
                                          <p:spTgt spid="348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6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63" dur="5000" fill="hold"/>
                                        <p:tgtEl>
                                          <p:spTgt spid="348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6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65" dur="5000" fill="hold"/>
                                        <p:tgtEl>
                                          <p:spTgt spid="348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6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67" dur="5000" fill="hold"/>
                                        <p:tgtEl>
                                          <p:spTgt spid="348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6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69" dur="5000" fill="hold"/>
                                        <p:tgtEl>
                                          <p:spTgt spid="348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7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71" dur="5000" fill="hold"/>
                                        <p:tgtEl>
                                          <p:spTgt spid="348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7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73" dur="5000" fill="hold"/>
                                        <p:tgtEl>
                                          <p:spTgt spid="348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7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75" dur="5000" fill="hold"/>
                                        <p:tgtEl>
                                          <p:spTgt spid="34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7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77" dur="5000" fill="hold"/>
                                        <p:tgtEl>
                                          <p:spTgt spid="348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7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79" dur="5000" fill="hold"/>
                                        <p:tgtEl>
                                          <p:spTgt spid="348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8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81" dur="5000" fill="hold"/>
                                        <p:tgtEl>
                                          <p:spTgt spid="34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8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83" dur="5000" fill="hold"/>
                                        <p:tgtEl>
                                          <p:spTgt spid="34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8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85" dur="5000" fill="hold"/>
                                        <p:tgtEl>
                                          <p:spTgt spid="34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8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87" dur="5000" fill="hold"/>
                                        <p:tgtEl>
                                          <p:spTgt spid="348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8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89" dur="5000" fill="hold"/>
                                        <p:tgtEl>
                                          <p:spTgt spid="34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9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91" dur="5000" fill="hold"/>
                                        <p:tgtEl>
                                          <p:spTgt spid="34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9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93" dur="5000" fill="hold"/>
                                        <p:tgtEl>
                                          <p:spTgt spid="348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9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95" dur="5000" fill="hold"/>
                                        <p:tgtEl>
                                          <p:spTgt spid="34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9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97" dur="5000" fill="hold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89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899" dur="5000" fill="hold"/>
                                        <p:tgtEl>
                                          <p:spTgt spid="348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0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01" dur="5000" fill="hold"/>
                                        <p:tgtEl>
                                          <p:spTgt spid="349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0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03" dur="5000" fill="hold"/>
                                        <p:tgtEl>
                                          <p:spTgt spid="34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0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05" dur="5000" fill="hold"/>
                                        <p:tgtEl>
                                          <p:spTgt spid="349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0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07" dur="50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0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09" dur="5000" fill="hold"/>
                                        <p:tgtEl>
                                          <p:spTgt spid="34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1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11" dur="50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1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13" dur="5000" fill="hold"/>
                                        <p:tgtEl>
                                          <p:spTgt spid="34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15" dur="5000" fill="hold"/>
                                        <p:tgtEl>
                                          <p:spTgt spid="34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1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17" dur="5000" fill="hold"/>
                                        <p:tgtEl>
                                          <p:spTgt spid="349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1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19" dur="5000" fill="hold"/>
                                        <p:tgtEl>
                                          <p:spTgt spid="349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21" dur="5000" fill="hold"/>
                                        <p:tgtEl>
                                          <p:spTgt spid="349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23" dur="5000" fill="hold"/>
                                        <p:tgtEl>
                                          <p:spTgt spid="349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2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25" dur="5000" fill="hold"/>
                                        <p:tgtEl>
                                          <p:spTgt spid="349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2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27" dur="5000" fill="hold"/>
                                        <p:tgtEl>
                                          <p:spTgt spid="349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2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29" dur="5000" fill="hold"/>
                                        <p:tgtEl>
                                          <p:spTgt spid="34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31" dur="5000" fill="hold"/>
                                        <p:tgtEl>
                                          <p:spTgt spid="34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3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33" dur="5000" fill="hold"/>
                                        <p:tgtEl>
                                          <p:spTgt spid="349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3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35" dur="5000" fill="hold"/>
                                        <p:tgtEl>
                                          <p:spTgt spid="349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3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37" dur="5000" fill="hold"/>
                                        <p:tgtEl>
                                          <p:spTgt spid="34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3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39" dur="5000" fill="hold"/>
                                        <p:tgtEl>
                                          <p:spTgt spid="349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41" dur="5000" fill="hold"/>
                                        <p:tgtEl>
                                          <p:spTgt spid="349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43" dur="5000" fill="hold"/>
                                        <p:tgtEl>
                                          <p:spTgt spid="349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4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45" dur="5000" fill="hold"/>
                                        <p:tgtEl>
                                          <p:spTgt spid="34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4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47" dur="5000" fill="hold"/>
                                        <p:tgtEl>
                                          <p:spTgt spid="349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48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49" dur="5000" fill="hold"/>
                                        <p:tgtEl>
                                          <p:spTgt spid="349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5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51" dur="5000" fill="hold"/>
                                        <p:tgtEl>
                                          <p:spTgt spid="349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5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53" dur="5000" fill="hold"/>
                                        <p:tgtEl>
                                          <p:spTgt spid="349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5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5 -0.04283 0.76234 -0.04653 0.98248 -0.04769 " pathEditMode="fixed" rAng="0" ptsTypes="aa">
                                      <p:cBhvr additive="sum" accumulate="none">
                                        <p:cTn id="955" dur="5000" fill="hold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  <p:par>
                                <p:cTn id="95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31 -0.0419 C 0.10174 -0.04282 0.76233 -0.04652 0.98247 -0.04768 " pathEditMode="fixed" rAng="0" ptsTypes="aa">
                                      <p:cBhvr additive="sum" accumulate="none">
                                        <p:cTn id="957" dur="5000" fill="hold"/>
                                        <p:tgtEl>
                                          <p:spTgt spid="349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30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932"/>
                  </p:tgtEl>
                </p:cond>
              </p:nextCondLst>
            </p:seq>
            <p:seq concurrent="1" nextAc="seek">
              <p:cTn id="958" restart="whenNotActive" fill="hold" evtFilter="cancelBubble" nodeType="interactiveSeq">
                <p:stCondLst>
                  <p:cond evt="onClick" delay="0">
                    <p:tgtEl>
                      <p:spTgt spid="349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9" fill="hold" nodeType="clickPar">
                      <p:stCondLst>
                        <p:cond delay="0"/>
                      </p:stCondLst>
                      <p:childTnLst>
                        <p:par>
                          <p:cTn id="9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3" dur="500" fill="hold"/>
                                        <p:tgtEl>
                                          <p:spTgt spid="34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500" fill="hold"/>
                                        <p:tgtEl>
                                          <p:spTgt spid="34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138 0.39976 C -0.37343 0.37406 -0.29374 0.20971 -0.23333 0.24605 C -0.17291 0.2824 -0.07916 0.5405 -0.03853 0.61781 " pathEditMode="fixed" rAng="0" ptsTypes="aaa">
                                      <p:cBhvr>
                                        <p:cTn id="966" dur="1000" spd="-100000" fill="hold"/>
                                        <p:tgtEl>
                                          <p:spTgt spid="349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42" y="1389"/>
                                    </p:animMotion>
                                  </p:childTnLst>
                                </p:cTn>
                              </p:par>
                              <p:par>
                                <p:cTn id="967" presetID="23" presetClass="exit" presetSubtype="3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8" dur="400"/>
                                        <p:tgtEl>
                                          <p:spTgt spid="34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400"/>
                                        <p:tgtEl>
                                          <p:spTgt spid="34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938"/>
                  </p:tgtEl>
                </p:cond>
              </p:nextCondLst>
            </p:seq>
          </p:childTnLst>
        </p:cTn>
      </p:par>
    </p:tnLst>
    <p:bldLst>
      <p:bldP spid="34930" grpId="0" animBg="1"/>
      <p:bldP spid="34930" grpId="1" animBg="1"/>
      <p:bldP spid="34930" grpId="2" animBg="1"/>
      <p:bldP spid="34818" grpId="0" animBg="1"/>
      <p:bldP spid="34818" grpId="1" animBg="1"/>
      <p:bldP spid="34818" grpId="2" animBg="1"/>
      <p:bldP spid="34830" grpId="0" animBg="1"/>
      <p:bldP spid="34830" grpId="1" animBg="1"/>
      <p:bldP spid="34830" grpId="2" animBg="1"/>
      <p:bldP spid="34830" grpId="3" animBg="1"/>
      <p:bldP spid="34830" grpId="4" animBg="1"/>
      <p:bldP spid="34830" grpId="5" animBg="1"/>
      <p:bldP spid="34830" grpId="6" animBg="1"/>
      <p:bldP spid="34838" grpId="0" animBg="1"/>
      <p:bldP spid="2" grpId="0" animBg="1"/>
      <p:bldP spid="34941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783CFE88-10A2-40E4-8F08-DB4742B6C9BC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6" descr="solar_system_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3100" y="2782888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16" descr="solar_system_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9613" y="1922463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solar_system_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692150"/>
            <a:ext cx="4859338" cy="485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66"/>
          <p:cNvSpPr>
            <a:spLocks noChangeArrowheads="1"/>
          </p:cNvSpPr>
          <p:nvPr/>
        </p:nvSpPr>
        <p:spPr bwMode="auto">
          <a:xfrm>
            <a:off x="41275" y="0"/>
            <a:ext cx="9109075" cy="1195388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8" name="Rectangle 64"/>
          <p:cNvSpPr>
            <a:spLocks noChangeArrowheads="1"/>
          </p:cNvSpPr>
          <p:nvPr/>
        </p:nvSpPr>
        <p:spPr bwMode="auto">
          <a:xfrm>
            <a:off x="-3175" y="5345113"/>
            <a:ext cx="9153525" cy="1512887"/>
          </a:xfrm>
          <a:prstGeom prst="rect">
            <a:avLst/>
          </a:prstGeom>
          <a:solidFill>
            <a:schemeClr val="tx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47144" name="Picture 40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45" name="Picture 41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46" name="Picture 42" descr="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47" name="Picture 43" descr="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48" name="Picture 44" descr="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49" name="Picture 45" descr="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0" name="Picture 46" descr="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1" name="Picture 47" descr="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2" name="Picture 48" descr="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3" name="Picture 49" descr="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4" name="Picture 50" descr="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5" name="Picture 51" descr="1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6" name="Picture 52" descr="1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7" name="Picture 53" descr="1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8" name="Picture 54" descr="1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59" name="Picture 55" descr="1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60" name="Picture 56" descr="18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61" name="Picture 57" descr="19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62" name="Picture 58" descr="1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513" y="2033588"/>
            <a:ext cx="2393950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98" name="Oval 94"/>
          <p:cNvSpPr>
            <a:spLocks noChangeArrowheads="1"/>
          </p:cNvSpPr>
          <p:nvPr/>
        </p:nvSpPr>
        <p:spPr bwMode="auto">
          <a:xfrm>
            <a:off x="4789488" y="2339975"/>
            <a:ext cx="738187" cy="584200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3820" name="Group 9"/>
          <p:cNvGrpSpPr>
            <a:grpSpLocks/>
          </p:cNvGrpSpPr>
          <p:nvPr/>
        </p:nvGrpSpPr>
        <p:grpSpPr bwMode="auto">
          <a:xfrm>
            <a:off x="-688975" y="1198563"/>
            <a:ext cx="10158413" cy="4606925"/>
            <a:chOff x="-361" y="549"/>
            <a:chExt cx="6706" cy="3042"/>
          </a:xfrm>
        </p:grpSpPr>
        <p:grpSp>
          <p:nvGrpSpPr>
            <p:cNvPr id="3105" name="Group 10"/>
            <p:cNvGrpSpPr>
              <a:grpSpLocks/>
            </p:cNvGrpSpPr>
            <p:nvPr/>
          </p:nvGrpSpPr>
          <p:grpSpPr bwMode="auto">
            <a:xfrm rot="10800000" flipH="1" flipV="1">
              <a:off x="-361" y="549"/>
              <a:ext cx="6705" cy="3042"/>
              <a:chOff x="-2141" y="6545"/>
              <a:chExt cx="6373" cy="2891"/>
            </a:xfrm>
          </p:grpSpPr>
          <p:sp>
            <p:nvSpPr>
              <p:cNvPr id="3122" name="Freeform 11"/>
              <p:cNvSpPr>
                <a:spLocks/>
              </p:cNvSpPr>
              <p:nvPr/>
            </p:nvSpPr>
            <p:spPr bwMode="auto">
              <a:xfrm>
                <a:off x="-2141" y="6545"/>
                <a:ext cx="320" cy="269"/>
              </a:xfrm>
              <a:custGeom>
                <a:avLst/>
                <a:gdLst>
                  <a:gd name="T0" fmla="*/ 670 w 266"/>
                  <a:gd name="T1" fmla="*/ 0 h 224"/>
                  <a:gd name="T2" fmla="*/ 0 w 266"/>
                  <a:gd name="T3" fmla="*/ 0 h 224"/>
                  <a:gd name="T4" fmla="*/ 0 w 266"/>
                  <a:gd name="T5" fmla="*/ 560 h 224"/>
                  <a:gd name="T6" fmla="*/ 0 w 266"/>
                  <a:gd name="T7" fmla="*/ 560 h 224"/>
                  <a:gd name="T8" fmla="*/ 0 w 266"/>
                  <a:gd name="T9" fmla="*/ 560 h 224"/>
                  <a:gd name="T10" fmla="*/ 162 w 266"/>
                  <a:gd name="T11" fmla="*/ 411 h 224"/>
                  <a:gd name="T12" fmla="*/ 327 w 266"/>
                  <a:gd name="T13" fmla="*/ 265 h 224"/>
                  <a:gd name="T14" fmla="*/ 498 w 266"/>
                  <a:gd name="T15" fmla="*/ 128 h 224"/>
                  <a:gd name="T16" fmla="*/ 670 w 266"/>
                  <a:gd name="T17" fmla="*/ 0 h 2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6" h="224">
                    <a:moveTo>
                      <a:pt x="266" y="0"/>
                    </a:moveTo>
                    <a:lnTo>
                      <a:pt x="0" y="0"/>
                    </a:lnTo>
                    <a:lnTo>
                      <a:pt x="0" y="224"/>
                    </a:lnTo>
                    <a:lnTo>
                      <a:pt x="64" y="164"/>
                    </a:lnTo>
                    <a:lnTo>
                      <a:pt x="130" y="106"/>
                    </a:lnTo>
                    <a:lnTo>
                      <a:pt x="198" y="52"/>
                    </a:lnTo>
                    <a:lnTo>
                      <a:pt x="2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3" name="Freeform 12"/>
              <p:cNvSpPr>
                <a:spLocks/>
              </p:cNvSpPr>
              <p:nvPr/>
            </p:nvSpPr>
            <p:spPr bwMode="auto">
              <a:xfrm>
                <a:off x="3776" y="9073"/>
                <a:ext cx="456" cy="363"/>
              </a:xfrm>
              <a:custGeom>
                <a:avLst/>
                <a:gdLst>
                  <a:gd name="T0" fmla="*/ 944 w 380"/>
                  <a:gd name="T1" fmla="*/ 0 h 302"/>
                  <a:gd name="T2" fmla="*/ 944 w 380"/>
                  <a:gd name="T3" fmla="*/ 0 h 302"/>
                  <a:gd name="T4" fmla="*/ 836 w 380"/>
                  <a:gd name="T5" fmla="*/ 105 h 302"/>
                  <a:gd name="T6" fmla="*/ 722 w 380"/>
                  <a:gd name="T7" fmla="*/ 209 h 302"/>
                  <a:gd name="T8" fmla="*/ 607 w 380"/>
                  <a:gd name="T9" fmla="*/ 310 h 302"/>
                  <a:gd name="T10" fmla="*/ 494 w 380"/>
                  <a:gd name="T11" fmla="*/ 406 h 302"/>
                  <a:gd name="T12" fmla="*/ 373 w 380"/>
                  <a:gd name="T13" fmla="*/ 500 h 302"/>
                  <a:gd name="T14" fmla="*/ 250 w 380"/>
                  <a:gd name="T15" fmla="*/ 593 h 302"/>
                  <a:gd name="T16" fmla="*/ 128 w 380"/>
                  <a:gd name="T17" fmla="*/ 679 h 302"/>
                  <a:gd name="T18" fmla="*/ 0 w 380"/>
                  <a:gd name="T19" fmla="*/ 757 h 302"/>
                  <a:gd name="T20" fmla="*/ 944 w 380"/>
                  <a:gd name="T21" fmla="*/ 757 h 302"/>
                  <a:gd name="T22" fmla="*/ 944 w 380"/>
                  <a:gd name="T23" fmla="*/ 0 h 3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80" h="302">
                    <a:moveTo>
                      <a:pt x="380" y="0"/>
                    </a:moveTo>
                    <a:lnTo>
                      <a:pt x="380" y="0"/>
                    </a:lnTo>
                    <a:lnTo>
                      <a:pt x="336" y="42"/>
                    </a:lnTo>
                    <a:lnTo>
                      <a:pt x="290" y="84"/>
                    </a:lnTo>
                    <a:lnTo>
                      <a:pt x="244" y="124"/>
                    </a:lnTo>
                    <a:lnTo>
                      <a:pt x="198" y="162"/>
                    </a:lnTo>
                    <a:lnTo>
                      <a:pt x="150" y="200"/>
                    </a:lnTo>
                    <a:lnTo>
                      <a:pt x="100" y="236"/>
                    </a:lnTo>
                    <a:lnTo>
                      <a:pt x="52" y="270"/>
                    </a:lnTo>
                    <a:lnTo>
                      <a:pt x="0" y="302"/>
                    </a:lnTo>
                    <a:lnTo>
                      <a:pt x="380" y="302"/>
                    </a:lnTo>
                    <a:lnTo>
                      <a:pt x="3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4" name="Freeform 13"/>
              <p:cNvSpPr>
                <a:spLocks/>
              </p:cNvSpPr>
              <p:nvPr/>
            </p:nvSpPr>
            <p:spPr bwMode="auto">
              <a:xfrm>
                <a:off x="555" y="6545"/>
                <a:ext cx="3677" cy="2725"/>
              </a:xfrm>
              <a:custGeom>
                <a:avLst/>
                <a:gdLst>
                  <a:gd name="T0" fmla="*/ 5928 w 3060"/>
                  <a:gd name="T1" fmla="*/ 0 h 2268"/>
                  <a:gd name="T2" fmla="*/ 5877 w 3060"/>
                  <a:gd name="T3" fmla="*/ 655 h 2268"/>
                  <a:gd name="T4" fmla="*/ 5801 w 3060"/>
                  <a:gd name="T5" fmla="*/ 1067 h 2268"/>
                  <a:gd name="T6" fmla="*/ 5652 w 3060"/>
                  <a:gd name="T7" fmla="*/ 1638 h 2268"/>
                  <a:gd name="T8" fmla="*/ 5437 w 3060"/>
                  <a:gd name="T9" fmla="*/ 2194 h 2268"/>
                  <a:gd name="T10" fmla="*/ 5166 w 3060"/>
                  <a:gd name="T11" fmla="*/ 2723 h 2268"/>
                  <a:gd name="T12" fmla="*/ 4841 w 3060"/>
                  <a:gd name="T13" fmla="*/ 3226 h 2268"/>
                  <a:gd name="T14" fmla="*/ 4456 w 3060"/>
                  <a:gd name="T15" fmla="*/ 3702 h 2268"/>
                  <a:gd name="T16" fmla="*/ 4253 w 3060"/>
                  <a:gd name="T17" fmla="*/ 3906 h 2268"/>
                  <a:gd name="T18" fmla="*/ 3933 w 3060"/>
                  <a:gd name="T19" fmla="*/ 4200 h 2268"/>
                  <a:gd name="T20" fmla="*/ 3588 w 3060"/>
                  <a:gd name="T21" fmla="*/ 4471 h 2268"/>
                  <a:gd name="T22" fmla="*/ 3381 w 3060"/>
                  <a:gd name="T23" fmla="*/ 4608 h 2268"/>
                  <a:gd name="T24" fmla="*/ 3067 w 3060"/>
                  <a:gd name="T25" fmla="*/ 4758 h 2268"/>
                  <a:gd name="T26" fmla="*/ 2730 w 3060"/>
                  <a:gd name="T27" fmla="*/ 4858 h 2268"/>
                  <a:gd name="T28" fmla="*/ 2616 w 3060"/>
                  <a:gd name="T29" fmla="*/ 4879 h 2268"/>
                  <a:gd name="T30" fmla="*/ 2254 w 3060"/>
                  <a:gd name="T31" fmla="*/ 4908 h 2268"/>
                  <a:gd name="T32" fmla="*/ 2254 w 3060"/>
                  <a:gd name="T33" fmla="*/ 4908 h 2268"/>
                  <a:gd name="T34" fmla="*/ 2254 w 3060"/>
                  <a:gd name="T35" fmla="*/ 4908 h 2268"/>
                  <a:gd name="T36" fmla="*/ 1978 w 3060"/>
                  <a:gd name="T37" fmla="*/ 4893 h 2268"/>
                  <a:gd name="T38" fmla="*/ 1574 w 3060"/>
                  <a:gd name="T39" fmla="*/ 4801 h 2268"/>
                  <a:gd name="T40" fmla="*/ 1188 w 3060"/>
                  <a:gd name="T41" fmla="*/ 4647 h 2268"/>
                  <a:gd name="T42" fmla="*/ 1188 w 3060"/>
                  <a:gd name="T43" fmla="*/ 4643 h 2268"/>
                  <a:gd name="T44" fmla="*/ 1087 w 3060"/>
                  <a:gd name="T45" fmla="*/ 4586 h 2268"/>
                  <a:gd name="T46" fmla="*/ 832 w 3060"/>
                  <a:gd name="T47" fmla="*/ 4413 h 2268"/>
                  <a:gd name="T48" fmla="*/ 674 w 3060"/>
                  <a:gd name="T49" fmla="*/ 4383 h 2268"/>
                  <a:gd name="T50" fmla="*/ 457 w 3060"/>
                  <a:gd name="T51" fmla="*/ 4312 h 2268"/>
                  <a:gd name="T52" fmla="*/ 250 w 3060"/>
                  <a:gd name="T53" fmla="*/ 4208 h 2268"/>
                  <a:gd name="T54" fmla="*/ 121 w 3060"/>
                  <a:gd name="T55" fmla="*/ 4115 h 2268"/>
                  <a:gd name="T56" fmla="*/ 0 w 3060"/>
                  <a:gd name="T57" fmla="*/ 4012 h 2268"/>
                  <a:gd name="T58" fmla="*/ 101 w 3060"/>
                  <a:gd name="T59" fmla="*/ 4297 h 2268"/>
                  <a:gd name="T60" fmla="*/ 186 w 3060"/>
                  <a:gd name="T61" fmla="*/ 4477 h 2268"/>
                  <a:gd name="T62" fmla="*/ 345 w 3060"/>
                  <a:gd name="T63" fmla="*/ 4734 h 2268"/>
                  <a:gd name="T64" fmla="*/ 531 w 3060"/>
                  <a:gd name="T65" fmla="*/ 4962 h 2268"/>
                  <a:gd name="T66" fmla="*/ 751 w 3060"/>
                  <a:gd name="T67" fmla="*/ 5163 h 2268"/>
                  <a:gd name="T68" fmla="*/ 993 w 3060"/>
                  <a:gd name="T69" fmla="*/ 5338 h 2268"/>
                  <a:gd name="T70" fmla="*/ 1253 w 3060"/>
                  <a:gd name="T71" fmla="*/ 5480 h 2268"/>
                  <a:gd name="T72" fmla="*/ 1474 w 3060"/>
                  <a:gd name="T73" fmla="*/ 5564 h 2268"/>
                  <a:gd name="T74" fmla="*/ 1824 w 3060"/>
                  <a:gd name="T75" fmla="*/ 5648 h 2268"/>
                  <a:gd name="T76" fmla="*/ 2189 w 3060"/>
                  <a:gd name="T77" fmla="*/ 5679 h 2268"/>
                  <a:gd name="T78" fmla="*/ 2485 w 3060"/>
                  <a:gd name="T79" fmla="*/ 5675 h 2268"/>
                  <a:gd name="T80" fmla="*/ 2927 w 3060"/>
                  <a:gd name="T81" fmla="*/ 5633 h 2268"/>
                  <a:gd name="T82" fmla="*/ 3353 w 3060"/>
                  <a:gd name="T83" fmla="*/ 5564 h 2268"/>
                  <a:gd name="T84" fmla="*/ 3750 w 3060"/>
                  <a:gd name="T85" fmla="*/ 5464 h 2268"/>
                  <a:gd name="T86" fmla="*/ 4320 w 3060"/>
                  <a:gd name="T87" fmla="*/ 5267 h 2268"/>
                  <a:gd name="T88" fmla="*/ 4868 w 3060"/>
                  <a:gd name="T89" fmla="*/ 5013 h 2268"/>
                  <a:gd name="T90" fmla="*/ 5377 w 3060"/>
                  <a:gd name="T91" fmla="*/ 4707 h 2268"/>
                  <a:gd name="T92" fmla="*/ 5850 w 3060"/>
                  <a:gd name="T93" fmla="*/ 4347 h 2268"/>
                  <a:gd name="T94" fmla="*/ 6143 w 3060"/>
                  <a:gd name="T95" fmla="*/ 4081 h 2268"/>
                  <a:gd name="T96" fmla="*/ 6524 w 3060"/>
                  <a:gd name="T97" fmla="*/ 3675 h 2268"/>
                  <a:gd name="T98" fmla="*/ 6865 w 3060"/>
                  <a:gd name="T99" fmla="*/ 3230 h 2268"/>
                  <a:gd name="T100" fmla="*/ 7167 w 3060"/>
                  <a:gd name="T101" fmla="*/ 2749 h 2268"/>
                  <a:gd name="T102" fmla="*/ 7416 w 3060"/>
                  <a:gd name="T103" fmla="*/ 2244 h 2268"/>
                  <a:gd name="T104" fmla="*/ 7612 w 3060"/>
                  <a:gd name="T105" fmla="*/ 1706 h 2268"/>
                  <a:gd name="T106" fmla="*/ 7665 w 3060"/>
                  <a:gd name="T107" fmla="*/ 0 h 226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060" h="2268">
                    <a:moveTo>
                      <a:pt x="3060" y="0"/>
                    </a:moveTo>
                    <a:lnTo>
                      <a:pt x="2366" y="0"/>
                    </a:lnTo>
                    <a:lnTo>
                      <a:pt x="2362" y="88"/>
                    </a:lnTo>
                    <a:lnTo>
                      <a:pt x="2356" y="174"/>
                    </a:lnTo>
                    <a:lnTo>
                      <a:pt x="2346" y="262"/>
                    </a:lnTo>
                    <a:lnTo>
                      <a:pt x="2332" y="348"/>
                    </a:lnTo>
                    <a:lnTo>
                      <a:pt x="2316" y="426"/>
                    </a:lnTo>
                    <a:lnTo>
                      <a:pt x="2298" y="502"/>
                    </a:lnTo>
                    <a:lnTo>
                      <a:pt x="2278" y="578"/>
                    </a:lnTo>
                    <a:lnTo>
                      <a:pt x="2256" y="654"/>
                    </a:lnTo>
                    <a:lnTo>
                      <a:pt x="2230" y="728"/>
                    </a:lnTo>
                    <a:lnTo>
                      <a:pt x="2202" y="802"/>
                    </a:lnTo>
                    <a:lnTo>
                      <a:pt x="2170" y="876"/>
                    </a:lnTo>
                    <a:lnTo>
                      <a:pt x="2136" y="946"/>
                    </a:lnTo>
                    <a:lnTo>
                      <a:pt x="2100" y="1018"/>
                    </a:lnTo>
                    <a:lnTo>
                      <a:pt x="2062" y="1088"/>
                    </a:lnTo>
                    <a:lnTo>
                      <a:pt x="2022" y="1156"/>
                    </a:lnTo>
                    <a:lnTo>
                      <a:pt x="1978" y="1224"/>
                    </a:lnTo>
                    <a:lnTo>
                      <a:pt x="1932" y="1288"/>
                    </a:lnTo>
                    <a:lnTo>
                      <a:pt x="1882" y="1354"/>
                    </a:lnTo>
                    <a:lnTo>
                      <a:pt x="1832" y="1416"/>
                    </a:lnTo>
                    <a:lnTo>
                      <a:pt x="1778" y="1478"/>
                    </a:lnTo>
                    <a:lnTo>
                      <a:pt x="1738" y="1520"/>
                    </a:lnTo>
                    <a:lnTo>
                      <a:pt x="1698" y="1560"/>
                    </a:lnTo>
                    <a:lnTo>
                      <a:pt x="1656" y="1600"/>
                    </a:lnTo>
                    <a:lnTo>
                      <a:pt x="1614" y="1640"/>
                    </a:lnTo>
                    <a:lnTo>
                      <a:pt x="1570" y="1678"/>
                    </a:lnTo>
                    <a:lnTo>
                      <a:pt x="1526" y="1714"/>
                    </a:lnTo>
                    <a:lnTo>
                      <a:pt x="1480" y="1752"/>
                    </a:lnTo>
                    <a:lnTo>
                      <a:pt x="1432" y="1786"/>
                    </a:lnTo>
                    <a:lnTo>
                      <a:pt x="1392" y="1814"/>
                    </a:lnTo>
                    <a:lnTo>
                      <a:pt x="1350" y="1840"/>
                    </a:lnTo>
                    <a:lnTo>
                      <a:pt x="1310" y="1862"/>
                    </a:lnTo>
                    <a:lnTo>
                      <a:pt x="1266" y="1882"/>
                    </a:lnTo>
                    <a:lnTo>
                      <a:pt x="1224" y="1900"/>
                    </a:lnTo>
                    <a:lnTo>
                      <a:pt x="1180" y="1916"/>
                    </a:lnTo>
                    <a:lnTo>
                      <a:pt x="1136" y="1928"/>
                    </a:lnTo>
                    <a:lnTo>
                      <a:pt x="1090" y="1940"/>
                    </a:lnTo>
                    <a:lnTo>
                      <a:pt x="1044" y="1948"/>
                    </a:lnTo>
                    <a:lnTo>
                      <a:pt x="996" y="1954"/>
                    </a:lnTo>
                    <a:lnTo>
                      <a:pt x="948" y="1958"/>
                    </a:lnTo>
                    <a:lnTo>
                      <a:pt x="900" y="1960"/>
                    </a:lnTo>
                    <a:lnTo>
                      <a:pt x="844" y="1958"/>
                    </a:lnTo>
                    <a:lnTo>
                      <a:pt x="790" y="1954"/>
                    </a:lnTo>
                    <a:lnTo>
                      <a:pt x="734" y="1944"/>
                    </a:lnTo>
                    <a:lnTo>
                      <a:pt x="682" y="1934"/>
                    </a:lnTo>
                    <a:lnTo>
                      <a:pt x="628" y="1918"/>
                    </a:lnTo>
                    <a:lnTo>
                      <a:pt x="576" y="1900"/>
                    </a:lnTo>
                    <a:lnTo>
                      <a:pt x="524" y="1880"/>
                    </a:lnTo>
                    <a:lnTo>
                      <a:pt x="474" y="1856"/>
                    </a:lnTo>
                    <a:lnTo>
                      <a:pt x="474" y="1854"/>
                    </a:lnTo>
                    <a:lnTo>
                      <a:pt x="470" y="1852"/>
                    </a:lnTo>
                    <a:lnTo>
                      <a:pt x="434" y="1832"/>
                    </a:lnTo>
                    <a:lnTo>
                      <a:pt x="400" y="1810"/>
                    </a:lnTo>
                    <a:lnTo>
                      <a:pt x="366" y="1788"/>
                    </a:lnTo>
                    <a:lnTo>
                      <a:pt x="332" y="1762"/>
                    </a:lnTo>
                    <a:lnTo>
                      <a:pt x="302" y="1758"/>
                    </a:lnTo>
                    <a:lnTo>
                      <a:pt x="270" y="1750"/>
                    </a:lnTo>
                    <a:lnTo>
                      <a:pt x="240" y="1742"/>
                    </a:lnTo>
                    <a:lnTo>
                      <a:pt x="210" y="1732"/>
                    </a:lnTo>
                    <a:lnTo>
                      <a:pt x="182" y="1722"/>
                    </a:lnTo>
                    <a:lnTo>
                      <a:pt x="154" y="1710"/>
                    </a:lnTo>
                    <a:lnTo>
                      <a:pt x="126" y="1696"/>
                    </a:lnTo>
                    <a:lnTo>
                      <a:pt x="100" y="1680"/>
                    </a:lnTo>
                    <a:lnTo>
                      <a:pt x="74" y="1662"/>
                    </a:lnTo>
                    <a:lnTo>
                      <a:pt x="48" y="1644"/>
                    </a:lnTo>
                    <a:lnTo>
                      <a:pt x="24" y="1624"/>
                    </a:lnTo>
                    <a:lnTo>
                      <a:pt x="0" y="1602"/>
                    </a:lnTo>
                    <a:lnTo>
                      <a:pt x="12" y="1640"/>
                    </a:lnTo>
                    <a:lnTo>
                      <a:pt x="24" y="1678"/>
                    </a:lnTo>
                    <a:lnTo>
                      <a:pt x="40" y="1716"/>
                    </a:lnTo>
                    <a:lnTo>
                      <a:pt x="56" y="1752"/>
                    </a:lnTo>
                    <a:lnTo>
                      <a:pt x="74" y="1788"/>
                    </a:lnTo>
                    <a:lnTo>
                      <a:pt x="94" y="1824"/>
                    </a:lnTo>
                    <a:lnTo>
                      <a:pt x="114" y="1856"/>
                    </a:lnTo>
                    <a:lnTo>
                      <a:pt x="138" y="1890"/>
                    </a:lnTo>
                    <a:lnTo>
                      <a:pt x="162" y="1922"/>
                    </a:lnTo>
                    <a:lnTo>
                      <a:pt x="186" y="1952"/>
                    </a:lnTo>
                    <a:lnTo>
                      <a:pt x="212" y="1982"/>
                    </a:lnTo>
                    <a:lnTo>
                      <a:pt x="240" y="2010"/>
                    </a:lnTo>
                    <a:lnTo>
                      <a:pt x="270" y="2036"/>
                    </a:lnTo>
                    <a:lnTo>
                      <a:pt x="300" y="2062"/>
                    </a:lnTo>
                    <a:lnTo>
                      <a:pt x="330" y="2086"/>
                    </a:lnTo>
                    <a:lnTo>
                      <a:pt x="362" y="2110"/>
                    </a:lnTo>
                    <a:lnTo>
                      <a:pt x="396" y="2132"/>
                    </a:lnTo>
                    <a:lnTo>
                      <a:pt x="430" y="2152"/>
                    </a:lnTo>
                    <a:lnTo>
                      <a:pt x="464" y="2170"/>
                    </a:lnTo>
                    <a:lnTo>
                      <a:pt x="500" y="2188"/>
                    </a:lnTo>
                    <a:lnTo>
                      <a:pt x="544" y="2206"/>
                    </a:lnTo>
                    <a:lnTo>
                      <a:pt x="588" y="2222"/>
                    </a:lnTo>
                    <a:lnTo>
                      <a:pt x="634" y="2236"/>
                    </a:lnTo>
                    <a:lnTo>
                      <a:pt x="680" y="2248"/>
                    </a:lnTo>
                    <a:lnTo>
                      <a:pt x="728" y="2256"/>
                    </a:lnTo>
                    <a:lnTo>
                      <a:pt x="776" y="2264"/>
                    </a:lnTo>
                    <a:lnTo>
                      <a:pt x="826" y="2268"/>
                    </a:lnTo>
                    <a:lnTo>
                      <a:pt x="874" y="2268"/>
                    </a:lnTo>
                    <a:lnTo>
                      <a:pt x="934" y="2268"/>
                    </a:lnTo>
                    <a:lnTo>
                      <a:pt x="992" y="2266"/>
                    </a:lnTo>
                    <a:lnTo>
                      <a:pt x="1052" y="2262"/>
                    </a:lnTo>
                    <a:lnTo>
                      <a:pt x="1110" y="2256"/>
                    </a:lnTo>
                    <a:lnTo>
                      <a:pt x="1168" y="2250"/>
                    </a:lnTo>
                    <a:lnTo>
                      <a:pt x="1224" y="2242"/>
                    </a:lnTo>
                    <a:lnTo>
                      <a:pt x="1282" y="2232"/>
                    </a:lnTo>
                    <a:lnTo>
                      <a:pt x="1338" y="2222"/>
                    </a:lnTo>
                    <a:lnTo>
                      <a:pt x="1418" y="2204"/>
                    </a:lnTo>
                    <a:lnTo>
                      <a:pt x="1496" y="2182"/>
                    </a:lnTo>
                    <a:lnTo>
                      <a:pt x="1574" y="2158"/>
                    </a:lnTo>
                    <a:lnTo>
                      <a:pt x="1650" y="2132"/>
                    </a:lnTo>
                    <a:lnTo>
                      <a:pt x="1724" y="2104"/>
                    </a:lnTo>
                    <a:lnTo>
                      <a:pt x="1798" y="2072"/>
                    </a:lnTo>
                    <a:lnTo>
                      <a:pt x="1870" y="2038"/>
                    </a:lnTo>
                    <a:lnTo>
                      <a:pt x="1942" y="2002"/>
                    </a:lnTo>
                    <a:lnTo>
                      <a:pt x="2010" y="1964"/>
                    </a:lnTo>
                    <a:lnTo>
                      <a:pt x="2078" y="1922"/>
                    </a:lnTo>
                    <a:lnTo>
                      <a:pt x="2146" y="1880"/>
                    </a:lnTo>
                    <a:lnTo>
                      <a:pt x="2210" y="1834"/>
                    </a:lnTo>
                    <a:lnTo>
                      <a:pt x="2274" y="1786"/>
                    </a:lnTo>
                    <a:lnTo>
                      <a:pt x="2334" y="1736"/>
                    </a:lnTo>
                    <a:lnTo>
                      <a:pt x="2394" y="1684"/>
                    </a:lnTo>
                    <a:lnTo>
                      <a:pt x="2452" y="1630"/>
                    </a:lnTo>
                    <a:lnTo>
                      <a:pt x="2504" y="1578"/>
                    </a:lnTo>
                    <a:lnTo>
                      <a:pt x="2556" y="1524"/>
                    </a:lnTo>
                    <a:lnTo>
                      <a:pt x="2604" y="1468"/>
                    </a:lnTo>
                    <a:lnTo>
                      <a:pt x="2652" y="1410"/>
                    </a:lnTo>
                    <a:lnTo>
                      <a:pt x="2698" y="1350"/>
                    </a:lnTo>
                    <a:lnTo>
                      <a:pt x="2740" y="1290"/>
                    </a:lnTo>
                    <a:lnTo>
                      <a:pt x="2782" y="1226"/>
                    </a:lnTo>
                    <a:lnTo>
                      <a:pt x="2822" y="1164"/>
                    </a:lnTo>
                    <a:lnTo>
                      <a:pt x="2860" y="1098"/>
                    </a:lnTo>
                    <a:lnTo>
                      <a:pt x="2894" y="1032"/>
                    </a:lnTo>
                    <a:lnTo>
                      <a:pt x="2928" y="964"/>
                    </a:lnTo>
                    <a:lnTo>
                      <a:pt x="2960" y="896"/>
                    </a:lnTo>
                    <a:lnTo>
                      <a:pt x="2988" y="824"/>
                    </a:lnTo>
                    <a:lnTo>
                      <a:pt x="3014" y="754"/>
                    </a:lnTo>
                    <a:lnTo>
                      <a:pt x="3038" y="682"/>
                    </a:lnTo>
                    <a:lnTo>
                      <a:pt x="3060" y="608"/>
                    </a:lnTo>
                    <a:lnTo>
                      <a:pt x="3060" y="36"/>
                    </a:lnTo>
                    <a:lnTo>
                      <a:pt x="30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5" name="Freeform 14"/>
              <p:cNvSpPr>
                <a:spLocks/>
              </p:cNvSpPr>
              <p:nvPr/>
            </p:nvSpPr>
            <p:spPr bwMode="auto">
              <a:xfrm>
                <a:off x="267" y="7276"/>
                <a:ext cx="3965" cy="2160"/>
              </a:xfrm>
              <a:custGeom>
                <a:avLst/>
                <a:gdLst>
                  <a:gd name="T0" fmla="*/ 8263 w 3300"/>
                  <a:gd name="T1" fmla="*/ 0 h 1798"/>
                  <a:gd name="T2" fmla="*/ 8081 w 3300"/>
                  <a:gd name="T3" fmla="*/ 539 h 1798"/>
                  <a:gd name="T4" fmla="*/ 7849 w 3300"/>
                  <a:gd name="T5" fmla="*/ 1060 h 1798"/>
                  <a:gd name="T6" fmla="*/ 7567 w 3300"/>
                  <a:gd name="T7" fmla="*/ 1544 h 1798"/>
                  <a:gd name="T8" fmla="*/ 7242 w 3300"/>
                  <a:gd name="T9" fmla="*/ 2006 h 1798"/>
                  <a:gd name="T10" fmla="*/ 6870 w 3300"/>
                  <a:gd name="T11" fmla="*/ 2428 h 1798"/>
                  <a:gd name="T12" fmla="*/ 6596 w 3300"/>
                  <a:gd name="T13" fmla="*/ 2693 h 1798"/>
                  <a:gd name="T14" fmla="*/ 6135 w 3300"/>
                  <a:gd name="T15" fmla="*/ 3068 h 1798"/>
                  <a:gd name="T16" fmla="*/ 5635 w 3300"/>
                  <a:gd name="T17" fmla="*/ 3393 h 1798"/>
                  <a:gd name="T18" fmla="*/ 5105 w 3300"/>
                  <a:gd name="T19" fmla="*/ 3663 h 1798"/>
                  <a:gd name="T20" fmla="*/ 4543 w 3300"/>
                  <a:gd name="T21" fmla="*/ 3878 h 1798"/>
                  <a:gd name="T22" fmla="*/ 3952 w 3300"/>
                  <a:gd name="T23" fmla="*/ 4038 h 1798"/>
                  <a:gd name="T24" fmla="*/ 3666 w 3300"/>
                  <a:gd name="T25" fmla="*/ 4088 h 1798"/>
                  <a:gd name="T26" fmla="*/ 3236 w 3300"/>
                  <a:gd name="T27" fmla="*/ 4139 h 1798"/>
                  <a:gd name="T28" fmla="*/ 2789 w 3300"/>
                  <a:gd name="T29" fmla="*/ 4152 h 1798"/>
                  <a:gd name="T30" fmla="*/ 2545 w 3300"/>
                  <a:gd name="T31" fmla="*/ 4142 h 1798"/>
                  <a:gd name="T32" fmla="*/ 2188 w 3300"/>
                  <a:gd name="T33" fmla="*/ 4074 h 1798"/>
                  <a:gd name="T34" fmla="*/ 1853 w 3300"/>
                  <a:gd name="T35" fmla="*/ 3952 h 1798"/>
                  <a:gd name="T36" fmla="*/ 1677 w 3300"/>
                  <a:gd name="T37" fmla="*/ 3863 h 1798"/>
                  <a:gd name="T38" fmla="*/ 1427 w 3300"/>
                  <a:gd name="T39" fmla="*/ 3700 h 1798"/>
                  <a:gd name="T40" fmla="*/ 1203 w 3300"/>
                  <a:gd name="T41" fmla="*/ 3507 h 1798"/>
                  <a:gd name="T42" fmla="*/ 1006 w 3300"/>
                  <a:gd name="T43" fmla="*/ 3289 h 1798"/>
                  <a:gd name="T44" fmla="*/ 836 w 3300"/>
                  <a:gd name="T45" fmla="*/ 3042 h 1798"/>
                  <a:gd name="T46" fmla="*/ 743 w 3300"/>
                  <a:gd name="T47" fmla="*/ 2862 h 1798"/>
                  <a:gd name="T48" fmla="*/ 631 w 3300"/>
                  <a:gd name="T49" fmla="*/ 2583 h 1798"/>
                  <a:gd name="T50" fmla="*/ 601 w 3300"/>
                  <a:gd name="T51" fmla="*/ 2487 h 1798"/>
                  <a:gd name="T52" fmla="*/ 496 w 3300"/>
                  <a:gd name="T53" fmla="*/ 2371 h 1798"/>
                  <a:gd name="T54" fmla="*/ 360 w 3300"/>
                  <a:gd name="T55" fmla="*/ 2186 h 1798"/>
                  <a:gd name="T56" fmla="*/ 260 w 3300"/>
                  <a:gd name="T57" fmla="*/ 1977 h 1798"/>
                  <a:gd name="T58" fmla="*/ 199 w 3300"/>
                  <a:gd name="T59" fmla="*/ 1801 h 1798"/>
                  <a:gd name="T60" fmla="*/ 165 w 3300"/>
                  <a:gd name="T61" fmla="*/ 1612 h 1798"/>
                  <a:gd name="T62" fmla="*/ 53 w 3300"/>
                  <a:gd name="T63" fmla="*/ 1956 h 1798"/>
                  <a:gd name="T64" fmla="*/ 14 w 3300"/>
                  <a:gd name="T65" fmla="*/ 2172 h 1798"/>
                  <a:gd name="T66" fmla="*/ 0 w 3300"/>
                  <a:gd name="T67" fmla="*/ 2458 h 1798"/>
                  <a:gd name="T68" fmla="*/ 20 w 3300"/>
                  <a:gd name="T69" fmla="*/ 2752 h 1798"/>
                  <a:gd name="T70" fmla="*/ 121 w 3300"/>
                  <a:gd name="T71" fmla="*/ 3188 h 1798"/>
                  <a:gd name="T72" fmla="*/ 308 w 3300"/>
                  <a:gd name="T73" fmla="*/ 3599 h 1798"/>
                  <a:gd name="T74" fmla="*/ 431 w 3300"/>
                  <a:gd name="T75" fmla="*/ 3794 h 1798"/>
                  <a:gd name="T76" fmla="*/ 661 w 3300"/>
                  <a:gd name="T77" fmla="*/ 4064 h 1798"/>
                  <a:gd name="T78" fmla="*/ 936 w 3300"/>
                  <a:gd name="T79" fmla="*/ 4300 h 1798"/>
                  <a:gd name="T80" fmla="*/ 1232 w 3300"/>
                  <a:gd name="T81" fmla="*/ 4499 h 1798"/>
                  <a:gd name="T82" fmla="*/ 1903 w 3300"/>
                  <a:gd name="T83" fmla="*/ 4499 h 1798"/>
                  <a:gd name="T84" fmla="*/ 7310 w 3300"/>
                  <a:gd name="T85" fmla="*/ 4499 h 1798"/>
                  <a:gd name="T86" fmla="*/ 7687 w 3300"/>
                  <a:gd name="T87" fmla="*/ 4243 h 1798"/>
                  <a:gd name="T88" fmla="*/ 8038 w 3300"/>
                  <a:gd name="T89" fmla="*/ 3952 h 1798"/>
                  <a:gd name="T90" fmla="*/ 8263 w 3300"/>
                  <a:gd name="T91" fmla="*/ 2904 h 179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300" h="1798">
                    <a:moveTo>
                      <a:pt x="3300" y="0"/>
                    </a:moveTo>
                    <a:lnTo>
                      <a:pt x="3300" y="0"/>
                    </a:lnTo>
                    <a:lnTo>
                      <a:pt x="3278" y="74"/>
                    </a:lnTo>
                    <a:lnTo>
                      <a:pt x="3254" y="146"/>
                    </a:lnTo>
                    <a:lnTo>
                      <a:pt x="3228" y="216"/>
                    </a:lnTo>
                    <a:lnTo>
                      <a:pt x="3200" y="288"/>
                    </a:lnTo>
                    <a:lnTo>
                      <a:pt x="3168" y="356"/>
                    </a:lnTo>
                    <a:lnTo>
                      <a:pt x="3134" y="424"/>
                    </a:lnTo>
                    <a:lnTo>
                      <a:pt x="3100" y="490"/>
                    </a:lnTo>
                    <a:lnTo>
                      <a:pt x="3062" y="556"/>
                    </a:lnTo>
                    <a:lnTo>
                      <a:pt x="3022" y="618"/>
                    </a:lnTo>
                    <a:lnTo>
                      <a:pt x="2980" y="682"/>
                    </a:lnTo>
                    <a:lnTo>
                      <a:pt x="2938" y="742"/>
                    </a:lnTo>
                    <a:lnTo>
                      <a:pt x="2892" y="802"/>
                    </a:lnTo>
                    <a:lnTo>
                      <a:pt x="2844" y="860"/>
                    </a:lnTo>
                    <a:lnTo>
                      <a:pt x="2796" y="916"/>
                    </a:lnTo>
                    <a:lnTo>
                      <a:pt x="2744" y="970"/>
                    </a:lnTo>
                    <a:lnTo>
                      <a:pt x="2692" y="1022"/>
                    </a:lnTo>
                    <a:lnTo>
                      <a:pt x="2634" y="1076"/>
                    </a:lnTo>
                    <a:lnTo>
                      <a:pt x="2574" y="1128"/>
                    </a:lnTo>
                    <a:lnTo>
                      <a:pt x="2514" y="1178"/>
                    </a:lnTo>
                    <a:lnTo>
                      <a:pt x="2450" y="1226"/>
                    </a:lnTo>
                    <a:lnTo>
                      <a:pt x="2386" y="1272"/>
                    </a:lnTo>
                    <a:lnTo>
                      <a:pt x="2318" y="1314"/>
                    </a:lnTo>
                    <a:lnTo>
                      <a:pt x="2250" y="1356"/>
                    </a:lnTo>
                    <a:lnTo>
                      <a:pt x="2182" y="1394"/>
                    </a:lnTo>
                    <a:lnTo>
                      <a:pt x="2110" y="1430"/>
                    </a:lnTo>
                    <a:lnTo>
                      <a:pt x="2038" y="1464"/>
                    </a:lnTo>
                    <a:lnTo>
                      <a:pt x="1964" y="1496"/>
                    </a:lnTo>
                    <a:lnTo>
                      <a:pt x="1890" y="1524"/>
                    </a:lnTo>
                    <a:lnTo>
                      <a:pt x="1814" y="1550"/>
                    </a:lnTo>
                    <a:lnTo>
                      <a:pt x="1736" y="1574"/>
                    </a:lnTo>
                    <a:lnTo>
                      <a:pt x="1658" y="1596"/>
                    </a:lnTo>
                    <a:lnTo>
                      <a:pt x="1578" y="1614"/>
                    </a:lnTo>
                    <a:lnTo>
                      <a:pt x="1522" y="1624"/>
                    </a:lnTo>
                    <a:lnTo>
                      <a:pt x="1464" y="1634"/>
                    </a:lnTo>
                    <a:lnTo>
                      <a:pt x="1408" y="1642"/>
                    </a:lnTo>
                    <a:lnTo>
                      <a:pt x="1350" y="1648"/>
                    </a:lnTo>
                    <a:lnTo>
                      <a:pt x="1292" y="1654"/>
                    </a:lnTo>
                    <a:lnTo>
                      <a:pt x="1232" y="1658"/>
                    </a:lnTo>
                    <a:lnTo>
                      <a:pt x="1174" y="1660"/>
                    </a:lnTo>
                    <a:lnTo>
                      <a:pt x="1114" y="1660"/>
                    </a:lnTo>
                    <a:lnTo>
                      <a:pt x="1066" y="1660"/>
                    </a:lnTo>
                    <a:lnTo>
                      <a:pt x="1016" y="1656"/>
                    </a:lnTo>
                    <a:lnTo>
                      <a:pt x="968" y="1648"/>
                    </a:lnTo>
                    <a:lnTo>
                      <a:pt x="920" y="1640"/>
                    </a:lnTo>
                    <a:lnTo>
                      <a:pt x="874" y="1628"/>
                    </a:lnTo>
                    <a:lnTo>
                      <a:pt x="828" y="1614"/>
                    </a:lnTo>
                    <a:lnTo>
                      <a:pt x="784" y="1598"/>
                    </a:lnTo>
                    <a:lnTo>
                      <a:pt x="740" y="1580"/>
                    </a:lnTo>
                    <a:lnTo>
                      <a:pt x="704" y="1562"/>
                    </a:lnTo>
                    <a:lnTo>
                      <a:pt x="670" y="1544"/>
                    </a:lnTo>
                    <a:lnTo>
                      <a:pt x="636" y="1524"/>
                    </a:lnTo>
                    <a:lnTo>
                      <a:pt x="602" y="1502"/>
                    </a:lnTo>
                    <a:lnTo>
                      <a:pt x="570" y="1478"/>
                    </a:lnTo>
                    <a:lnTo>
                      <a:pt x="540" y="1454"/>
                    </a:lnTo>
                    <a:lnTo>
                      <a:pt x="510" y="1428"/>
                    </a:lnTo>
                    <a:lnTo>
                      <a:pt x="480" y="1402"/>
                    </a:lnTo>
                    <a:lnTo>
                      <a:pt x="452" y="1374"/>
                    </a:lnTo>
                    <a:lnTo>
                      <a:pt x="426" y="1344"/>
                    </a:lnTo>
                    <a:lnTo>
                      <a:pt x="402" y="1314"/>
                    </a:lnTo>
                    <a:lnTo>
                      <a:pt x="378" y="1282"/>
                    </a:lnTo>
                    <a:lnTo>
                      <a:pt x="354" y="1248"/>
                    </a:lnTo>
                    <a:lnTo>
                      <a:pt x="334" y="1216"/>
                    </a:lnTo>
                    <a:lnTo>
                      <a:pt x="314" y="1180"/>
                    </a:lnTo>
                    <a:lnTo>
                      <a:pt x="296" y="1144"/>
                    </a:lnTo>
                    <a:lnTo>
                      <a:pt x="280" y="1108"/>
                    </a:lnTo>
                    <a:lnTo>
                      <a:pt x="264" y="1070"/>
                    </a:lnTo>
                    <a:lnTo>
                      <a:pt x="252" y="1032"/>
                    </a:lnTo>
                    <a:lnTo>
                      <a:pt x="240" y="994"/>
                    </a:lnTo>
                    <a:lnTo>
                      <a:pt x="218" y="972"/>
                    </a:lnTo>
                    <a:lnTo>
                      <a:pt x="198" y="948"/>
                    </a:lnTo>
                    <a:lnTo>
                      <a:pt x="178" y="924"/>
                    </a:lnTo>
                    <a:lnTo>
                      <a:pt x="162" y="900"/>
                    </a:lnTo>
                    <a:lnTo>
                      <a:pt x="144" y="874"/>
                    </a:lnTo>
                    <a:lnTo>
                      <a:pt x="130" y="848"/>
                    </a:lnTo>
                    <a:lnTo>
                      <a:pt x="116" y="820"/>
                    </a:lnTo>
                    <a:lnTo>
                      <a:pt x="104" y="790"/>
                    </a:lnTo>
                    <a:lnTo>
                      <a:pt x="90" y="756"/>
                    </a:lnTo>
                    <a:lnTo>
                      <a:pt x="80" y="720"/>
                    </a:lnTo>
                    <a:lnTo>
                      <a:pt x="72" y="682"/>
                    </a:lnTo>
                    <a:lnTo>
                      <a:pt x="66" y="644"/>
                    </a:lnTo>
                    <a:lnTo>
                      <a:pt x="48" y="690"/>
                    </a:lnTo>
                    <a:lnTo>
                      <a:pt x="34" y="736"/>
                    </a:lnTo>
                    <a:lnTo>
                      <a:pt x="22" y="782"/>
                    </a:lnTo>
                    <a:lnTo>
                      <a:pt x="12" y="830"/>
                    </a:lnTo>
                    <a:lnTo>
                      <a:pt x="6" y="868"/>
                    </a:lnTo>
                    <a:lnTo>
                      <a:pt x="2" y="906"/>
                    </a:lnTo>
                    <a:lnTo>
                      <a:pt x="0" y="944"/>
                    </a:lnTo>
                    <a:lnTo>
                      <a:pt x="0" y="982"/>
                    </a:lnTo>
                    <a:lnTo>
                      <a:pt x="2" y="1042"/>
                    </a:lnTo>
                    <a:lnTo>
                      <a:pt x="8" y="1100"/>
                    </a:lnTo>
                    <a:lnTo>
                      <a:pt x="16" y="1160"/>
                    </a:lnTo>
                    <a:lnTo>
                      <a:pt x="30" y="1218"/>
                    </a:lnTo>
                    <a:lnTo>
                      <a:pt x="48" y="1274"/>
                    </a:lnTo>
                    <a:lnTo>
                      <a:pt x="68" y="1330"/>
                    </a:lnTo>
                    <a:lnTo>
                      <a:pt x="94" y="1386"/>
                    </a:lnTo>
                    <a:lnTo>
                      <a:pt x="122" y="1438"/>
                    </a:lnTo>
                    <a:lnTo>
                      <a:pt x="146" y="1478"/>
                    </a:lnTo>
                    <a:lnTo>
                      <a:pt x="172" y="1516"/>
                    </a:lnTo>
                    <a:lnTo>
                      <a:pt x="200" y="1552"/>
                    </a:lnTo>
                    <a:lnTo>
                      <a:pt x="230" y="1588"/>
                    </a:lnTo>
                    <a:lnTo>
                      <a:pt x="264" y="1624"/>
                    </a:lnTo>
                    <a:lnTo>
                      <a:pt x="298" y="1656"/>
                    </a:lnTo>
                    <a:lnTo>
                      <a:pt x="334" y="1688"/>
                    </a:lnTo>
                    <a:lnTo>
                      <a:pt x="374" y="1718"/>
                    </a:lnTo>
                    <a:lnTo>
                      <a:pt x="432" y="1758"/>
                    </a:lnTo>
                    <a:lnTo>
                      <a:pt x="492" y="1798"/>
                    </a:lnTo>
                    <a:lnTo>
                      <a:pt x="760" y="1798"/>
                    </a:lnTo>
                    <a:lnTo>
                      <a:pt x="1740" y="1798"/>
                    </a:lnTo>
                    <a:lnTo>
                      <a:pt x="2920" y="1798"/>
                    </a:lnTo>
                    <a:lnTo>
                      <a:pt x="2972" y="1766"/>
                    </a:lnTo>
                    <a:lnTo>
                      <a:pt x="3020" y="1732"/>
                    </a:lnTo>
                    <a:lnTo>
                      <a:pt x="3070" y="1696"/>
                    </a:lnTo>
                    <a:lnTo>
                      <a:pt x="3118" y="1658"/>
                    </a:lnTo>
                    <a:lnTo>
                      <a:pt x="3164" y="1620"/>
                    </a:lnTo>
                    <a:lnTo>
                      <a:pt x="3210" y="1580"/>
                    </a:lnTo>
                    <a:lnTo>
                      <a:pt x="3256" y="1538"/>
                    </a:lnTo>
                    <a:lnTo>
                      <a:pt x="3300" y="1496"/>
                    </a:lnTo>
                    <a:lnTo>
                      <a:pt x="3300" y="1160"/>
                    </a:lnTo>
                    <a:lnTo>
                      <a:pt x="33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6" name="Freeform 15"/>
              <p:cNvSpPr>
                <a:spLocks/>
              </p:cNvSpPr>
              <p:nvPr/>
            </p:nvSpPr>
            <p:spPr bwMode="auto">
              <a:xfrm>
                <a:off x="-89" y="7607"/>
                <a:ext cx="947" cy="1829"/>
              </a:xfrm>
              <a:custGeom>
                <a:avLst/>
                <a:gdLst>
                  <a:gd name="T0" fmla="*/ 1094 w 788"/>
                  <a:gd name="T1" fmla="*/ 0 h 1522"/>
                  <a:gd name="T2" fmla="*/ 871 w 788"/>
                  <a:gd name="T3" fmla="*/ 151 h 1522"/>
                  <a:gd name="T4" fmla="*/ 672 w 788"/>
                  <a:gd name="T5" fmla="*/ 324 h 1522"/>
                  <a:gd name="T6" fmla="*/ 608 w 788"/>
                  <a:gd name="T7" fmla="*/ 395 h 1522"/>
                  <a:gd name="T8" fmla="*/ 475 w 788"/>
                  <a:gd name="T9" fmla="*/ 547 h 1522"/>
                  <a:gd name="T10" fmla="*/ 364 w 788"/>
                  <a:gd name="T11" fmla="*/ 707 h 1522"/>
                  <a:gd name="T12" fmla="*/ 266 w 788"/>
                  <a:gd name="T13" fmla="*/ 871 h 1522"/>
                  <a:gd name="T14" fmla="*/ 181 w 788"/>
                  <a:gd name="T15" fmla="*/ 1053 h 1522"/>
                  <a:gd name="T16" fmla="*/ 112 w 788"/>
                  <a:gd name="T17" fmla="*/ 1232 h 1522"/>
                  <a:gd name="T18" fmla="*/ 60 w 788"/>
                  <a:gd name="T19" fmla="*/ 1425 h 1522"/>
                  <a:gd name="T20" fmla="*/ 20 w 788"/>
                  <a:gd name="T21" fmla="*/ 1619 h 1522"/>
                  <a:gd name="T22" fmla="*/ 10 w 788"/>
                  <a:gd name="T23" fmla="*/ 1714 h 1522"/>
                  <a:gd name="T24" fmla="*/ 0 w 788"/>
                  <a:gd name="T25" fmla="*/ 1941 h 1522"/>
                  <a:gd name="T26" fmla="*/ 0 w 788"/>
                  <a:gd name="T27" fmla="*/ 2028 h 1522"/>
                  <a:gd name="T28" fmla="*/ 14 w 788"/>
                  <a:gd name="T29" fmla="*/ 2205 h 1522"/>
                  <a:gd name="T30" fmla="*/ 41 w 788"/>
                  <a:gd name="T31" fmla="*/ 2382 h 1522"/>
                  <a:gd name="T32" fmla="*/ 85 w 788"/>
                  <a:gd name="T33" fmla="*/ 2556 h 1522"/>
                  <a:gd name="T34" fmla="*/ 112 w 788"/>
                  <a:gd name="T35" fmla="*/ 2647 h 1522"/>
                  <a:gd name="T36" fmla="*/ 207 w 788"/>
                  <a:gd name="T37" fmla="*/ 2923 h 1522"/>
                  <a:gd name="T38" fmla="*/ 315 w 788"/>
                  <a:gd name="T39" fmla="*/ 3193 h 1522"/>
                  <a:gd name="T40" fmla="*/ 442 w 788"/>
                  <a:gd name="T41" fmla="*/ 3450 h 1522"/>
                  <a:gd name="T42" fmla="*/ 577 w 788"/>
                  <a:gd name="T43" fmla="*/ 3702 h 1522"/>
                  <a:gd name="T44" fmla="*/ 643 w 788"/>
                  <a:gd name="T45" fmla="*/ 3814 h 1522"/>
                  <a:gd name="T46" fmla="*/ 643 w 788"/>
                  <a:gd name="T47" fmla="*/ 3814 h 1522"/>
                  <a:gd name="T48" fmla="*/ 1976 w 788"/>
                  <a:gd name="T49" fmla="*/ 3814 h 1522"/>
                  <a:gd name="T50" fmla="*/ 1678 w 788"/>
                  <a:gd name="T51" fmla="*/ 3615 h 1522"/>
                  <a:gd name="T52" fmla="*/ 1580 w 788"/>
                  <a:gd name="T53" fmla="*/ 3538 h 1522"/>
                  <a:gd name="T54" fmla="*/ 1404 w 788"/>
                  <a:gd name="T55" fmla="*/ 3379 h 1522"/>
                  <a:gd name="T56" fmla="*/ 1243 w 788"/>
                  <a:gd name="T57" fmla="*/ 3198 h 1522"/>
                  <a:gd name="T58" fmla="*/ 1108 w 788"/>
                  <a:gd name="T59" fmla="*/ 3011 h 1522"/>
                  <a:gd name="T60" fmla="*/ 1047 w 788"/>
                  <a:gd name="T61" fmla="*/ 2912 h 1522"/>
                  <a:gd name="T62" fmla="*/ 911 w 788"/>
                  <a:gd name="T63" fmla="*/ 2643 h 1522"/>
                  <a:gd name="T64" fmla="*/ 817 w 788"/>
                  <a:gd name="T65" fmla="*/ 2360 h 1522"/>
                  <a:gd name="T66" fmla="*/ 763 w 788"/>
                  <a:gd name="T67" fmla="*/ 2065 h 1522"/>
                  <a:gd name="T68" fmla="*/ 743 w 788"/>
                  <a:gd name="T69" fmla="*/ 1769 h 1522"/>
                  <a:gd name="T70" fmla="*/ 743 w 788"/>
                  <a:gd name="T71" fmla="*/ 1675 h 1522"/>
                  <a:gd name="T72" fmla="*/ 757 w 788"/>
                  <a:gd name="T73" fmla="*/ 1482 h 1522"/>
                  <a:gd name="T74" fmla="*/ 773 w 788"/>
                  <a:gd name="T75" fmla="*/ 1388 h 1522"/>
                  <a:gd name="T76" fmla="*/ 828 w 788"/>
                  <a:gd name="T77" fmla="*/ 1154 h 1522"/>
                  <a:gd name="T78" fmla="*/ 909 w 788"/>
                  <a:gd name="T79" fmla="*/ 922 h 1522"/>
                  <a:gd name="T80" fmla="*/ 897 w 788"/>
                  <a:gd name="T81" fmla="*/ 832 h 1522"/>
                  <a:gd name="T82" fmla="*/ 893 w 788"/>
                  <a:gd name="T83" fmla="*/ 743 h 1522"/>
                  <a:gd name="T84" fmla="*/ 903 w 788"/>
                  <a:gd name="T85" fmla="*/ 558 h 1522"/>
                  <a:gd name="T86" fmla="*/ 937 w 788"/>
                  <a:gd name="T87" fmla="*/ 386 h 1522"/>
                  <a:gd name="T88" fmla="*/ 969 w 788"/>
                  <a:gd name="T89" fmla="*/ 281 h 1522"/>
                  <a:gd name="T90" fmla="*/ 1043 w 788"/>
                  <a:gd name="T91" fmla="*/ 90 h 152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88" h="1522">
                    <a:moveTo>
                      <a:pt x="436" y="0"/>
                    </a:moveTo>
                    <a:lnTo>
                      <a:pt x="436" y="0"/>
                    </a:lnTo>
                    <a:lnTo>
                      <a:pt x="392" y="28"/>
                    </a:lnTo>
                    <a:lnTo>
                      <a:pt x="348" y="60"/>
                    </a:lnTo>
                    <a:lnTo>
                      <a:pt x="308" y="94"/>
                    </a:lnTo>
                    <a:lnTo>
                      <a:pt x="268" y="130"/>
                    </a:lnTo>
                    <a:lnTo>
                      <a:pt x="242" y="158"/>
                    </a:lnTo>
                    <a:lnTo>
                      <a:pt x="216" y="188"/>
                    </a:lnTo>
                    <a:lnTo>
                      <a:pt x="190" y="218"/>
                    </a:lnTo>
                    <a:lnTo>
                      <a:pt x="168" y="250"/>
                    </a:lnTo>
                    <a:lnTo>
                      <a:pt x="146" y="282"/>
                    </a:lnTo>
                    <a:lnTo>
                      <a:pt x="124" y="314"/>
                    </a:lnTo>
                    <a:lnTo>
                      <a:pt x="106" y="348"/>
                    </a:lnTo>
                    <a:lnTo>
                      <a:pt x="88" y="384"/>
                    </a:lnTo>
                    <a:lnTo>
                      <a:pt x="72" y="420"/>
                    </a:lnTo>
                    <a:lnTo>
                      <a:pt x="58" y="456"/>
                    </a:lnTo>
                    <a:lnTo>
                      <a:pt x="44" y="492"/>
                    </a:lnTo>
                    <a:lnTo>
                      <a:pt x="34" y="530"/>
                    </a:lnTo>
                    <a:lnTo>
                      <a:pt x="24" y="568"/>
                    </a:lnTo>
                    <a:lnTo>
                      <a:pt x="16" y="606"/>
                    </a:lnTo>
                    <a:lnTo>
                      <a:pt x="8" y="646"/>
                    </a:lnTo>
                    <a:lnTo>
                      <a:pt x="4" y="684"/>
                    </a:lnTo>
                    <a:lnTo>
                      <a:pt x="0" y="730"/>
                    </a:lnTo>
                    <a:lnTo>
                      <a:pt x="0" y="774"/>
                    </a:lnTo>
                    <a:lnTo>
                      <a:pt x="0" y="810"/>
                    </a:lnTo>
                    <a:lnTo>
                      <a:pt x="2" y="844"/>
                    </a:lnTo>
                    <a:lnTo>
                      <a:pt x="6" y="880"/>
                    </a:lnTo>
                    <a:lnTo>
                      <a:pt x="10" y="916"/>
                    </a:lnTo>
                    <a:lnTo>
                      <a:pt x="16" y="950"/>
                    </a:lnTo>
                    <a:lnTo>
                      <a:pt x="24" y="986"/>
                    </a:lnTo>
                    <a:lnTo>
                      <a:pt x="34" y="1020"/>
                    </a:lnTo>
                    <a:lnTo>
                      <a:pt x="44" y="1056"/>
                    </a:lnTo>
                    <a:lnTo>
                      <a:pt x="62" y="1112"/>
                    </a:lnTo>
                    <a:lnTo>
                      <a:pt x="82" y="1166"/>
                    </a:lnTo>
                    <a:lnTo>
                      <a:pt x="104" y="1220"/>
                    </a:lnTo>
                    <a:lnTo>
                      <a:pt x="126" y="1274"/>
                    </a:lnTo>
                    <a:lnTo>
                      <a:pt x="150" y="1326"/>
                    </a:lnTo>
                    <a:lnTo>
                      <a:pt x="176" y="1376"/>
                    </a:lnTo>
                    <a:lnTo>
                      <a:pt x="202" y="1428"/>
                    </a:lnTo>
                    <a:lnTo>
                      <a:pt x="230" y="1478"/>
                    </a:lnTo>
                    <a:lnTo>
                      <a:pt x="256" y="1522"/>
                    </a:lnTo>
                    <a:lnTo>
                      <a:pt x="788" y="1522"/>
                    </a:lnTo>
                    <a:lnTo>
                      <a:pt x="728" y="1482"/>
                    </a:lnTo>
                    <a:lnTo>
                      <a:pt x="670" y="1442"/>
                    </a:lnTo>
                    <a:lnTo>
                      <a:pt x="630" y="1412"/>
                    </a:lnTo>
                    <a:lnTo>
                      <a:pt x="594" y="1380"/>
                    </a:lnTo>
                    <a:lnTo>
                      <a:pt x="560" y="1348"/>
                    </a:lnTo>
                    <a:lnTo>
                      <a:pt x="526" y="1312"/>
                    </a:lnTo>
                    <a:lnTo>
                      <a:pt x="496" y="1276"/>
                    </a:lnTo>
                    <a:lnTo>
                      <a:pt x="468" y="1240"/>
                    </a:lnTo>
                    <a:lnTo>
                      <a:pt x="442" y="1202"/>
                    </a:lnTo>
                    <a:lnTo>
                      <a:pt x="418" y="1162"/>
                    </a:lnTo>
                    <a:lnTo>
                      <a:pt x="390" y="1110"/>
                    </a:lnTo>
                    <a:lnTo>
                      <a:pt x="364" y="1054"/>
                    </a:lnTo>
                    <a:lnTo>
                      <a:pt x="344" y="998"/>
                    </a:lnTo>
                    <a:lnTo>
                      <a:pt x="326" y="942"/>
                    </a:lnTo>
                    <a:lnTo>
                      <a:pt x="312" y="884"/>
                    </a:lnTo>
                    <a:lnTo>
                      <a:pt x="304" y="824"/>
                    </a:lnTo>
                    <a:lnTo>
                      <a:pt x="298" y="766"/>
                    </a:lnTo>
                    <a:lnTo>
                      <a:pt x="296" y="706"/>
                    </a:lnTo>
                    <a:lnTo>
                      <a:pt x="296" y="668"/>
                    </a:lnTo>
                    <a:lnTo>
                      <a:pt x="298" y="630"/>
                    </a:lnTo>
                    <a:lnTo>
                      <a:pt x="302" y="592"/>
                    </a:lnTo>
                    <a:lnTo>
                      <a:pt x="308" y="554"/>
                    </a:lnTo>
                    <a:lnTo>
                      <a:pt x="318" y="506"/>
                    </a:lnTo>
                    <a:lnTo>
                      <a:pt x="330" y="460"/>
                    </a:lnTo>
                    <a:lnTo>
                      <a:pt x="344" y="414"/>
                    </a:lnTo>
                    <a:lnTo>
                      <a:pt x="362" y="368"/>
                    </a:lnTo>
                    <a:lnTo>
                      <a:pt x="358" y="332"/>
                    </a:lnTo>
                    <a:lnTo>
                      <a:pt x="356" y="296"/>
                    </a:lnTo>
                    <a:lnTo>
                      <a:pt x="358" y="258"/>
                    </a:lnTo>
                    <a:lnTo>
                      <a:pt x="360" y="222"/>
                    </a:lnTo>
                    <a:lnTo>
                      <a:pt x="366" y="188"/>
                    </a:lnTo>
                    <a:lnTo>
                      <a:pt x="374" y="154"/>
                    </a:lnTo>
                    <a:lnTo>
                      <a:pt x="386" y="112"/>
                    </a:lnTo>
                    <a:lnTo>
                      <a:pt x="400" y="74"/>
                    </a:lnTo>
                    <a:lnTo>
                      <a:pt x="416" y="36"/>
                    </a:lnTo>
                    <a:lnTo>
                      <a:pt x="4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7" name="Freeform 16"/>
              <p:cNvSpPr>
                <a:spLocks/>
              </p:cNvSpPr>
              <p:nvPr/>
            </p:nvSpPr>
            <p:spPr bwMode="auto">
              <a:xfrm>
                <a:off x="-514" y="7309"/>
                <a:ext cx="1276" cy="2127"/>
              </a:xfrm>
              <a:custGeom>
                <a:avLst/>
                <a:gdLst>
                  <a:gd name="T0" fmla="*/ 2438 w 1062"/>
                  <a:gd name="T1" fmla="*/ 0 h 1770"/>
                  <a:gd name="T2" fmla="*/ 2438 w 1062"/>
                  <a:gd name="T3" fmla="*/ 0 h 1770"/>
                  <a:gd name="T4" fmla="*/ 2273 w 1062"/>
                  <a:gd name="T5" fmla="*/ 2 h 1770"/>
                  <a:gd name="T6" fmla="*/ 2109 w 1062"/>
                  <a:gd name="T7" fmla="*/ 24 h 1770"/>
                  <a:gd name="T8" fmla="*/ 2099 w 1062"/>
                  <a:gd name="T9" fmla="*/ 24 h 1770"/>
                  <a:gd name="T10" fmla="*/ 1903 w 1062"/>
                  <a:gd name="T11" fmla="*/ 64 h 1770"/>
                  <a:gd name="T12" fmla="*/ 1717 w 1062"/>
                  <a:gd name="T13" fmla="*/ 121 h 1770"/>
                  <a:gd name="T14" fmla="*/ 1532 w 1062"/>
                  <a:gd name="T15" fmla="*/ 189 h 1770"/>
                  <a:gd name="T16" fmla="*/ 1357 w 1062"/>
                  <a:gd name="T17" fmla="*/ 276 h 1770"/>
                  <a:gd name="T18" fmla="*/ 1188 w 1062"/>
                  <a:gd name="T19" fmla="*/ 375 h 1770"/>
                  <a:gd name="T20" fmla="*/ 1032 w 1062"/>
                  <a:gd name="T21" fmla="*/ 493 h 1770"/>
                  <a:gd name="T22" fmla="*/ 881 w 1062"/>
                  <a:gd name="T23" fmla="*/ 618 h 1770"/>
                  <a:gd name="T24" fmla="*/ 743 w 1062"/>
                  <a:gd name="T25" fmla="*/ 762 h 1770"/>
                  <a:gd name="T26" fmla="*/ 666 w 1062"/>
                  <a:gd name="T27" fmla="*/ 846 h 1770"/>
                  <a:gd name="T28" fmla="*/ 531 w 1062"/>
                  <a:gd name="T29" fmla="*/ 1038 h 1770"/>
                  <a:gd name="T30" fmla="*/ 415 w 1062"/>
                  <a:gd name="T31" fmla="*/ 1239 h 1770"/>
                  <a:gd name="T32" fmla="*/ 314 w 1062"/>
                  <a:gd name="T33" fmla="*/ 1458 h 1770"/>
                  <a:gd name="T34" fmla="*/ 275 w 1062"/>
                  <a:gd name="T35" fmla="*/ 1568 h 1770"/>
                  <a:gd name="T36" fmla="*/ 196 w 1062"/>
                  <a:gd name="T37" fmla="*/ 1853 h 1770"/>
                  <a:gd name="T38" fmla="*/ 126 w 1062"/>
                  <a:gd name="T39" fmla="*/ 2140 h 1770"/>
                  <a:gd name="T40" fmla="*/ 71 w 1062"/>
                  <a:gd name="T41" fmla="*/ 2420 h 1770"/>
                  <a:gd name="T42" fmla="*/ 29 w 1062"/>
                  <a:gd name="T43" fmla="*/ 2707 h 1770"/>
                  <a:gd name="T44" fmla="*/ 14 w 1062"/>
                  <a:gd name="T45" fmla="*/ 2862 h 1770"/>
                  <a:gd name="T46" fmla="*/ 0 w 1062"/>
                  <a:gd name="T47" fmla="*/ 3172 h 1770"/>
                  <a:gd name="T48" fmla="*/ 0 w 1062"/>
                  <a:gd name="T49" fmla="*/ 3329 h 1770"/>
                  <a:gd name="T50" fmla="*/ 2 w 1062"/>
                  <a:gd name="T51" fmla="*/ 3607 h 1770"/>
                  <a:gd name="T52" fmla="*/ 24 w 1062"/>
                  <a:gd name="T53" fmla="*/ 3886 h 1770"/>
                  <a:gd name="T54" fmla="*/ 60 w 1062"/>
                  <a:gd name="T55" fmla="*/ 4159 h 1770"/>
                  <a:gd name="T56" fmla="*/ 112 w 1062"/>
                  <a:gd name="T57" fmla="*/ 4437 h 1770"/>
                  <a:gd name="T58" fmla="*/ 112 w 1062"/>
                  <a:gd name="T59" fmla="*/ 4437 h 1770"/>
                  <a:gd name="T60" fmla="*/ 1528 w 1062"/>
                  <a:gd name="T61" fmla="*/ 4437 h 1770"/>
                  <a:gd name="T62" fmla="*/ 1462 w 1062"/>
                  <a:gd name="T63" fmla="*/ 4325 h 1770"/>
                  <a:gd name="T64" fmla="*/ 1393 w 1062"/>
                  <a:gd name="T65" fmla="*/ 4200 h 1770"/>
                  <a:gd name="T66" fmla="*/ 1263 w 1062"/>
                  <a:gd name="T67" fmla="*/ 3943 h 1770"/>
                  <a:gd name="T68" fmla="*/ 1146 w 1062"/>
                  <a:gd name="T69" fmla="*/ 3680 h 1770"/>
                  <a:gd name="T70" fmla="*/ 1042 w 1062"/>
                  <a:gd name="T71" fmla="*/ 3408 h 1770"/>
                  <a:gd name="T72" fmla="*/ 996 w 1062"/>
                  <a:gd name="T73" fmla="*/ 3267 h 1770"/>
                  <a:gd name="T74" fmla="*/ 946 w 1062"/>
                  <a:gd name="T75" fmla="*/ 3092 h 1770"/>
                  <a:gd name="T76" fmla="*/ 911 w 1062"/>
                  <a:gd name="T77" fmla="*/ 2917 h 1770"/>
                  <a:gd name="T78" fmla="*/ 893 w 1062"/>
                  <a:gd name="T79" fmla="*/ 2736 h 1770"/>
                  <a:gd name="T80" fmla="*/ 887 w 1062"/>
                  <a:gd name="T81" fmla="*/ 2562 h 1770"/>
                  <a:gd name="T82" fmla="*/ 887 w 1062"/>
                  <a:gd name="T83" fmla="*/ 2450 h 1770"/>
                  <a:gd name="T84" fmla="*/ 896 w 1062"/>
                  <a:gd name="T85" fmla="*/ 2335 h 1770"/>
                  <a:gd name="T86" fmla="*/ 929 w 1062"/>
                  <a:gd name="T87" fmla="*/ 2140 h 1770"/>
                  <a:gd name="T88" fmla="*/ 972 w 1062"/>
                  <a:gd name="T89" fmla="*/ 1950 h 1770"/>
                  <a:gd name="T90" fmla="*/ 1032 w 1062"/>
                  <a:gd name="T91" fmla="*/ 1764 h 1770"/>
                  <a:gd name="T92" fmla="*/ 1108 w 1062"/>
                  <a:gd name="T93" fmla="*/ 1583 h 1770"/>
                  <a:gd name="T94" fmla="*/ 1197 w 1062"/>
                  <a:gd name="T95" fmla="*/ 1408 h 1770"/>
                  <a:gd name="T96" fmla="*/ 1306 w 1062"/>
                  <a:gd name="T97" fmla="*/ 1247 h 1770"/>
                  <a:gd name="T98" fmla="*/ 1427 w 1062"/>
                  <a:gd name="T99" fmla="*/ 1094 h 1770"/>
                  <a:gd name="T100" fmla="*/ 1557 w 1062"/>
                  <a:gd name="T101" fmla="*/ 947 h 1770"/>
                  <a:gd name="T102" fmla="*/ 1656 w 1062"/>
                  <a:gd name="T103" fmla="*/ 858 h 1770"/>
                  <a:gd name="T104" fmla="*/ 1868 w 1062"/>
                  <a:gd name="T105" fmla="*/ 692 h 1770"/>
                  <a:gd name="T106" fmla="*/ 1978 w 1062"/>
                  <a:gd name="T107" fmla="*/ 621 h 1770"/>
                  <a:gd name="T108" fmla="*/ 2118 w 1062"/>
                  <a:gd name="T109" fmla="*/ 422 h 1770"/>
                  <a:gd name="T110" fmla="*/ 2288 w 1062"/>
                  <a:gd name="T111" fmla="*/ 246 h 1770"/>
                  <a:gd name="T112" fmla="*/ 2374 w 1062"/>
                  <a:gd name="T113" fmla="*/ 174 h 1770"/>
                  <a:gd name="T114" fmla="*/ 2558 w 1062"/>
                  <a:gd name="T115" fmla="*/ 60 h 1770"/>
                  <a:gd name="T116" fmla="*/ 2659 w 1062"/>
                  <a:gd name="T117" fmla="*/ 10 h 1770"/>
                  <a:gd name="T118" fmla="*/ 2657 w 1062"/>
                  <a:gd name="T119" fmla="*/ 10 h 1770"/>
                  <a:gd name="T120" fmla="*/ 2657 w 1062"/>
                  <a:gd name="T121" fmla="*/ 10 h 1770"/>
                  <a:gd name="T122" fmla="*/ 2438 w 1062"/>
                  <a:gd name="T123" fmla="*/ 0 h 1770"/>
                  <a:gd name="T124" fmla="*/ 2438 w 1062"/>
                  <a:gd name="T125" fmla="*/ 0 h 177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62" h="1770">
                    <a:moveTo>
                      <a:pt x="974" y="0"/>
                    </a:moveTo>
                    <a:lnTo>
                      <a:pt x="974" y="0"/>
                    </a:lnTo>
                    <a:lnTo>
                      <a:pt x="940" y="0"/>
                    </a:lnTo>
                    <a:lnTo>
                      <a:pt x="908" y="2"/>
                    </a:lnTo>
                    <a:lnTo>
                      <a:pt x="842" y="10"/>
                    </a:lnTo>
                    <a:lnTo>
                      <a:pt x="838" y="10"/>
                    </a:lnTo>
                    <a:lnTo>
                      <a:pt x="800" y="16"/>
                    </a:lnTo>
                    <a:lnTo>
                      <a:pt x="760" y="26"/>
                    </a:lnTo>
                    <a:lnTo>
                      <a:pt x="722" y="36"/>
                    </a:lnTo>
                    <a:lnTo>
                      <a:pt x="686" y="48"/>
                    </a:lnTo>
                    <a:lnTo>
                      <a:pt x="648" y="60"/>
                    </a:lnTo>
                    <a:lnTo>
                      <a:pt x="612" y="76"/>
                    </a:lnTo>
                    <a:lnTo>
                      <a:pt x="576" y="92"/>
                    </a:lnTo>
                    <a:lnTo>
                      <a:pt x="542" y="110"/>
                    </a:lnTo>
                    <a:lnTo>
                      <a:pt x="508" y="128"/>
                    </a:lnTo>
                    <a:lnTo>
                      <a:pt x="474" y="150"/>
                    </a:lnTo>
                    <a:lnTo>
                      <a:pt x="442" y="172"/>
                    </a:lnTo>
                    <a:lnTo>
                      <a:pt x="412" y="196"/>
                    </a:lnTo>
                    <a:lnTo>
                      <a:pt x="380" y="220"/>
                    </a:lnTo>
                    <a:lnTo>
                      <a:pt x="352" y="246"/>
                    </a:lnTo>
                    <a:lnTo>
                      <a:pt x="324" y="274"/>
                    </a:lnTo>
                    <a:lnTo>
                      <a:pt x="296" y="304"/>
                    </a:lnTo>
                    <a:lnTo>
                      <a:pt x="266" y="338"/>
                    </a:lnTo>
                    <a:lnTo>
                      <a:pt x="238" y="376"/>
                    </a:lnTo>
                    <a:lnTo>
                      <a:pt x="212" y="414"/>
                    </a:lnTo>
                    <a:lnTo>
                      <a:pt x="188" y="452"/>
                    </a:lnTo>
                    <a:lnTo>
                      <a:pt x="166" y="494"/>
                    </a:lnTo>
                    <a:lnTo>
                      <a:pt x="146" y="538"/>
                    </a:lnTo>
                    <a:lnTo>
                      <a:pt x="126" y="582"/>
                    </a:lnTo>
                    <a:lnTo>
                      <a:pt x="110" y="626"/>
                    </a:lnTo>
                    <a:lnTo>
                      <a:pt x="94" y="684"/>
                    </a:lnTo>
                    <a:lnTo>
                      <a:pt x="78" y="740"/>
                    </a:lnTo>
                    <a:lnTo>
                      <a:pt x="62" y="796"/>
                    </a:lnTo>
                    <a:lnTo>
                      <a:pt x="50" y="854"/>
                    </a:lnTo>
                    <a:lnTo>
                      <a:pt x="38" y="910"/>
                    </a:lnTo>
                    <a:lnTo>
                      <a:pt x="28" y="966"/>
                    </a:lnTo>
                    <a:lnTo>
                      <a:pt x="20" y="1024"/>
                    </a:lnTo>
                    <a:lnTo>
                      <a:pt x="12" y="1080"/>
                    </a:lnTo>
                    <a:lnTo>
                      <a:pt x="6" y="1142"/>
                    </a:lnTo>
                    <a:lnTo>
                      <a:pt x="2" y="1204"/>
                    </a:lnTo>
                    <a:lnTo>
                      <a:pt x="0" y="1266"/>
                    </a:lnTo>
                    <a:lnTo>
                      <a:pt x="0" y="1328"/>
                    </a:lnTo>
                    <a:lnTo>
                      <a:pt x="0" y="1384"/>
                    </a:lnTo>
                    <a:lnTo>
                      <a:pt x="2" y="1440"/>
                    </a:lnTo>
                    <a:lnTo>
                      <a:pt x="6" y="1496"/>
                    </a:lnTo>
                    <a:lnTo>
                      <a:pt x="10" y="1550"/>
                    </a:lnTo>
                    <a:lnTo>
                      <a:pt x="16" y="1606"/>
                    </a:lnTo>
                    <a:lnTo>
                      <a:pt x="24" y="1660"/>
                    </a:lnTo>
                    <a:lnTo>
                      <a:pt x="34" y="1716"/>
                    </a:lnTo>
                    <a:lnTo>
                      <a:pt x="44" y="1770"/>
                    </a:lnTo>
                    <a:lnTo>
                      <a:pt x="556" y="1770"/>
                    </a:lnTo>
                    <a:lnTo>
                      <a:pt x="610" y="1770"/>
                    </a:lnTo>
                    <a:lnTo>
                      <a:pt x="584" y="1726"/>
                    </a:lnTo>
                    <a:lnTo>
                      <a:pt x="556" y="1676"/>
                    </a:lnTo>
                    <a:lnTo>
                      <a:pt x="530" y="1624"/>
                    </a:lnTo>
                    <a:lnTo>
                      <a:pt x="504" y="1574"/>
                    </a:lnTo>
                    <a:lnTo>
                      <a:pt x="480" y="1522"/>
                    </a:lnTo>
                    <a:lnTo>
                      <a:pt x="458" y="1468"/>
                    </a:lnTo>
                    <a:lnTo>
                      <a:pt x="436" y="1414"/>
                    </a:lnTo>
                    <a:lnTo>
                      <a:pt x="416" y="1360"/>
                    </a:lnTo>
                    <a:lnTo>
                      <a:pt x="398" y="1304"/>
                    </a:lnTo>
                    <a:lnTo>
                      <a:pt x="388" y="1268"/>
                    </a:lnTo>
                    <a:lnTo>
                      <a:pt x="378" y="1234"/>
                    </a:lnTo>
                    <a:lnTo>
                      <a:pt x="370" y="1198"/>
                    </a:lnTo>
                    <a:lnTo>
                      <a:pt x="364" y="1164"/>
                    </a:lnTo>
                    <a:lnTo>
                      <a:pt x="360" y="1128"/>
                    </a:lnTo>
                    <a:lnTo>
                      <a:pt x="356" y="1092"/>
                    </a:lnTo>
                    <a:lnTo>
                      <a:pt x="354" y="1058"/>
                    </a:lnTo>
                    <a:lnTo>
                      <a:pt x="354" y="1022"/>
                    </a:lnTo>
                    <a:lnTo>
                      <a:pt x="354" y="978"/>
                    </a:lnTo>
                    <a:lnTo>
                      <a:pt x="358" y="932"/>
                    </a:lnTo>
                    <a:lnTo>
                      <a:pt x="362" y="894"/>
                    </a:lnTo>
                    <a:lnTo>
                      <a:pt x="370" y="854"/>
                    </a:lnTo>
                    <a:lnTo>
                      <a:pt x="378" y="816"/>
                    </a:lnTo>
                    <a:lnTo>
                      <a:pt x="388" y="778"/>
                    </a:lnTo>
                    <a:lnTo>
                      <a:pt x="398" y="740"/>
                    </a:lnTo>
                    <a:lnTo>
                      <a:pt x="412" y="704"/>
                    </a:lnTo>
                    <a:lnTo>
                      <a:pt x="426" y="668"/>
                    </a:lnTo>
                    <a:lnTo>
                      <a:pt x="442" y="632"/>
                    </a:lnTo>
                    <a:lnTo>
                      <a:pt x="460" y="596"/>
                    </a:lnTo>
                    <a:lnTo>
                      <a:pt x="478" y="562"/>
                    </a:lnTo>
                    <a:lnTo>
                      <a:pt x="500" y="530"/>
                    </a:lnTo>
                    <a:lnTo>
                      <a:pt x="522" y="498"/>
                    </a:lnTo>
                    <a:lnTo>
                      <a:pt x="544" y="466"/>
                    </a:lnTo>
                    <a:lnTo>
                      <a:pt x="570" y="436"/>
                    </a:lnTo>
                    <a:lnTo>
                      <a:pt x="596" y="406"/>
                    </a:lnTo>
                    <a:lnTo>
                      <a:pt x="622" y="378"/>
                    </a:lnTo>
                    <a:lnTo>
                      <a:pt x="662" y="342"/>
                    </a:lnTo>
                    <a:lnTo>
                      <a:pt x="702" y="308"/>
                    </a:lnTo>
                    <a:lnTo>
                      <a:pt x="746" y="276"/>
                    </a:lnTo>
                    <a:lnTo>
                      <a:pt x="790" y="248"/>
                    </a:lnTo>
                    <a:lnTo>
                      <a:pt x="816" y="206"/>
                    </a:lnTo>
                    <a:lnTo>
                      <a:pt x="846" y="168"/>
                    </a:lnTo>
                    <a:lnTo>
                      <a:pt x="880" y="132"/>
                    </a:lnTo>
                    <a:lnTo>
                      <a:pt x="914" y="98"/>
                    </a:lnTo>
                    <a:lnTo>
                      <a:pt x="948" y="70"/>
                    </a:lnTo>
                    <a:lnTo>
                      <a:pt x="984" y="46"/>
                    </a:lnTo>
                    <a:lnTo>
                      <a:pt x="1022" y="24"/>
                    </a:lnTo>
                    <a:lnTo>
                      <a:pt x="1062" y="4"/>
                    </a:lnTo>
                    <a:lnTo>
                      <a:pt x="1060" y="4"/>
                    </a:lnTo>
                    <a:lnTo>
                      <a:pt x="1016" y="0"/>
                    </a:lnTo>
                    <a:lnTo>
                      <a:pt x="97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17"/>
              <p:cNvSpPr>
                <a:spLocks/>
              </p:cNvSpPr>
              <p:nvPr/>
            </p:nvSpPr>
            <p:spPr bwMode="auto">
              <a:xfrm>
                <a:off x="-1304" y="6999"/>
                <a:ext cx="2480" cy="2437"/>
              </a:xfrm>
              <a:custGeom>
                <a:avLst/>
                <a:gdLst>
                  <a:gd name="T0" fmla="*/ 3670 w 2064"/>
                  <a:gd name="T1" fmla="*/ 0 h 2028"/>
                  <a:gd name="T2" fmla="*/ 3441 w 2064"/>
                  <a:gd name="T3" fmla="*/ 10 h 2028"/>
                  <a:gd name="T4" fmla="*/ 3205 w 2064"/>
                  <a:gd name="T5" fmla="*/ 50 h 2028"/>
                  <a:gd name="T6" fmla="*/ 3092 w 2064"/>
                  <a:gd name="T7" fmla="*/ 75 h 2028"/>
                  <a:gd name="T8" fmla="*/ 2755 w 2064"/>
                  <a:gd name="T9" fmla="*/ 196 h 2028"/>
                  <a:gd name="T10" fmla="*/ 2438 w 2064"/>
                  <a:gd name="T11" fmla="*/ 364 h 2028"/>
                  <a:gd name="T12" fmla="*/ 2223 w 2064"/>
                  <a:gd name="T13" fmla="*/ 522 h 2028"/>
                  <a:gd name="T14" fmla="*/ 1889 w 2064"/>
                  <a:gd name="T15" fmla="*/ 797 h 2028"/>
                  <a:gd name="T16" fmla="*/ 1578 w 2064"/>
                  <a:gd name="T17" fmla="*/ 1096 h 2028"/>
                  <a:gd name="T18" fmla="*/ 1346 w 2064"/>
                  <a:gd name="T19" fmla="*/ 1353 h 2028"/>
                  <a:gd name="T20" fmla="*/ 979 w 2064"/>
                  <a:gd name="T21" fmla="*/ 1840 h 2028"/>
                  <a:gd name="T22" fmla="*/ 666 w 2064"/>
                  <a:gd name="T23" fmla="*/ 2356 h 2028"/>
                  <a:gd name="T24" fmla="*/ 415 w 2064"/>
                  <a:gd name="T25" fmla="*/ 2897 h 2028"/>
                  <a:gd name="T26" fmla="*/ 221 w 2064"/>
                  <a:gd name="T27" fmla="*/ 3457 h 2028"/>
                  <a:gd name="T28" fmla="*/ 85 w 2064"/>
                  <a:gd name="T29" fmla="*/ 4034 h 2028"/>
                  <a:gd name="T30" fmla="*/ 20 w 2064"/>
                  <a:gd name="T31" fmla="*/ 4535 h 2028"/>
                  <a:gd name="T32" fmla="*/ 0 w 2064"/>
                  <a:gd name="T33" fmla="*/ 5035 h 2028"/>
                  <a:gd name="T34" fmla="*/ 0 w 2064"/>
                  <a:gd name="T35" fmla="*/ 5082 h 2028"/>
                  <a:gd name="T36" fmla="*/ 1731 w 2064"/>
                  <a:gd name="T37" fmla="*/ 4946 h 2028"/>
                  <a:gd name="T38" fmla="*/ 1674 w 2064"/>
                  <a:gd name="T39" fmla="*/ 4532 h 2028"/>
                  <a:gd name="T40" fmla="*/ 1647 w 2064"/>
                  <a:gd name="T41" fmla="*/ 4115 h 2028"/>
                  <a:gd name="T42" fmla="*/ 1647 w 2064"/>
                  <a:gd name="T43" fmla="*/ 3818 h 2028"/>
                  <a:gd name="T44" fmla="*/ 1677 w 2064"/>
                  <a:gd name="T45" fmla="*/ 3353 h 2028"/>
                  <a:gd name="T46" fmla="*/ 1718 w 2064"/>
                  <a:gd name="T47" fmla="*/ 3069 h 2028"/>
                  <a:gd name="T48" fmla="*/ 1802 w 2064"/>
                  <a:gd name="T49" fmla="*/ 2642 h 2028"/>
                  <a:gd name="T50" fmla="*/ 1925 w 2064"/>
                  <a:gd name="T51" fmla="*/ 2213 h 2028"/>
                  <a:gd name="T52" fmla="*/ 2014 w 2064"/>
                  <a:gd name="T53" fmla="*/ 1996 h 2028"/>
                  <a:gd name="T54" fmla="*/ 2178 w 2064"/>
                  <a:gd name="T55" fmla="*/ 1685 h 2028"/>
                  <a:gd name="T56" fmla="*/ 2390 w 2064"/>
                  <a:gd name="T57" fmla="*/ 1408 h 2028"/>
                  <a:gd name="T58" fmla="*/ 2530 w 2064"/>
                  <a:gd name="T59" fmla="*/ 1263 h 2028"/>
                  <a:gd name="T60" fmla="*/ 2755 w 2064"/>
                  <a:gd name="T61" fmla="*/ 1077 h 2028"/>
                  <a:gd name="T62" fmla="*/ 3006 w 2064"/>
                  <a:gd name="T63" fmla="*/ 922 h 2028"/>
                  <a:gd name="T64" fmla="*/ 3271 w 2064"/>
                  <a:gd name="T65" fmla="*/ 797 h 2028"/>
                  <a:gd name="T66" fmla="*/ 3552 w 2064"/>
                  <a:gd name="T67" fmla="*/ 711 h 2028"/>
                  <a:gd name="T68" fmla="*/ 3746 w 2064"/>
                  <a:gd name="T69" fmla="*/ 672 h 2028"/>
                  <a:gd name="T70" fmla="*/ 3923 w 2064"/>
                  <a:gd name="T71" fmla="*/ 651 h 2028"/>
                  <a:gd name="T72" fmla="*/ 4088 w 2064"/>
                  <a:gd name="T73" fmla="*/ 647 h 2028"/>
                  <a:gd name="T74" fmla="*/ 4088 w 2064"/>
                  <a:gd name="T75" fmla="*/ 647 h 2028"/>
                  <a:gd name="T76" fmla="*/ 4088 w 2064"/>
                  <a:gd name="T77" fmla="*/ 647 h 2028"/>
                  <a:gd name="T78" fmla="*/ 4303 w 2064"/>
                  <a:gd name="T79" fmla="*/ 657 h 2028"/>
                  <a:gd name="T80" fmla="*/ 4310 w 2064"/>
                  <a:gd name="T81" fmla="*/ 657 h 2028"/>
                  <a:gd name="T82" fmla="*/ 4533 w 2064"/>
                  <a:gd name="T83" fmla="*/ 582 h 2028"/>
                  <a:gd name="T84" fmla="*/ 4769 w 2064"/>
                  <a:gd name="T85" fmla="*/ 542 h 2028"/>
                  <a:gd name="T86" fmla="*/ 4899 w 2064"/>
                  <a:gd name="T87" fmla="*/ 536 h 2028"/>
                  <a:gd name="T88" fmla="*/ 5170 w 2064"/>
                  <a:gd name="T89" fmla="*/ 558 h 2028"/>
                  <a:gd name="T90" fmla="*/ 4964 w 2064"/>
                  <a:gd name="T91" fmla="*/ 401 h 2028"/>
                  <a:gd name="T92" fmla="*/ 4744 w 2064"/>
                  <a:gd name="T93" fmla="*/ 266 h 2028"/>
                  <a:gd name="T94" fmla="*/ 4737 w 2064"/>
                  <a:gd name="T95" fmla="*/ 266 h 2028"/>
                  <a:gd name="T96" fmla="*/ 4353 w 2064"/>
                  <a:gd name="T97" fmla="*/ 105 h 2028"/>
                  <a:gd name="T98" fmla="*/ 3948 w 2064"/>
                  <a:gd name="T99" fmla="*/ 14 h 2028"/>
                  <a:gd name="T100" fmla="*/ 3670 w 2064"/>
                  <a:gd name="T101" fmla="*/ 0 h 202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064" h="2028">
                    <a:moveTo>
                      <a:pt x="1466" y="0"/>
                    </a:moveTo>
                    <a:lnTo>
                      <a:pt x="1466" y="0"/>
                    </a:lnTo>
                    <a:lnTo>
                      <a:pt x="1420" y="2"/>
                    </a:lnTo>
                    <a:lnTo>
                      <a:pt x="1374" y="4"/>
                    </a:lnTo>
                    <a:lnTo>
                      <a:pt x="1326" y="10"/>
                    </a:lnTo>
                    <a:lnTo>
                      <a:pt x="1280" y="20"/>
                    </a:lnTo>
                    <a:lnTo>
                      <a:pt x="1278" y="20"/>
                    </a:lnTo>
                    <a:lnTo>
                      <a:pt x="1234" y="30"/>
                    </a:lnTo>
                    <a:lnTo>
                      <a:pt x="1188" y="44"/>
                    </a:lnTo>
                    <a:lnTo>
                      <a:pt x="1144" y="60"/>
                    </a:lnTo>
                    <a:lnTo>
                      <a:pt x="1100" y="78"/>
                    </a:lnTo>
                    <a:lnTo>
                      <a:pt x="1058" y="98"/>
                    </a:lnTo>
                    <a:lnTo>
                      <a:pt x="1016" y="120"/>
                    </a:lnTo>
                    <a:lnTo>
                      <a:pt x="974" y="146"/>
                    </a:lnTo>
                    <a:lnTo>
                      <a:pt x="934" y="174"/>
                    </a:lnTo>
                    <a:lnTo>
                      <a:pt x="888" y="208"/>
                    </a:lnTo>
                    <a:lnTo>
                      <a:pt x="842" y="244"/>
                    </a:lnTo>
                    <a:lnTo>
                      <a:pt x="796" y="282"/>
                    </a:lnTo>
                    <a:lnTo>
                      <a:pt x="754" y="318"/>
                    </a:lnTo>
                    <a:lnTo>
                      <a:pt x="712" y="358"/>
                    </a:lnTo>
                    <a:lnTo>
                      <a:pt x="670" y="398"/>
                    </a:lnTo>
                    <a:lnTo>
                      <a:pt x="630" y="438"/>
                    </a:lnTo>
                    <a:lnTo>
                      <a:pt x="592" y="480"/>
                    </a:lnTo>
                    <a:lnTo>
                      <a:pt x="538" y="540"/>
                    </a:lnTo>
                    <a:lnTo>
                      <a:pt x="486" y="604"/>
                    </a:lnTo>
                    <a:lnTo>
                      <a:pt x="436" y="668"/>
                    </a:lnTo>
                    <a:lnTo>
                      <a:pt x="390" y="734"/>
                    </a:lnTo>
                    <a:lnTo>
                      <a:pt x="346" y="802"/>
                    </a:lnTo>
                    <a:lnTo>
                      <a:pt x="304" y="870"/>
                    </a:lnTo>
                    <a:lnTo>
                      <a:pt x="266" y="940"/>
                    </a:lnTo>
                    <a:lnTo>
                      <a:pt x="230" y="1010"/>
                    </a:lnTo>
                    <a:lnTo>
                      <a:pt x="196" y="1082"/>
                    </a:lnTo>
                    <a:lnTo>
                      <a:pt x="166" y="1156"/>
                    </a:lnTo>
                    <a:lnTo>
                      <a:pt x="136" y="1230"/>
                    </a:lnTo>
                    <a:lnTo>
                      <a:pt x="110" y="1304"/>
                    </a:lnTo>
                    <a:lnTo>
                      <a:pt x="88" y="1380"/>
                    </a:lnTo>
                    <a:lnTo>
                      <a:pt x="68" y="1456"/>
                    </a:lnTo>
                    <a:lnTo>
                      <a:pt x="50" y="1534"/>
                    </a:lnTo>
                    <a:lnTo>
                      <a:pt x="34" y="1610"/>
                    </a:lnTo>
                    <a:lnTo>
                      <a:pt x="20" y="1710"/>
                    </a:lnTo>
                    <a:lnTo>
                      <a:pt x="8" y="1810"/>
                    </a:lnTo>
                    <a:lnTo>
                      <a:pt x="2" y="1910"/>
                    </a:lnTo>
                    <a:lnTo>
                      <a:pt x="0" y="2010"/>
                    </a:lnTo>
                    <a:lnTo>
                      <a:pt x="0" y="2028"/>
                    </a:lnTo>
                    <a:lnTo>
                      <a:pt x="702" y="2028"/>
                    </a:lnTo>
                    <a:lnTo>
                      <a:pt x="692" y="1974"/>
                    </a:lnTo>
                    <a:lnTo>
                      <a:pt x="682" y="1918"/>
                    </a:lnTo>
                    <a:lnTo>
                      <a:pt x="674" y="1864"/>
                    </a:lnTo>
                    <a:lnTo>
                      <a:pt x="668" y="1808"/>
                    </a:lnTo>
                    <a:lnTo>
                      <a:pt x="664" y="1754"/>
                    </a:lnTo>
                    <a:lnTo>
                      <a:pt x="660" y="1698"/>
                    </a:lnTo>
                    <a:lnTo>
                      <a:pt x="658" y="1642"/>
                    </a:lnTo>
                    <a:lnTo>
                      <a:pt x="658" y="1586"/>
                    </a:lnTo>
                    <a:lnTo>
                      <a:pt x="658" y="1524"/>
                    </a:lnTo>
                    <a:lnTo>
                      <a:pt x="660" y="1462"/>
                    </a:lnTo>
                    <a:lnTo>
                      <a:pt x="664" y="1400"/>
                    </a:lnTo>
                    <a:lnTo>
                      <a:pt x="670" y="1338"/>
                    </a:lnTo>
                    <a:lnTo>
                      <a:pt x="678" y="1282"/>
                    </a:lnTo>
                    <a:lnTo>
                      <a:pt x="686" y="1224"/>
                    </a:lnTo>
                    <a:lnTo>
                      <a:pt x="696" y="1168"/>
                    </a:lnTo>
                    <a:lnTo>
                      <a:pt x="708" y="1112"/>
                    </a:lnTo>
                    <a:lnTo>
                      <a:pt x="720" y="1054"/>
                    </a:lnTo>
                    <a:lnTo>
                      <a:pt x="736" y="998"/>
                    </a:lnTo>
                    <a:lnTo>
                      <a:pt x="752" y="942"/>
                    </a:lnTo>
                    <a:lnTo>
                      <a:pt x="768" y="884"/>
                    </a:lnTo>
                    <a:lnTo>
                      <a:pt x="784" y="840"/>
                    </a:lnTo>
                    <a:lnTo>
                      <a:pt x="804" y="796"/>
                    </a:lnTo>
                    <a:lnTo>
                      <a:pt x="824" y="752"/>
                    </a:lnTo>
                    <a:lnTo>
                      <a:pt x="846" y="710"/>
                    </a:lnTo>
                    <a:lnTo>
                      <a:pt x="870" y="672"/>
                    </a:lnTo>
                    <a:lnTo>
                      <a:pt x="896" y="634"/>
                    </a:lnTo>
                    <a:lnTo>
                      <a:pt x="924" y="596"/>
                    </a:lnTo>
                    <a:lnTo>
                      <a:pt x="954" y="562"/>
                    </a:lnTo>
                    <a:lnTo>
                      <a:pt x="982" y="532"/>
                    </a:lnTo>
                    <a:lnTo>
                      <a:pt x="1010" y="504"/>
                    </a:lnTo>
                    <a:lnTo>
                      <a:pt x="1038" y="478"/>
                    </a:lnTo>
                    <a:lnTo>
                      <a:pt x="1070" y="454"/>
                    </a:lnTo>
                    <a:lnTo>
                      <a:pt x="1100" y="430"/>
                    </a:lnTo>
                    <a:lnTo>
                      <a:pt x="1132" y="408"/>
                    </a:lnTo>
                    <a:lnTo>
                      <a:pt x="1166" y="386"/>
                    </a:lnTo>
                    <a:lnTo>
                      <a:pt x="1200" y="368"/>
                    </a:lnTo>
                    <a:lnTo>
                      <a:pt x="1234" y="350"/>
                    </a:lnTo>
                    <a:lnTo>
                      <a:pt x="1270" y="334"/>
                    </a:lnTo>
                    <a:lnTo>
                      <a:pt x="1306" y="318"/>
                    </a:lnTo>
                    <a:lnTo>
                      <a:pt x="1344" y="306"/>
                    </a:lnTo>
                    <a:lnTo>
                      <a:pt x="1380" y="294"/>
                    </a:lnTo>
                    <a:lnTo>
                      <a:pt x="1418" y="284"/>
                    </a:lnTo>
                    <a:lnTo>
                      <a:pt x="1458" y="274"/>
                    </a:lnTo>
                    <a:lnTo>
                      <a:pt x="1496" y="268"/>
                    </a:lnTo>
                    <a:lnTo>
                      <a:pt x="1500" y="268"/>
                    </a:lnTo>
                    <a:lnTo>
                      <a:pt x="1566" y="260"/>
                    </a:lnTo>
                    <a:lnTo>
                      <a:pt x="1598" y="258"/>
                    </a:lnTo>
                    <a:lnTo>
                      <a:pt x="1632" y="258"/>
                    </a:lnTo>
                    <a:lnTo>
                      <a:pt x="1674" y="258"/>
                    </a:lnTo>
                    <a:lnTo>
                      <a:pt x="1718" y="262"/>
                    </a:lnTo>
                    <a:lnTo>
                      <a:pt x="1720" y="262"/>
                    </a:lnTo>
                    <a:lnTo>
                      <a:pt x="1764" y="246"/>
                    </a:lnTo>
                    <a:lnTo>
                      <a:pt x="1810" y="232"/>
                    </a:lnTo>
                    <a:lnTo>
                      <a:pt x="1856" y="222"/>
                    </a:lnTo>
                    <a:lnTo>
                      <a:pt x="1904" y="216"/>
                    </a:lnTo>
                    <a:lnTo>
                      <a:pt x="1930" y="214"/>
                    </a:lnTo>
                    <a:lnTo>
                      <a:pt x="1956" y="214"/>
                    </a:lnTo>
                    <a:lnTo>
                      <a:pt x="1984" y="214"/>
                    </a:lnTo>
                    <a:lnTo>
                      <a:pt x="2010" y="216"/>
                    </a:lnTo>
                    <a:lnTo>
                      <a:pt x="2064" y="222"/>
                    </a:lnTo>
                    <a:lnTo>
                      <a:pt x="2022" y="190"/>
                    </a:lnTo>
                    <a:lnTo>
                      <a:pt x="1982" y="160"/>
                    </a:lnTo>
                    <a:lnTo>
                      <a:pt x="1938" y="132"/>
                    </a:lnTo>
                    <a:lnTo>
                      <a:pt x="1894" y="106"/>
                    </a:lnTo>
                    <a:lnTo>
                      <a:pt x="1892" y="106"/>
                    </a:lnTo>
                    <a:lnTo>
                      <a:pt x="1842" y="80"/>
                    </a:lnTo>
                    <a:lnTo>
                      <a:pt x="1790" y="60"/>
                    </a:lnTo>
                    <a:lnTo>
                      <a:pt x="1738" y="42"/>
                    </a:lnTo>
                    <a:lnTo>
                      <a:pt x="1686" y="26"/>
                    </a:lnTo>
                    <a:lnTo>
                      <a:pt x="1632" y="14"/>
                    </a:lnTo>
                    <a:lnTo>
                      <a:pt x="1576" y="6"/>
                    </a:lnTo>
                    <a:lnTo>
                      <a:pt x="1522" y="2"/>
                    </a:lnTo>
                    <a:lnTo>
                      <a:pt x="14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18"/>
              <p:cNvSpPr>
                <a:spLocks noEditPoints="1"/>
              </p:cNvSpPr>
              <p:nvPr/>
            </p:nvSpPr>
            <p:spPr bwMode="auto">
              <a:xfrm>
                <a:off x="-514" y="7309"/>
                <a:ext cx="1274" cy="2127"/>
              </a:xfrm>
              <a:custGeom>
                <a:avLst/>
                <a:gdLst>
                  <a:gd name="T0" fmla="*/ 0 w 1060"/>
                  <a:gd name="T1" fmla="*/ 3329 h 1770"/>
                  <a:gd name="T2" fmla="*/ 0 w 1060"/>
                  <a:gd name="T3" fmla="*/ 3329 h 1770"/>
                  <a:gd name="T4" fmla="*/ 0 w 1060"/>
                  <a:gd name="T5" fmla="*/ 3467 h 1770"/>
                  <a:gd name="T6" fmla="*/ 2 w 1060"/>
                  <a:gd name="T7" fmla="*/ 3607 h 1770"/>
                  <a:gd name="T8" fmla="*/ 14 w 1060"/>
                  <a:gd name="T9" fmla="*/ 3750 h 1770"/>
                  <a:gd name="T10" fmla="*/ 24 w 1060"/>
                  <a:gd name="T11" fmla="*/ 3886 h 1770"/>
                  <a:gd name="T12" fmla="*/ 41 w 1060"/>
                  <a:gd name="T13" fmla="*/ 4024 h 1770"/>
                  <a:gd name="T14" fmla="*/ 60 w 1060"/>
                  <a:gd name="T15" fmla="*/ 4159 h 1770"/>
                  <a:gd name="T16" fmla="*/ 85 w 1060"/>
                  <a:gd name="T17" fmla="*/ 4301 h 1770"/>
                  <a:gd name="T18" fmla="*/ 112 w 1060"/>
                  <a:gd name="T19" fmla="*/ 4437 h 1770"/>
                  <a:gd name="T20" fmla="*/ 112 w 1060"/>
                  <a:gd name="T21" fmla="*/ 4437 h 1770"/>
                  <a:gd name="T22" fmla="*/ 112 w 1060"/>
                  <a:gd name="T23" fmla="*/ 4437 h 1770"/>
                  <a:gd name="T24" fmla="*/ 85 w 1060"/>
                  <a:gd name="T25" fmla="*/ 4301 h 1770"/>
                  <a:gd name="T26" fmla="*/ 60 w 1060"/>
                  <a:gd name="T27" fmla="*/ 4159 h 1770"/>
                  <a:gd name="T28" fmla="*/ 41 w 1060"/>
                  <a:gd name="T29" fmla="*/ 4024 h 1770"/>
                  <a:gd name="T30" fmla="*/ 24 w 1060"/>
                  <a:gd name="T31" fmla="*/ 3886 h 1770"/>
                  <a:gd name="T32" fmla="*/ 14 w 1060"/>
                  <a:gd name="T33" fmla="*/ 3750 h 1770"/>
                  <a:gd name="T34" fmla="*/ 2 w 1060"/>
                  <a:gd name="T35" fmla="*/ 3607 h 1770"/>
                  <a:gd name="T36" fmla="*/ 0 w 1060"/>
                  <a:gd name="T37" fmla="*/ 3467 h 1770"/>
                  <a:gd name="T38" fmla="*/ 0 w 1060"/>
                  <a:gd name="T39" fmla="*/ 3329 h 1770"/>
                  <a:gd name="T40" fmla="*/ 2657 w 1060"/>
                  <a:gd name="T41" fmla="*/ 10 h 1770"/>
                  <a:gd name="T42" fmla="*/ 2657 w 1060"/>
                  <a:gd name="T43" fmla="*/ 10 h 1770"/>
                  <a:gd name="T44" fmla="*/ 2657 w 1060"/>
                  <a:gd name="T45" fmla="*/ 10 h 1770"/>
                  <a:gd name="T46" fmla="*/ 2657 w 1060"/>
                  <a:gd name="T47" fmla="*/ 10 h 1770"/>
                  <a:gd name="T48" fmla="*/ 2657 w 1060"/>
                  <a:gd name="T49" fmla="*/ 10 h 1770"/>
                  <a:gd name="T50" fmla="*/ 2442 w 1060"/>
                  <a:gd name="T51" fmla="*/ 0 h 1770"/>
                  <a:gd name="T52" fmla="*/ 2442 w 1060"/>
                  <a:gd name="T53" fmla="*/ 0 h 1770"/>
                  <a:gd name="T54" fmla="*/ 2357 w 1060"/>
                  <a:gd name="T55" fmla="*/ 0 h 1770"/>
                  <a:gd name="T56" fmla="*/ 2276 w 1060"/>
                  <a:gd name="T57" fmla="*/ 2 h 1770"/>
                  <a:gd name="T58" fmla="*/ 2111 w 1060"/>
                  <a:gd name="T59" fmla="*/ 24 h 1770"/>
                  <a:gd name="T60" fmla="*/ 2111 w 1060"/>
                  <a:gd name="T61" fmla="*/ 24 h 1770"/>
                  <a:gd name="T62" fmla="*/ 2276 w 1060"/>
                  <a:gd name="T63" fmla="*/ 2 h 1770"/>
                  <a:gd name="T64" fmla="*/ 2357 w 1060"/>
                  <a:gd name="T65" fmla="*/ 0 h 1770"/>
                  <a:gd name="T66" fmla="*/ 2442 w 1060"/>
                  <a:gd name="T67" fmla="*/ 0 h 1770"/>
                  <a:gd name="T68" fmla="*/ 2442 w 1060"/>
                  <a:gd name="T69" fmla="*/ 0 h 1770"/>
                  <a:gd name="T70" fmla="*/ 2442 w 1060"/>
                  <a:gd name="T71" fmla="*/ 0 h 1770"/>
                  <a:gd name="T72" fmla="*/ 2442 w 1060"/>
                  <a:gd name="T73" fmla="*/ 0 h 1770"/>
                  <a:gd name="T74" fmla="*/ 2442 w 1060"/>
                  <a:gd name="T75" fmla="*/ 0 h 1770"/>
                  <a:gd name="T76" fmla="*/ 2442 w 1060"/>
                  <a:gd name="T77" fmla="*/ 0 h 1770"/>
                  <a:gd name="T78" fmla="*/ 2442 w 1060"/>
                  <a:gd name="T79" fmla="*/ 0 h 17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060" h="1770">
                    <a:moveTo>
                      <a:pt x="0" y="1328"/>
                    </a:moveTo>
                    <a:lnTo>
                      <a:pt x="0" y="1328"/>
                    </a:lnTo>
                    <a:lnTo>
                      <a:pt x="0" y="1384"/>
                    </a:lnTo>
                    <a:lnTo>
                      <a:pt x="2" y="1440"/>
                    </a:lnTo>
                    <a:lnTo>
                      <a:pt x="6" y="1496"/>
                    </a:lnTo>
                    <a:lnTo>
                      <a:pt x="10" y="1550"/>
                    </a:lnTo>
                    <a:lnTo>
                      <a:pt x="16" y="1606"/>
                    </a:lnTo>
                    <a:lnTo>
                      <a:pt x="24" y="1660"/>
                    </a:lnTo>
                    <a:lnTo>
                      <a:pt x="34" y="1716"/>
                    </a:lnTo>
                    <a:lnTo>
                      <a:pt x="44" y="1770"/>
                    </a:lnTo>
                    <a:lnTo>
                      <a:pt x="34" y="1716"/>
                    </a:lnTo>
                    <a:lnTo>
                      <a:pt x="24" y="1660"/>
                    </a:lnTo>
                    <a:lnTo>
                      <a:pt x="16" y="1606"/>
                    </a:lnTo>
                    <a:lnTo>
                      <a:pt x="10" y="1550"/>
                    </a:lnTo>
                    <a:lnTo>
                      <a:pt x="6" y="1496"/>
                    </a:lnTo>
                    <a:lnTo>
                      <a:pt x="2" y="1440"/>
                    </a:lnTo>
                    <a:lnTo>
                      <a:pt x="0" y="1384"/>
                    </a:lnTo>
                    <a:lnTo>
                      <a:pt x="0" y="1328"/>
                    </a:lnTo>
                    <a:close/>
                    <a:moveTo>
                      <a:pt x="1060" y="4"/>
                    </a:moveTo>
                    <a:lnTo>
                      <a:pt x="1060" y="4"/>
                    </a:lnTo>
                    <a:close/>
                    <a:moveTo>
                      <a:pt x="974" y="0"/>
                    </a:moveTo>
                    <a:lnTo>
                      <a:pt x="974" y="0"/>
                    </a:lnTo>
                    <a:lnTo>
                      <a:pt x="940" y="0"/>
                    </a:lnTo>
                    <a:lnTo>
                      <a:pt x="908" y="2"/>
                    </a:lnTo>
                    <a:lnTo>
                      <a:pt x="842" y="10"/>
                    </a:lnTo>
                    <a:lnTo>
                      <a:pt x="908" y="2"/>
                    </a:lnTo>
                    <a:lnTo>
                      <a:pt x="940" y="0"/>
                    </a:lnTo>
                    <a:lnTo>
                      <a:pt x="974" y="0"/>
                    </a:lnTo>
                    <a:close/>
                    <a:moveTo>
                      <a:pt x="974" y="0"/>
                    </a:moveTo>
                    <a:lnTo>
                      <a:pt x="97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19"/>
              <p:cNvSpPr>
                <a:spLocks/>
              </p:cNvSpPr>
              <p:nvPr/>
            </p:nvSpPr>
            <p:spPr bwMode="auto">
              <a:xfrm>
                <a:off x="954" y="6545"/>
                <a:ext cx="2444" cy="2355"/>
              </a:xfrm>
              <a:custGeom>
                <a:avLst/>
                <a:gdLst>
                  <a:gd name="T0" fmla="*/ 3367 w 2034"/>
                  <a:gd name="T1" fmla="*/ 0 h 1960"/>
                  <a:gd name="T2" fmla="*/ 3436 w 2034"/>
                  <a:gd name="T3" fmla="*/ 696 h 1960"/>
                  <a:gd name="T4" fmla="*/ 3443 w 2034"/>
                  <a:gd name="T5" fmla="*/ 1086 h 1960"/>
                  <a:gd name="T6" fmla="*/ 3406 w 2034"/>
                  <a:gd name="T7" fmla="*/ 1557 h 1960"/>
                  <a:gd name="T8" fmla="*/ 3367 w 2034"/>
                  <a:gd name="T9" fmla="*/ 1840 h 1960"/>
                  <a:gd name="T10" fmla="*/ 3280 w 2034"/>
                  <a:gd name="T11" fmla="*/ 2264 h 1960"/>
                  <a:gd name="T12" fmla="*/ 3160 w 2034"/>
                  <a:gd name="T13" fmla="*/ 2685 h 1960"/>
                  <a:gd name="T14" fmla="*/ 3078 w 2034"/>
                  <a:gd name="T15" fmla="*/ 2907 h 1960"/>
                  <a:gd name="T16" fmla="*/ 2909 w 2034"/>
                  <a:gd name="T17" fmla="*/ 3216 h 1960"/>
                  <a:gd name="T18" fmla="*/ 2700 w 2034"/>
                  <a:gd name="T19" fmla="*/ 3493 h 1960"/>
                  <a:gd name="T20" fmla="*/ 2564 w 2034"/>
                  <a:gd name="T21" fmla="*/ 3631 h 1960"/>
                  <a:gd name="T22" fmla="*/ 2335 w 2034"/>
                  <a:gd name="T23" fmla="*/ 3823 h 1960"/>
                  <a:gd name="T24" fmla="*/ 2090 w 2034"/>
                  <a:gd name="T25" fmla="*/ 3977 h 1960"/>
                  <a:gd name="T26" fmla="*/ 1824 w 2034"/>
                  <a:gd name="T27" fmla="*/ 4103 h 1960"/>
                  <a:gd name="T28" fmla="*/ 1542 w 2034"/>
                  <a:gd name="T29" fmla="*/ 4186 h 1960"/>
                  <a:gd name="T30" fmla="*/ 1346 w 2034"/>
                  <a:gd name="T31" fmla="*/ 4227 h 1960"/>
                  <a:gd name="T32" fmla="*/ 1333 w 2034"/>
                  <a:gd name="T33" fmla="*/ 4227 h 1960"/>
                  <a:gd name="T34" fmla="*/ 1327 w 2034"/>
                  <a:gd name="T35" fmla="*/ 4233 h 1960"/>
                  <a:gd name="T36" fmla="*/ 1003 w 2034"/>
                  <a:gd name="T37" fmla="*/ 4252 h 1960"/>
                  <a:gd name="T38" fmla="*/ 1003 w 2034"/>
                  <a:gd name="T39" fmla="*/ 4252 h 1960"/>
                  <a:gd name="T40" fmla="*/ 1003 w 2034"/>
                  <a:gd name="T41" fmla="*/ 4252 h 1960"/>
                  <a:gd name="T42" fmla="*/ 896 w 2034"/>
                  <a:gd name="T43" fmla="*/ 4252 h 1960"/>
                  <a:gd name="T44" fmla="*/ 887 w 2034"/>
                  <a:gd name="T45" fmla="*/ 4252 h 1960"/>
                  <a:gd name="T46" fmla="*/ 686 w 2034"/>
                  <a:gd name="T47" fmla="*/ 4336 h 1960"/>
                  <a:gd name="T48" fmla="*/ 475 w 2034"/>
                  <a:gd name="T49" fmla="*/ 4398 h 1960"/>
                  <a:gd name="T50" fmla="*/ 324 w 2034"/>
                  <a:gd name="T51" fmla="*/ 4418 h 1960"/>
                  <a:gd name="T52" fmla="*/ 189 w 2034"/>
                  <a:gd name="T53" fmla="*/ 4426 h 1960"/>
                  <a:gd name="T54" fmla="*/ 0 w 2034"/>
                  <a:gd name="T55" fmla="*/ 4413 h 1960"/>
                  <a:gd name="T56" fmla="*/ 257 w 2034"/>
                  <a:gd name="T57" fmla="*/ 4587 h 1960"/>
                  <a:gd name="T58" fmla="*/ 356 w 2034"/>
                  <a:gd name="T59" fmla="*/ 4643 h 1960"/>
                  <a:gd name="T60" fmla="*/ 356 w 2034"/>
                  <a:gd name="T61" fmla="*/ 4648 h 1960"/>
                  <a:gd name="T62" fmla="*/ 743 w 2034"/>
                  <a:gd name="T63" fmla="*/ 4805 h 1960"/>
                  <a:gd name="T64" fmla="*/ 1146 w 2034"/>
                  <a:gd name="T65" fmla="*/ 4894 h 1960"/>
                  <a:gd name="T66" fmla="*/ 1420 w 2034"/>
                  <a:gd name="T67" fmla="*/ 4908 h 1960"/>
                  <a:gd name="T68" fmla="*/ 1420 w 2034"/>
                  <a:gd name="T69" fmla="*/ 4908 h 1960"/>
                  <a:gd name="T70" fmla="*/ 1663 w 2034"/>
                  <a:gd name="T71" fmla="*/ 4894 h 1960"/>
                  <a:gd name="T72" fmla="*/ 1900 w 2034"/>
                  <a:gd name="T73" fmla="*/ 4858 h 1960"/>
                  <a:gd name="T74" fmla="*/ 2124 w 2034"/>
                  <a:gd name="T75" fmla="*/ 4798 h 1960"/>
                  <a:gd name="T76" fmla="*/ 2450 w 2034"/>
                  <a:gd name="T77" fmla="*/ 4663 h 1960"/>
                  <a:gd name="T78" fmla="*/ 2755 w 2034"/>
                  <a:gd name="T79" fmla="*/ 4472 h 1960"/>
                  <a:gd name="T80" fmla="*/ 2992 w 2034"/>
                  <a:gd name="T81" fmla="*/ 4292 h 1960"/>
                  <a:gd name="T82" fmla="*/ 3316 w 2034"/>
                  <a:gd name="T83" fmla="*/ 4005 h 1960"/>
                  <a:gd name="T84" fmla="*/ 3622 w 2034"/>
                  <a:gd name="T85" fmla="*/ 3702 h 1960"/>
                  <a:gd name="T86" fmla="*/ 3881 w 2034"/>
                  <a:gd name="T87" fmla="*/ 3391 h 1960"/>
                  <a:gd name="T88" fmla="*/ 4233 w 2034"/>
                  <a:gd name="T89" fmla="*/ 2894 h 1960"/>
                  <a:gd name="T90" fmla="*/ 4519 w 2034"/>
                  <a:gd name="T91" fmla="*/ 2369 h 1960"/>
                  <a:gd name="T92" fmla="*/ 4756 w 2034"/>
                  <a:gd name="T93" fmla="*/ 1824 h 1960"/>
                  <a:gd name="T94" fmla="*/ 4923 w 2034"/>
                  <a:gd name="T95" fmla="*/ 1258 h 1960"/>
                  <a:gd name="T96" fmla="*/ 5008 w 2034"/>
                  <a:gd name="T97" fmla="*/ 871 h 1960"/>
                  <a:gd name="T98" fmla="*/ 5085 w 2034"/>
                  <a:gd name="T99" fmla="*/ 221 h 196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2034" h="1960">
                    <a:moveTo>
                      <a:pt x="2034" y="0"/>
                    </a:moveTo>
                    <a:lnTo>
                      <a:pt x="1344" y="0"/>
                    </a:lnTo>
                    <a:lnTo>
                      <a:pt x="1356" y="92"/>
                    </a:lnTo>
                    <a:lnTo>
                      <a:pt x="1366" y="184"/>
                    </a:lnTo>
                    <a:lnTo>
                      <a:pt x="1372" y="278"/>
                    </a:lnTo>
                    <a:lnTo>
                      <a:pt x="1374" y="372"/>
                    </a:lnTo>
                    <a:lnTo>
                      <a:pt x="1374" y="434"/>
                    </a:lnTo>
                    <a:lnTo>
                      <a:pt x="1370" y="496"/>
                    </a:lnTo>
                    <a:lnTo>
                      <a:pt x="1366" y="560"/>
                    </a:lnTo>
                    <a:lnTo>
                      <a:pt x="1360" y="622"/>
                    </a:lnTo>
                    <a:lnTo>
                      <a:pt x="1354" y="678"/>
                    </a:lnTo>
                    <a:lnTo>
                      <a:pt x="1344" y="734"/>
                    </a:lnTo>
                    <a:lnTo>
                      <a:pt x="1334" y="792"/>
                    </a:lnTo>
                    <a:lnTo>
                      <a:pt x="1324" y="848"/>
                    </a:lnTo>
                    <a:lnTo>
                      <a:pt x="1310" y="904"/>
                    </a:lnTo>
                    <a:lnTo>
                      <a:pt x="1296" y="960"/>
                    </a:lnTo>
                    <a:lnTo>
                      <a:pt x="1280" y="1016"/>
                    </a:lnTo>
                    <a:lnTo>
                      <a:pt x="1262" y="1072"/>
                    </a:lnTo>
                    <a:lnTo>
                      <a:pt x="1246" y="1116"/>
                    </a:lnTo>
                    <a:lnTo>
                      <a:pt x="1228" y="1160"/>
                    </a:lnTo>
                    <a:lnTo>
                      <a:pt x="1208" y="1204"/>
                    </a:lnTo>
                    <a:lnTo>
                      <a:pt x="1186" y="1244"/>
                    </a:lnTo>
                    <a:lnTo>
                      <a:pt x="1162" y="1284"/>
                    </a:lnTo>
                    <a:lnTo>
                      <a:pt x="1136" y="1322"/>
                    </a:lnTo>
                    <a:lnTo>
                      <a:pt x="1108" y="1358"/>
                    </a:lnTo>
                    <a:lnTo>
                      <a:pt x="1078" y="1394"/>
                    </a:lnTo>
                    <a:lnTo>
                      <a:pt x="1052" y="1422"/>
                    </a:lnTo>
                    <a:lnTo>
                      <a:pt x="1024" y="1450"/>
                    </a:lnTo>
                    <a:lnTo>
                      <a:pt x="994" y="1476"/>
                    </a:lnTo>
                    <a:lnTo>
                      <a:pt x="964" y="1502"/>
                    </a:lnTo>
                    <a:lnTo>
                      <a:pt x="932" y="1526"/>
                    </a:lnTo>
                    <a:lnTo>
                      <a:pt x="900" y="1548"/>
                    </a:lnTo>
                    <a:lnTo>
                      <a:pt x="868" y="1568"/>
                    </a:lnTo>
                    <a:lnTo>
                      <a:pt x="834" y="1588"/>
                    </a:lnTo>
                    <a:lnTo>
                      <a:pt x="798" y="1606"/>
                    </a:lnTo>
                    <a:lnTo>
                      <a:pt x="764" y="1622"/>
                    </a:lnTo>
                    <a:lnTo>
                      <a:pt x="728" y="1638"/>
                    </a:lnTo>
                    <a:lnTo>
                      <a:pt x="690" y="1650"/>
                    </a:lnTo>
                    <a:lnTo>
                      <a:pt x="654" y="1662"/>
                    </a:lnTo>
                    <a:lnTo>
                      <a:pt x="616" y="1672"/>
                    </a:lnTo>
                    <a:lnTo>
                      <a:pt x="578" y="1680"/>
                    </a:lnTo>
                    <a:lnTo>
                      <a:pt x="538" y="1688"/>
                    </a:lnTo>
                    <a:lnTo>
                      <a:pt x="536" y="1688"/>
                    </a:lnTo>
                    <a:lnTo>
                      <a:pt x="532" y="1688"/>
                    </a:lnTo>
                    <a:lnTo>
                      <a:pt x="530" y="1690"/>
                    </a:lnTo>
                    <a:lnTo>
                      <a:pt x="466" y="1696"/>
                    </a:lnTo>
                    <a:lnTo>
                      <a:pt x="400" y="1698"/>
                    </a:lnTo>
                    <a:lnTo>
                      <a:pt x="358" y="1698"/>
                    </a:lnTo>
                    <a:lnTo>
                      <a:pt x="354" y="1698"/>
                    </a:lnTo>
                    <a:lnTo>
                      <a:pt x="328" y="1710"/>
                    </a:lnTo>
                    <a:lnTo>
                      <a:pt x="302" y="1722"/>
                    </a:lnTo>
                    <a:lnTo>
                      <a:pt x="274" y="1732"/>
                    </a:lnTo>
                    <a:lnTo>
                      <a:pt x="248" y="1742"/>
                    </a:lnTo>
                    <a:lnTo>
                      <a:pt x="218" y="1750"/>
                    </a:lnTo>
                    <a:lnTo>
                      <a:pt x="190" y="1756"/>
                    </a:lnTo>
                    <a:lnTo>
                      <a:pt x="160" y="1760"/>
                    </a:lnTo>
                    <a:lnTo>
                      <a:pt x="130" y="1764"/>
                    </a:lnTo>
                    <a:lnTo>
                      <a:pt x="104" y="1766"/>
                    </a:lnTo>
                    <a:lnTo>
                      <a:pt x="76" y="1768"/>
                    </a:lnTo>
                    <a:lnTo>
                      <a:pt x="38" y="1766"/>
                    </a:lnTo>
                    <a:lnTo>
                      <a:pt x="0" y="1762"/>
                    </a:lnTo>
                    <a:lnTo>
                      <a:pt x="34" y="1788"/>
                    </a:lnTo>
                    <a:lnTo>
                      <a:pt x="68" y="1810"/>
                    </a:lnTo>
                    <a:lnTo>
                      <a:pt x="102" y="1832"/>
                    </a:lnTo>
                    <a:lnTo>
                      <a:pt x="138" y="1852"/>
                    </a:lnTo>
                    <a:lnTo>
                      <a:pt x="142" y="1854"/>
                    </a:lnTo>
                    <a:lnTo>
                      <a:pt x="142" y="1856"/>
                    </a:lnTo>
                    <a:lnTo>
                      <a:pt x="192" y="1880"/>
                    </a:lnTo>
                    <a:lnTo>
                      <a:pt x="244" y="1900"/>
                    </a:lnTo>
                    <a:lnTo>
                      <a:pt x="296" y="1918"/>
                    </a:lnTo>
                    <a:lnTo>
                      <a:pt x="350" y="1934"/>
                    </a:lnTo>
                    <a:lnTo>
                      <a:pt x="402" y="1944"/>
                    </a:lnTo>
                    <a:lnTo>
                      <a:pt x="458" y="1954"/>
                    </a:lnTo>
                    <a:lnTo>
                      <a:pt x="512" y="1958"/>
                    </a:lnTo>
                    <a:lnTo>
                      <a:pt x="568" y="1960"/>
                    </a:lnTo>
                    <a:lnTo>
                      <a:pt x="616" y="1958"/>
                    </a:lnTo>
                    <a:lnTo>
                      <a:pt x="664" y="1954"/>
                    </a:lnTo>
                    <a:lnTo>
                      <a:pt x="712" y="1948"/>
                    </a:lnTo>
                    <a:lnTo>
                      <a:pt x="758" y="1940"/>
                    </a:lnTo>
                    <a:lnTo>
                      <a:pt x="804" y="1928"/>
                    </a:lnTo>
                    <a:lnTo>
                      <a:pt x="848" y="1916"/>
                    </a:lnTo>
                    <a:lnTo>
                      <a:pt x="892" y="1900"/>
                    </a:lnTo>
                    <a:lnTo>
                      <a:pt x="934" y="1882"/>
                    </a:lnTo>
                    <a:lnTo>
                      <a:pt x="978" y="1862"/>
                    </a:lnTo>
                    <a:lnTo>
                      <a:pt x="1018" y="1840"/>
                    </a:lnTo>
                    <a:lnTo>
                      <a:pt x="1060" y="1814"/>
                    </a:lnTo>
                    <a:lnTo>
                      <a:pt x="1100" y="1786"/>
                    </a:lnTo>
                    <a:lnTo>
                      <a:pt x="1148" y="1752"/>
                    </a:lnTo>
                    <a:lnTo>
                      <a:pt x="1194" y="1714"/>
                    </a:lnTo>
                    <a:lnTo>
                      <a:pt x="1238" y="1678"/>
                    </a:lnTo>
                    <a:lnTo>
                      <a:pt x="1282" y="1640"/>
                    </a:lnTo>
                    <a:lnTo>
                      <a:pt x="1324" y="1600"/>
                    </a:lnTo>
                    <a:lnTo>
                      <a:pt x="1366" y="1560"/>
                    </a:lnTo>
                    <a:lnTo>
                      <a:pt x="1406" y="1520"/>
                    </a:lnTo>
                    <a:lnTo>
                      <a:pt x="1446" y="1478"/>
                    </a:lnTo>
                    <a:lnTo>
                      <a:pt x="1500" y="1416"/>
                    </a:lnTo>
                    <a:lnTo>
                      <a:pt x="1550" y="1354"/>
                    </a:lnTo>
                    <a:lnTo>
                      <a:pt x="1600" y="1288"/>
                    </a:lnTo>
                    <a:lnTo>
                      <a:pt x="1646" y="1224"/>
                    </a:lnTo>
                    <a:lnTo>
                      <a:pt x="1690" y="1156"/>
                    </a:lnTo>
                    <a:lnTo>
                      <a:pt x="1730" y="1088"/>
                    </a:lnTo>
                    <a:lnTo>
                      <a:pt x="1768" y="1018"/>
                    </a:lnTo>
                    <a:lnTo>
                      <a:pt x="1804" y="946"/>
                    </a:lnTo>
                    <a:lnTo>
                      <a:pt x="1838" y="876"/>
                    </a:lnTo>
                    <a:lnTo>
                      <a:pt x="1870" y="802"/>
                    </a:lnTo>
                    <a:lnTo>
                      <a:pt x="1898" y="728"/>
                    </a:lnTo>
                    <a:lnTo>
                      <a:pt x="1924" y="654"/>
                    </a:lnTo>
                    <a:lnTo>
                      <a:pt x="1946" y="578"/>
                    </a:lnTo>
                    <a:lnTo>
                      <a:pt x="1966" y="502"/>
                    </a:lnTo>
                    <a:lnTo>
                      <a:pt x="1984" y="426"/>
                    </a:lnTo>
                    <a:lnTo>
                      <a:pt x="2000" y="348"/>
                    </a:lnTo>
                    <a:lnTo>
                      <a:pt x="2014" y="262"/>
                    </a:lnTo>
                    <a:lnTo>
                      <a:pt x="2024" y="174"/>
                    </a:lnTo>
                    <a:lnTo>
                      <a:pt x="2030" y="88"/>
                    </a:lnTo>
                    <a:lnTo>
                      <a:pt x="20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20"/>
              <p:cNvSpPr>
                <a:spLocks/>
              </p:cNvSpPr>
              <p:nvPr/>
            </p:nvSpPr>
            <p:spPr bwMode="auto">
              <a:xfrm>
                <a:off x="1380" y="6545"/>
                <a:ext cx="1225" cy="2040"/>
              </a:xfrm>
              <a:custGeom>
                <a:avLst/>
                <a:gdLst>
                  <a:gd name="T0" fmla="*/ 1135 w 1020"/>
                  <a:gd name="T1" fmla="*/ 0 h 1698"/>
                  <a:gd name="T2" fmla="*/ 1193 w 1020"/>
                  <a:gd name="T3" fmla="*/ 114 h 1698"/>
                  <a:gd name="T4" fmla="*/ 1308 w 1020"/>
                  <a:gd name="T5" fmla="*/ 356 h 1698"/>
                  <a:gd name="T6" fmla="*/ 1420 w 1020"/>
                  <a:gd name="T7" fmla="*/ 601 h 1698"/>
                  <a:gd name="T8" fmla="*/ 1514 w 1020"/>
                  <a:gd name="T9" fmla="*/ 855 h 1698"/>
                  <a:gd name="T10" fmla="*/ 1559 w 1020"/>
                  <a:gd name="T11" fmla="*/ 982 h 1698"/>
                  <a:gd name="T12" fmla="*/ 1603 w 1020"/>
                  <a:gd name="T13" fmla="*/ 1156 h 1698"/>
                  <a:gd name="T14" fmla="*/ 1638 w 1020"/>
                  <a:gd name="T15" fmla="*/ 1337 h 1698"/>
                  <a:gd name="T16" fmla="*/ 1657 w 1020"/>
                  <a:gd name="T17" fmla="*/ 1513 h 1698"/>
                  <a:gd name="T18" fmla="*/ 1669 w 1020"/>
                  <a:gd name="T19" fmla="*/ 1687 h 1698"/>
                  <a:gd name="T20" fmla="*/ 1665 w 1020"/>
                  <a:gd name="T21" fmla="*/ 1807 h 1698"/>
                  <a:gd name="T22" fmla="*/ 1655 w 1020"/>
                  <a:gd name="T23" fmla="*/ 1927 h 1698"/>
                  <a:gd name="T24" fmla="*/ 1626 w 1020"/>
                  <a:gd name="T25" fmla="*/ 2123 h 1698"/>
                  <a:gd name="T26" fmla="*/ 1579 w 1020"/>
                  <a:gd name="T27" fmla="*/ 2308 h 1698"/>
                  <a:gd name="T28" fmla="*/ 1519 w 1020"/>
                  <a:gd name="T29" fmla="*/ 2494 h 1698"/>
                  <a:gd name="T30" fmla="*/ 1442 w 1020"/>
                  <a:gd name="T31" fmla="*/ 2672 h 1698"/>
                  <a:gd name="T32" fmla="*/ 1350 w 1020"/>
                  <a:gd name="T33" fmla="*/ 2844 h 1698"/>
                  <a:gd name="T34" fmla="*/ 1243 w 1020"/>
                  <a:gd name="T35" fmla="*/ 3004 h 1698"/>
                  <a:gd name="T36" fmla="*/ 1124 w 1020"/>
                  <a:gd name="T37" fmla="*/ 3159 h 1698"/>
                  <a:gd name="T38" fmla="*/ 991 w 1020"/>
                  <a:gd name="T39" fmla="*/ 3304 h 1698"/>
                  <a:gd name="T40" fmla="*/ 910 w 1020"/>
                  <a:gd name="T41" fmla="*/ 3383 h 1698"/>
                  <a:gd name="T42" fmla="*/ 724 w 1020"/>
                  <a:gd name="T43" fmla="*/ 3529 h 1698"/>
                  <a:gd name="T44" fmla="*/ 631 w 1020"/>
                  <a:gd name="T45" fmla="*/ 3592 h 1698"/>
                  <a:gd name="T46" fmla="*/ 560 w 1020"/>
                  <a:gd name="T47" fmla="*/ 3714 h 1698"/>
                  <a:gd name="T48" fmla="*/ 485 w 1020"/>
                  <a:gd name="T49" fmla="*/ 3829 h 1698"/>
                  <a:gd name="T50" fmla="*/ 395 w 1020"/>
                  <a:gd name="T51" fmla="*/ 3941 h 1698"/>
                  <a:gd name="T52" fmla="*/ 300 w 1020"/>
                  <a:gd name="T53" fmla="*/ 4040 h 1698"/>
                  <a:gd name="T54" fmla="*/ 229 w 1020"/>
                  <a:gd name="T55" fmla="*/ 4097 h 1698"/>
                  <a:gd name="T56" fmla="*/ 79 w 1020"/>
                  <a:gd name="T57" fmla="*/ 4200 h 1698"/>
                  <a:gd name="T58" fmla="*/ 0 w 1020"/>
                  <a:gd name="T59" fmla="*/ 4251 h 1698"/>
                  <a:gd name="T60" fmla="*/ 10 w 1020"/>
                  <a:gd name="T61" fmla="*/ 4251 h 1698"/>
                  <a:gd name="T62" fmla="*/ 10 w 1020"/>
                  <a:gd name="T63" fmla="*/ 4251 h 1698"/>
                  <a:gd name="T64" fmla="*/ 114 w 1020"/>
                  <a:gd name="T65" fmla="*/ 4251 h 1698"/>
                  <a:gd name="T66" fmla="*/ 114 w 1020"/>
                  <a:gd name="T67" fmla="*/ 4251 h 1698"/>
                  <a:gd name="T68" fmla="*/ 114 w 1020"/>
                  <a:gd name="T69" fmla="*/ 4251 h 1698"/>
                  <a:gd name="T70" fmla="*/ 438 w 1020"/>
                  <a:gd name="T71" fmla="*/ 4229 h 1698"/>
                  <a:gd name="T72" fmla="*/ 446 w 1020"/>
                  <a:gd name="T73" fmla="*/ 4225 h 1698"/>
                  <a:gd name="T74" fmla="*/ 456 w 1020"/>
                  <a:gd name="T75" fmla="*/ 4225 h 1698"/>
                  <a:gd name="T76" fmla="*/ 459 w 1020"/>
                  <a:gd name="T77" fmla="*/ 4225 h 1698"/>
                  <a:gd name="T78" fmla="*/ 560 w 1020"/>
                  <a:gd name="T79" fmla="*/ 4204 h 1698"/>
                  <a:gd name="T80" fmla="*/ 748 w 1020"/>
                  <a:gd name="T81" fmla="*/ 4159 h 1698"/>
                  <a:gd name="T82" fmla="*/ 933 w 1020"/>
                  <a:gd name="T83" fmla="*/ 4099 h 1698"/>
                  <a:gd name="T84" fmla="*/ 1110 w 1020"/>
                  <a:gd name="T85" fmla="*/ 4020 h 1698"/>
                  <a:gd name="T86" fmla="*/ 1284 w 1020"/>
                  <a:gd name="T87" fmla="*/ 3925 h 1698"/>
                  <a:gd name="T88" fmla="*/ 1442 w 1020"/>
                  <a:gd name="T89" fmla="*/ 3819 h 1698"/>
                  <a:gd name="T90" fmla="*/ 1601 w 1020"/>
                  <a:gd name="T91" fmla="*/ 3693 h 1698"/>
                  <a:gd name="T92" fmla="*/ 1743 w 1020"/>
                  <a:gd name="T93" fmla="*/ 3557 h 1698"/>
                  <a:gd name="T94" fmla="*/ 1810 w 1020"/>
                  <a:gd name="T95" fmla="*/ 3489 h 1698"/>
                  <a:gd name="T96" fmla="*/ 1954 w 1020"/>
                  <a:gd name="T97" fmla="*/ 3309 h 1698"/>
                  <a:gd name="T98" fmla="*/ 2079 w 1020"/>
                  <a:gd name="T99" fmla="*/ 3115 h 1698"/>
                  <a:gd name="T100" fmla="*/ 2183 w 1020"/>
                  <a:gd name="T101" fmla="*/ 2904 h 1698"/>
                  <a:gd name="T102" fmla="*/ 2267 w 1020"/>
                  <a:gd name="T103" fmla="*/ 2683 h 1698"/>
                  <a:gd name="T104" fmla="*/ 2312 w 1020"/>
                  <a:gd name="T105" fmla="*/ 2543 h 1698"/>
                  <a:gd name="T106" fmla="*/ 2389 w 1020"/>
                  <a:gd name="T107" fmla="*/ 2263 h 1698"/>
                  <a:gd name="T108" fmla="*/ 2449 w 1020"/>
                  <a:gd name="T109" fmla="*/ 1984 h 1698"/>
                  <a:gd name="T110" fmla="*/ 2498 w 1020"/>
                  <a:gd name="T111" fmla="*/ 1698 h 1698"/>
                  <a:gd name="T112" fmla="*/ 2514 w 1020"/>
                  <a:gd name="T113" fmla="*/ 1556 h 1698"/>
                  <a:gd name="T114" fmla="*/ 2538 w 1020"/>
                  <a:gd name="T115" fmla="*/ 1241 h 1698"/>
                  <a:gd name="T116" fmla="*/ 2548 w 1020"/>
                  <a:gd name="T117" fmla="*/ 931 h 1698"/>
                  <a:gd name="T118" fmla="*/ 2545 w 1020"/>
                  <a:gd name="T119" fmla="*/ 696 h 1698"/>
                  <a:gd name="T120" fmla="*/ 2503 w 1020"/>
                  <a:gd name="T121" fmla="*/ 231 h 1698"/>
                  <a:gd name="T122" fmla="*/ 2474 w 1020"/>
                  <a:gd name="T123" fmla="*/ 0 h 169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020" h="1698">
                    <a:moveTo>
                      <a:pt x="990" y="0"/>
                    </a:moveTo>
                    <a:lnTo>
                      <a:pt x="454" y="0"/>
                    </a:lnTo>
                    <a:lnTo>
                      <a:pt x="478" y="46"/>
                    </a:lnTo>
                    <a:lnTo>
                      <a:pt x="502" y="94"/>
                    </a:lnTo>
                    <a:lnTo>
                      <a:pt x="524" y="142"/>
                    </a:lnTo>
                    <a:lnTo>
                      <a:pt x="546" y="190"/>
                    </a:lnTo>
                    <a:lnTo>
                      <a:pt x="568" y="240"/>
                    </a:lnTo>
                    <a:lnTo>
                      <a:pt x="588" y="290"/>
                    </a:lnTo>
                    <a:lnTo>
                      <a:pt x="606" y="342"/>
                    </a:lnTo>
                    <a:lnTo>
                      <a:pt x="624" y="392"/>
                    </a:lnTo>
                    <a:lnTo>
                      <a:pt x="634" y="428"/>
                    </a:lnTo>
                    <a:lnTo>
                      <a:pt x="642" y="462"/>
                    </a:lnTo>
                    <a:lnTo>
                      <a:pt x="650" y="498"/>
                    </a:lnTo>
                    <a:lnTo>
                      <a:pt x="656" y="534"/>
                    </a:lnTo>
                    <a:lnTo>
                      <a:pt x="662" y="568"/>
                    </a:lnTo>
                    <a:lnTo>
                      <a:pt x="664" y="604"/>
                    </a:lnTo>
                    <a:lnTo>
                      <a:pt x="668" y="638"/>
                    </a:lnTo>
                    <a:lnTo>
                      <a:pt x="668" y="674"/>
                    </a:lnTo>
                    <a:lnTo>
                      <a:pt x="666" y="722"/>
                    </a:lnTo>
                    <a:lnTo>
                      <a:pt x="662" y="770"/>
                    </a:lnTo>
                    <a:lnTo>
                      <a:pt x="658" y="808"/>
                    </a:lnTo>
                    <a:lnTo>
                      <a:pt x="650" y="848"/>
                    </a:lnTo>
                    <a:lnTo>
                      <a:pt x="642" y="886"/>
                    </a:lnTo>
                    <a:lnTo>
                      <a:pt x="632" y="922"/>
                    </a:lnTo>
                    <a:lnTo>
                      <a:pt x="620" y="960"/>
                    </a:lnTo>
                    <a:lnTo>
                      <a:pt x="608" y="996"/>
                    </a:lnTo>
                    <a:lnTo>
                      <a:pt x="594" y="1032"/>
                    </a:lnTo>
                    <a:lnTo>
                      <a:pt x="578" y="1068"/>
                    </a:lnTo>
                    <a:lnTo>
                      <a:pt x="560" y="1102"/>
                    </a:lnTo>
                    <a:lnTo>
                      <a:pt x="540" y="1136"/>
                    </a:lnTo>
                    <a:lnTo>
                      <a:pt x="520" y="1168"/>
                    </a:lnTo>
                    <a:lnTo>
                      <a:pt x="498" y="1200"/>
                    </a:lnTo>
                    <a:lnTo>
                      <a:pt x="474" y="1232"/>
                    </a:lnTo>
                    <a:lnTo>
                      <a:pt x="450" y="1262"/>
                    </a:lnTo>
                    <a:lnTo>
                      <a:pt x="424" y="1292"/>
                    </a:lnTo>
                    <a:lnTo>
                      <a:pt x="396" y="1320"/>
                    </a:lnTo>
                    <a:lnTo>
                      <a:pt x="364" y="1352"/>
                    </a:lnTo>
                    <a:lnTo>
                      <a:pt x="328" y="1382"/>
                    </a:lnTo>
                    <a:lnTo>
                      <a:pt x="290" y="1410"/>
                    </a:lnTo>
                    <a:lnTo>
                      <a:pt x="252" y="1436"/>
                    </a:lnTo>
                    <a:lnTo>
                      <a:pt x="238" y="1460"/>
                    </a:lnTo>
                    <a:lnTo>
                      <a:pt x="224" y="1484"/>
                    </a:lnTo>
                    <a:lnTo>
                      <a:pt x="210" y="1508"/>
                    </a:lnTo>
                    <a:lnTo>
                      <a:pt x="194" y="1530"/>
                    </a:lnTo>
                    <a:lnTo>
                      <a:pt x="176" y="1552"/>
                    </a:lnTo>
                    <a:lnTo>
                      <a:pt x="158" y="1574"/>
                    </a:lnTo>
                    <a:lnTo>
                      <a:pt x="140" y="1594"/>
                    </a:lnTo>
                    <a:lnTo>
                      <a:pt x="120" y="1614"/>
                    </a:lnTo>
                    <a:lnTo>
                      <a:pt x="92" y="1636"/>
                    </a:lnTo>
                    <a:lnTo>
                      <a:pt x="62" y="1658"/>
                    </a:lnTo>
                    <a:lnTo>
                      <a:pt x="32" y="1678"/>
                    </a:lnTo>
                    <a:lnTo>
                      <a:pt x="0" y="1698"/>
                    </a:lnTo>
                    <a:lnTo>
                      <a:pt x="4" y="1698"/>
                    </a:lnTo>
                    <a:lnTo>
                      <a:pt x="46" y="1698"/>
                    </a:lnTo>
                    <a:lnTo>
                      <a:pt x="112" y="1696"/>
                    </a:lnTo>
                    <a:lnTo>
                      <a:pt x="176" y="1690"/>
                    </a:lnTo>
                    <a:lnTo>
                      <a:pt x="178" y="1688"/>
                    </a:lnTo>
                    <a:lnTo>
                      <a:pt x="182" y="1688"/>
                    </a:lnTo>
                    <a:lnTo>
                      <a:pt x="184" y="1688"/>
                    </a:lnTo>
                    <a:lnTo>
                      <a:pt x="224" y="1680"/>
                    </a:lnTo>
                    <a:lnTo>
                      <a:pt x="262" y="1672"/>
                    </a:lnTo>
                    <a:lnTo>
                      <a:pt x="300" y="1662"/>
                    </a:lnTo>
                    <a:lnTo>
                      <a:pt x="336" y="1650"/>
                    </a:lnTo>
                    <a:lnTo>
                      <a:pt x="374" y="1638"/>
                    </a:lnTo>
                    <a:lnTo>
                      <a:pt x="410" y="1622"/>
                    </a:lnTo>
                    <a:lnTo>
                      <a:pt x="444" y="1606"/>
                    </a:lnTo>
                    <a:lnTo>
                      <a:pt x="480" y="1588"/>
                    </a:lnTo>
                    <a:lnTo>
                      <a:pt x="514" y="1568"/>
                    </a:lnTo>
                    <a:lnTo>
                      <a:pt x="546" y="1548"/>
                    </a:lnTo>
                    <a:lnTo>
                      <a:pt x="578" y="1526"/>
                    </a:lnTo>
                    <a:lnTo>
                      <a:pt x="610" y="1502"/>
                    </a:lnTo>
                    <a:lnTo>
                      <a:pt x="640" y="1476"/>
                    </a:lnTo>
                    <a:lnTo>
                      <a:pt x="670" y="1450"/>
                    </a:lnTo>
                    <a:lnTo>
                      <a:pt x="698" y="1422"/>
                    </a:lnTo>
                    <a:lnTo>
                      <a:pt x="724" y="1394"/>
                    </a:lnTo>
                    <a:lnTo>
                      <a:pt x="754" y="1358"/>
                    </a:lnTo>
                    <a:lnTo>
                      <a:pt x="782" y="1322"/>
                    </a:lnTo>
                    <a:lnTo>
                      <a:pt x="808" y="1284"/>
                    </a:lnTo>
                    <a:lnTo>
                      <a:pt x="832" y="1244"/>
                    </a:lnTo>
                    <a:lnTo>
                      <a:pt x="854" y="1204"/>
                    </a:lnTo>
                    <a:lnTo>
                      <a:pt x="874" y="1160"/>
                    </a:lnTo>
                    <a:lnTo>
                      <a:pt x="892" y="1116"/>
                    </a:lnTo>
                    <a:lnTo>
                      <a:pt x="908" y="1072"/>
                    </a:lnTo>
                    <a:lnTo>
                      <a:pt x="926" y="1016"/>
                    </a:lnTo>
                    <a:lnTo>
                      <a:pt x="942" y="960"/>
                    </a:lnTo>
                    <a:lnTo>
                      <a:pt x="956" y="904"/>
                    </a:lnTo>
                    <a:lnTo>
                      <a:pt x="970" y="848"/>
                    </a:lnTo>
                    <a:lnTo>
                      <a:pt x="980" y="792"/>
                    </a:lnTo>
                    <a:lnTo>
                      <a:pt x="990" y="734"/>
                    </a:lnTo>
                    <a:lnTo>
                      <a:pt x="1000" y="678"/>
                    </a:lnTo>
                    <a:lnTo>
                      <a:pt x="1006" y="622"/>
                    </a:lnTo>
                    <a:lnTo>
                      <a:pt x="1012" y="560"/>
                    </a:lnTo>
                    <a:lnTo>
                      <a:pt x="1016" y="496"/>
                    </a:lnTo>
                    <a:lnTo>
                      <a:pt x="1020" y="434"/>
                    </a:lnTo>
                    <a:lnTo>
                      <a:pt x="1020" y="372"/>
                    </a:lnTo>
                    <a:lnTo>
                      <a:pt x="1018" y="278"/>
                    </a:lnTo>
                    <a:lnTo>
                      <a:pt x="1012" y="184"/>
                    </a:lnTo>
                    <a:lnTo>
                      <a:pt x="1002" y="92"/>
                    </a:lnTo>
                    <a:lnTo>
                      <a:pt x="99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21"/>
              <p:cNvSpPr>
                <a:spLocks noEditPoints="1"/>
              </p:cNvSpPr>
              <p:nvPr/>
            </p:nvSpPr>
            <p:spPr bwMode="auto">
              <a:xfrm>
                <a:off x="1385" y="6545"/>
                <a:ext cx="1220" cy="2040"/>
              </a:xfrm>
              <a:custGeom>
                <a:avLst/>
                <a:gdLst>
                  <a:gd name="T0" fmla="*/ 103 w 1016"/>
                  <a:gd name="T1" fmla="*/ 4251 h 1698"/>
                  <a:gd name="T2" fmla="*/ 103 w 1016"/>
                  <a:gd name="T3" fmla="*/ 4251 h 1698"/>
                  <a:gd name="T4" fmla="*/ 103 w 1016"/>
                  <a:gd name="T5" fmla="*/ 4251 h 1698"/>
                  <a:gd name="T6" fmla="*/ 103 w 1016"/>
                  <a:gd name="T7" fmla="*/ 4251 h 1698"/>
                  <a:gd name="T8" fmla="*/ 103 w 1016"/>
                  <a:gd name="T9" fmla="*/ 4251 h 1698"/>
                  <a:gd name="T10" fmla="*/ 103 w 1016"/>
                  <a:gd name="T11" fmla="*/ 4251 h 1698"/>
                  <a:gd name="T12" fmla="*/ 0 w 1016"/>
                  <a:gd name="T13" fmla="*/ 4251 h 1698"/>
                  <a:gd name="T14" fmla="*/ 0 w 1016"/>
                  <a:gd name="T15" fmla="*/ 4251 h 1698"/>
                  <a:gd name="T16" fmla="*/ 0 w 1016"/>
                  <a:gd name="T17" fmla="*/ 4251 h 1698"/>
                  <a:gd name="T18" fmla="*/ 0 w 1016"/>
                  <a:gd name="T19" fmla="*/ 4251 h 1698"/>
                  <a:gd name="T20" fmla="*/ 0 w 1016"/>
                  <a:gd name="T21" fmla="*/ 4251 h 1698"/>
                  <a:gd name="T22" fmla="*/ 431 w 1016"/>
                  <a:gd name="T23" fmla="*/ 4229 h 1698"/>
                  <a:gd name="T24" fmla="*/ 431 w 1016"/>
                  <a:gd name="T25" fmla="*/ 4229 h 1698"/>
                  <a:gd name="T26" fmla="*/ 270 w 1016"/>
                  <a:gd name="T27" fmla="*/ 4245 h 1698"/>
                  <a:gd name="T28" fmla="*/ 103 w 1016"/>
                  <a:gd name="T29" fmla="*/ 4251 h 1698"/>
                  <a:gd name="T30" fmla="*/ 103 w 1016"/>
                  <a:gd name="T31" fmla="*/ 4251 h 1698"/>
                  <a:gd name="T32" fmla="*/ 270 w 1016"/>
                  <a:gd name="T33" fmla="*/ 4245 h 1698"/>
                  <a:gd name="T34" fmla="*/ 431 w 1016"/>
                  <a:gd name="T35" fmla="*/ 4229 h 1698"/>
                  <a:gd name="T36" fmla="*/ 445 w 1016"/>
                  <a:gd name="T37" fmla="*/ 4225 h 1698"/>
                  <a:gd name="T38" fmla="*/ 445 w 1016"/>
                  <a:gd name="T39" fmla="*/ 4225 h 1698"/>
                  <a:gd name="T40" fmla="*/ 433 w 1016"/>
                  <a:gd name="T41" fmla="*/ 4225 h 1698"/>
                  <a:gd name="T42" fmla="*/ 433 w 1016"/>
                  <a:gd name="T43" fmla="*/ 4225 h 1698"/>
                  <a:gd name="T44" fmla="*/ 445 w 1016"/>
                  <a:gd name="T45" fmla="*/ 4225 h 1698"/>
                  <a:gd name="T46" fmla="*/ 2463 w 1016"/>
                  <a:gd name="T47" fmla="*/ 0 h 1698"/>
                  <a:gd name="T48" fmla="*/ 2463 w 1016"/>
                  <a:gd name="T49" fmla="*/ 0 h 1698"/>
                  <a:gd name="T50" fmla="*/ 2463 w 1016"/>
                  <a:gd name="T51" fmla="*/ 0 h 1698"/>
                  <a:gd name="T52" fmla="*/ 2492 w 1016"/>
                  <a:gd name="T53" fmla="*/ 231 h 1698"/>
                  <a:gd name="T54" fmla="*/ 2516 w 1016"/>
                  <a:gd name="T55" fmla="*/ 461 h 1698"/>
                  <a:gd name="T56" fmla="*/ 2534 w 1016"/>
                  <a:gd name="T57" fmla="*/ 696 h 1698"/>
                  <a:gd name="T58" fmla="*/ 2536 w 1016"/>
                  <a:gd name="T59" fmla="*/ 931 h 1698"/>
                  <a:gd name="T60" fmla="*/ 2536 w 1016"/>
                  <a:gd name="T61" fmla="*/ 931 h 1698"/>
                  <a:gd name="T62" fmla="*/ 2534 w 1016"/>
                  <a:gd name="T63" fmla="*/ 696 h 1698"/>
                  <a:gd name="T64" fmla="*/ 2516 w 1016"/>
                  <a:gd name="T65" fmla="*/ 461 h 1698"/>
                  <a:gd name="T66" fmla="*/ 2492 w 1016"/>
                  <a:gd name="T67" fmla="*/ 231 h 1698"/>
                  <a:gd name="T68" fmla="*/ 2463 w 1016"/>
                  <a:gd name="T69" fmla="*/ 0 h 169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016" h="1698">
                    <a:moveTo>
                      <a:pt x="42" y="1698"/>
                    </a:moveTo>
                    <a:lnTo>
                      <a:pt x="42" y="1698"/>
                    </a:lnTo>
                    <a:close/>
                    <a:moveTo>
                      <a:pt x="0" y="1698"/>
                    </a:moveTo>
                    <a:lnTo>
                      <a:pt x="0" y="1698"/>
                    </a:lnTo>
                    <a:close/>
                    <a:moveTo>
                      <a:pt x="172" y="1690"/>
                    </a:moveTo>
                    <a:lnTo>
                      <a:pt x="172" y="1690"/>
                    </a:lnTo>
                    <a:lnTo>
                      <a:pt x="108" y="1696"/>
                    </a:lnTo>
                    <a:lnTo>
                      <a:pt x="42" y="1698"/>
                    </a:lnTo>
                    <a:lnTo>
                      <a:pt x="108" y="1696"/>
                    </a:lnTo>
                    <a:lnTo>
                      <a:pt x="172" y="1690"/>
                    </a:lnTo>
                    <a:close/>
                    <a:moveTo>
                      <a:pt x="178" y="1688"/>
                    </a:moveTo>
                    <a:lnTo>
                      <a:pt x="178" y="1688"/>
                    </a:lnTo>
                    <a:lnTo>
                      <a:pt x="174" y="1688"/>
                    </a:lnTo>
                    <a:lnTo>
                      <a:pt x="178" y="1688"/>
                    </a:lnTo>
                    <a:close/>
                    <a:moveTo>
                      <a:pt x="986" y="0"/>
                    </a:moveTo>
                    <a:lnTo>
                      <a:pt x="986" y="0"/>
                    </a:lnTo>
                    <a:lnTo>
                      <a:pt x="998" y="92"/>
                    </a:lnTo>
                    <a:lnTo>
                      <a:pt x="1008" y="184"/>
                    </a:lnTo>
                    <a:lnTo>
                      <a:pt x="1014" y="278"/>
                    </a:lnTo>
                    <a:lnTo>
                      <a:pt x="1016" y="372"/>
                    </a:lnTo>
                    <a:lnTo>
                      <a:pt x="1014" y="278"/>
                    </a:lnTo>
                    <a:lnTo>
                      <a:pt x="1008" y="184"/>
                    </a:lnTo>
                    <a:lnTo>
                      <a:pt x="998" y="92"/>
                    </a:lnTo>
                    <a:lnTo>
                      <a:pt x="9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Freeform 22"/>
              <p:cNvSpPr>
                <a:spLocks/>
              </p:cNvSpPr>
              <p:nvPr/>
            </p:nvSpPr>
            <p:spPr bwMode="auto">
              <a:xfrm>
                <a:off x="1358" y="6545"/>
                <a:ext cx="824" cy="1726"/>
              </a:xfrm>
              <a:custGeom>
                <a:avLst/>
                <a:gdLst>
                  <a:gd name="T0" fmla="*/ 1105 w 686"/>
                  <a:gd name="T1" fmla="*/ 0 h 1436"/>
                  <a:gd name="T2" fmla="*/ 0 w 686"/>
                  <a:gd name="T3" fmla="*/ 0 h 1436"/>
                  <a:gd name="T4" fmla="*/ 24 w 686"/>
                  <a:gd name="T5" fmla="*/ 20 h 1436"/>
                  <a:gd name="T6" fmla="*/ 221 w 686"/>
                  <a:gd name="T7" fmla="*/ 174 h 1436"/>
                  <a:gd name="T8" fmla="*/ 389 w 686"/>
                  <a:gd name="T9" fmla="*/ 346 h 1436"/>
                  <a:gd name="T10" fmla="*/ 539 w 686"/>
                  <a:gd name="T11" fmla="*/ 536 h 1436"/>
                  <a:gd name="T12" fmla="*/ 671 w 686"/>
                  <a:gd name="T13" fmla="*/ 737 h 1436"/>
                  <a:gd name="T14" fmla="*/ 734 w 686"/>
                  <a:gd name="T15" fmla="*/ 868 h 1436"/>
                  <a:gd name="T16" fmla="*/ 846 w 686"/>
                  <a:gd name="T17" fmla="*/ 1138 h 1436"/>
                  <a:gd name="T18" fmla="*/ 920 w 686"/>
                  <a:gd name="T19" fmla="*/ 1426 h 1436"/>
                  <a:gd name="T20" fmla="*/ 955 w 686"/>
                  <a:gd name="T21" fmla="*/ 1716 h 1436"/>
                  <a:gd name="T22" fmla="*/ 960 w 686"/>
                  <a:gd name="T23" fmla="*/ 1861 h 1436"/>
                  <a:gd name="T24" fmla="*/ 955 w 686"/>
                  <a:gd name="T25" fmla="*/ 2063 h 1436"/>
                  <a:gd name="T26" fmla="*/ 924 w 686"/>
                  <a:gd name="T27" fmla="*/ 2262 h 1436"/>
                  <a:gd name="T28" fmla="*/ 906 w 686"/>
                  <a:gd name="T29" fmla="*/ 2376 h 1436"/>
                  <a:gd name="T30" fmla="*/ 841 w 686"/>
                  <a:gd name="T31" fmla="*/ 2597 h 1436"/>
                  <a:gd name="T32" fmla="*/ 799 w 686"/>
                  <a:gd name="T33" fmla="*/ 2706 h 1436"/>
                  <a:gd name="T34" fmla="*/ 819 w 686"/>
                  <a:gd name="T35" fmla="*/ 2959 h 1436"/>
                  <a:gd name="T36" fmla="*/ 819 w 686"/>
                  <a:gd name="T37" fmla="*/ 3035 h 1436"/>
                  <a:gd name="T38" fmla="*/ 806 w 686"/>
                  <a:gd name="T39" fmla="*/ 3182 h 1436"/>
                  <a:gd name="T40" fmla="*/ 790 w 686"/>
                  <a:gd name="T41" fmla="*/ 3256 h 1436"/>
                  <a:gd name="T42" fmla="*/ 746 w 686"/>
                  <a:gd name="T43" fmla="*/ 3432 h 1436"/>
                  <a:gd name="T44" fmla="*/ 674 w 686"/>
                  <a:gd name="T45" fmla="*/ 3603 h 1436"/>
                  <a:gd name="T46" fmla="*/ 769 w 686"/>
                  <a:gd name="T47" fmla="*/ 3536 h 1436"/>
                  <a:gd name="T48" fmla="*/ 955 w 686"/>
                  <a:gd name="T49" fmla="*/ 3391 h 1436"/>
                  <a:gd name="T50" fmla="*/ 1034 w 686"/>
                  <a:gd name="T51" fmla="*/ 3311 h 1436"/>
                  <a:gd name="T52" fmla="*/ 1170 w 686"/>
                  <a:gd name="T53" fmla="*/ 3165 h 1436"/>
                  <a:gd name="T54" fmla="*/ 1291 w 686"/>
                  <a:gd name="T55" fmla="*/ 3010 h 1436"/>
                  <a:gd name="T56" fmla="*/ 1396 w 686"/>
                  <a:gd name="T57" fmla="*/ 2849 h 1436"/>
                  <a:gd name="T58" fmla="*/ 1491 w 686"/>
                  <a:gd name="T59" fmla="*/ 2680 h 1436"/>
                  <a:gd name="T60" fmla="*/ 1565 w 686"/>
                  <a:gd name="T61" fmla="*/ 2499 h 1436"/>
                  <a:gd name="T62" fmla="*/ 1626 w 686"/>
                  <a:gd name="T63" fmla="*/ 2313 h 1436"/>
                  <a:gd name="T64" fmla="*/ 1670 w 686"/>
                  <a:gd name="T65" fmla="*/ 2126 h 1436"/>
                  <a:gd name="T66" fmla="*/ 1700 w 686"/>
                  <a:gd name="T67" fmla="*/ 1933 h 1436"/>
                  <a:gd name="T68" fmla="*/ 1712 w 686"/>
                  <a:gd name="T69" fmla="*/ 1811 h 1436"/>
                  <a:gd name="T70" fmla="*/ 1715 w 686"/>
                  <a:gd name="T71" fmla="*/ 1691 h 1436"/>
                  <a:gd name="T72" fmla="*/ 1706 w 686"/>
                  <a:gd name="T73" fmla="*/ 1516 h 1436"/>
                  <a:gd name="T74" fmla="*/ 1686 w 686"/>
                  <a:gd name="T75" fmla="*/ 1340 h 1436"/>
                  <a:gd name="T76" fmla="*/ 1652 w 686"/>
                  <a:gd name="T77" fmla="*/ 1159 h 1436"/>
                  <a:gd name="T78" fmla="*/ 1605 w 686"/>
                  <a:gd name="T79" fmla="*/ 982 h 1436"/>
                  <a:gd name="T80" fmla="*/ 1562 w 686"/>
                  <a:gd name="T81" fmla="*/ 858 h 1436"/>
                  <a:gd name="T82" fmla="*/ 1465 w 686"/>
                  <a:gd name="T83" fmla="*/ 601 h 1436"/>
                  <a:gd name="T84" fmla="*/ 1355 w 686"/>
                  <a:gd name="T85" fmla="*/ 358 h 1436"/>
                  <a:gd name="T86" fmla="*/ 1241 w 686"/>
                  <a:gd name="T87" fmla="*/ 114 h 1436"/>
                  <a:gd name="T88" fmla="*/ 1181 w 686"/>
                  <a:gd name="T89" fmla="*/ 0 h 14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686" h="1436">
                    <a:moveTo>
                      <a:pt x="472" y="0"/>
                    </a:moveTo>
                    <a:lnTo>
                      <a:pt x="442" y="0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50" y="38"/>
                    </a:lnTo>
                    <a:lnTo>
                      <a:pt x="88" y="70"/>
                    </a:lnTo>
                    <a:lnTo>
                      <a:pt x="124" y="104"/>
                    </a:lnTo>
                    <a:lnTo>
                      <a:pt x="156" y="138"/>
                    </a:lnTo>
                    <a:lnTo>
                      <a:pt x="188" y="176"/>
                    </a:lnTo>
                    <a:lnTo>
                      <a:pt x="216" y="214"/>
                    </a:lnTo>
                    <a:lnTo>
                      <a:pt x="242" y="254"/>
                    </a:lnTo>
                    <a:lnTo>
                      <a:pt x="268" y="294"/>
                    </a:lnTo>
                    <a:lnTo>
                      <a:pt x="294" y="346"/>
                    </a:lnTo>
                    <a:lnTo>
                      <a:pt x="318" y="400"/>
                    </a:lnTo>
                    <a:lnTo>
                      <a:pt x="338" y="454"/>
                    </a:lnTo>
                    <a:lnTo>
                      <a:pt x="356" y="510"/>
                    </a:lnTo>
                    <a:lnTo>
                      <a:pt x="368" y="568"/>
                    </a:lnTo>
                    <a:lnTo>
                      <a:pt x="378" y="626"/>
                    </a:lnTo>
                    <a:lnTo>
                      <a:pt x="382" y="684"/>
                    </a:lnTo>
                    <a:lnTo>
                      <a:pt x="384" y="742"/>
                    </a:lnTo>
                    <a:lnTo>
                      <a:pt x="384" y="782"/>
                    </a:lnTo>
                    <a:lnTo>
                      <a:pt x="382" y="822"/>
                    </a:lnTo>
                    <a:lnTo>
                      <a:pt x="376" y="862"/>
                    </a:lnTo>
                    <a:lnTo>
                      <a:pt x="370" y="902"/>
                    </a:lnTo>
                    <a:lnTo>
                      <a:pt x="362" y="948"/>
                    </a:lnTo>
                    <a:lnTo>
                      <a:pt x="350" y="992"/>
                    </a:lnTo>
                    <a:lnTo>
                      <a:pt x="336" y="1036"/>
                    </a:lnTo>
                    <a:lnTo>
                      <a:pt x="320" y="1078"/>
                    </a:lnTo>
                    <a:lnTo>
                      <a:pt x="326" y="1128"/>
                    </a:lnTo>
                    <a:lnTo>
                      <a:pt x="328" y="1180"/>
                    </a:lnTo>
                    <a:lnTo>
                      <a:pt x="328" y="1210"/>
                    </a:lnTo>
                    <a:lnTo>
                      <a:pt x="326" y="1238"/>
                    </a:lnTo>
                    <a:lnTo>
                      <a:pt x="322" y="1268"/>
                    </a:lnTo>
                    <a:lnTo>
                      <a:pt x="316" y="1298"/>
                    </a:lnTo>
                    <a:lnTo>
                      <a:pt x="308" y="1334"/>
                    </a:lnTo>
                    <a:lnTo>
                      <a:pt x="298" y="1368"/>
                    </a:lnTo>
                    <a:lnTo>
                      <a:pt x="284" y="1402"/>
                    </a:lnTo>
                    <a:lnTo>
                      <a:pt x="270" y="1436"/>
                    </a:lnTo>
                    <a:lnTo>
                      <a:pt x="308" y="1410"/>
                    </a:lnTo>
                    <a:lnTo>
                      <a:pt x="346" y="1382"/>
                    </a:lnTo>
                    <a:lnTo>
                      <a:pt x="382" y="1352"/>
                    </a:lnTo>
                    <a:lnTo>
                      <a:pt x="414" y="1320"/>
                    </a:lnTo>
                    <a:lnTo>
                      <a:pt x="442" y="1292"/>
                    </a:lnTo>
                    <a:lnTo>
                      <a:pt x="468" y="1262"/>
                    </a:lnTo>
                    <a:lnTo>
                      <a:pt x="492" y="1232"/>
                    </a:lnTo>
                    <a:lnTo>
                      <a:pt x="516" y="1200"/>
                    </a:lnTo>
                    <a:lnTo>
                      <a:pt x="538" y="1168"/>
                    </a:lnTo>
                    <a:lnTo>
                      <a:pt x="558" y="1136"/>
                    </a:lnTo>
                    <a:lnTo>
                      <a:pt x="578" y="1102"/>
                    </a:lnTo>
                    <a:lnTo>
                      <a:pt x="596" y="1068"/>
                    </a:lnTo>
                    <a:lnTo>
                      <a:pt x="612" y="1032"/>
                    </a:lnTo>
                    <a:lnTo>
                      <a:pt x="626" y="996"/>
                    </a:lnTo>
                    <a:lnTo>
                      <a:pt x="638" y="960"/>
                    </a:lnTo>
                    <a:lnTo>
                      <a:pt x="650" y="922"/>
                    </a:lnTo>
                    <a:lnTo>
                      <a:pt x="660" y="886"/>
                    </a:lnTo>
                    <a:lnTo>
                      <a:pt x="668" y="848"/>
                    </a:lnTo>
                    <a:lnTo>
                      <a:pt x="676" y="808"/>
                    </a:lnTo>
                    <a:lnTo>
                      <a:pt x="680" y="770"/>
                    </a:lnTo>
                    <a:lnTo>
                      <a:pt x="684" y="722"/>
                    </a:lnTo>
                    <a:lnTo>
                      <a:pt x="686" y="674"/>
                    </a:lnTo>
                    <a:lnTo>
                      <a:pt x="686" y="638"/>
                    </a:lnTo>
                    <a:lnTo>
                      <a:pt x="682" y="604"/>
                    </a:lnTo>
                    <a:lnTo>
                      <a:pt x="680" y="568"/>
                    </a:lnTo>
                    <a:lnTo>
                      <a:pt x="674" y="534"/>
                    </a:lnTo>
                    <a:lnTo>
                      <a:pt x="668" y="498"/>
                    </a:lnTo>
                    <a:lnTo>
                      <a:pt x="660" y="462"/>
                    </a:lnTo>
                    <a:lnTo>
                      <a:pt x="652" y="428"/>
                    </a:lnTo>
                    <a:lnTo>
                      <a:pt x="642" y="392"/>
                    </a:lnTo>
                    <a:lnTo>
                      <a:pt x="624" y="342"/>
                    </a:lnTo>
                    <a:lnTo>
                      <a:pt x="606" y="290"/>
                    </a:lnTo>
                    <a:lnTo>
                      <a:pt x="586" y="240"/>
                    </a:lnTo>
                    <a:lnTo>
                      <a:pt x="564" y="190"/>
                    </a:lnTo>
                    <a:lnTo>
                      <a:pt x="542" y="142"/>
                    </a:lnTo>
                    <a:lnTo>
                      <a:pt x="520" y="94"/>
                    </a:lnTo>
                    <a:lnTo>
                      <a:pt x="496" y="46"/>
                    </a:lnTo>
                    <a:lnTo>
                      <a:pt x="4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Freeform 23"/>
              <p:cNvSpPr>
                <a:spLocks/>
              </p:cNvSpPr>
              <p:nvPr/>
            </p:nvSpPr>
            <p:spPr bwMode="auto">
              <a:xfrm>
                <a:off x="-2141" y="6545"/>
                <a:ext cx="3960" cy="2079"/>
              </a:xfrm>
              <a:custGeom>
                <a:avLst/>
                <a:gdLst>
                  <a:gd name="T0" fmla="*/ 4072 w 3296"/>
                  <a:gd name="T1" fmla="*/ 0 h 1730"/>
                  <a:gd name="T2" fmla="*/ 666 w 3296"/>
                  <a:gd name="T3" fmla="*/ 0 h 1730"/>
                  <a:gd name="T4" fmla="*/ 324 w 3296"/>
                  <a:gd name="T5" fmla="*/ 266 h 1730"/>
                  <a:gd name="T6" fmla="*/ 0 w 3296"/>
                  <a:gd name="T7" fmla="*/ 1413 h 1730"/>
                  <a:gd name="T8" fmla="*/ 0 w 3296"/>
                  <a:gd name="T9" fmla="*/ 4336 h 1730"/>
                  <a:gd name="T10" fmla="*/ 186 w 3296"/>
                  <a:gd name="T11" fmla="*/ 3791 h 1730"/>
                  <a:gd name="T12" fmla="*/ 415 w 3296"/>
                  <a:gd name="T13" fmla="*/ 3269 h 1730"/>
                  <a:gd name="T14" fmla="*/ 700 w 3296"/>
                  <a:gd name="T15" fmla="*/ 2778 h 1730"/>
                  <a:gd name="T16" fmla="*/ 1032 w 3296"/>
                  <a:gd name="T17" fmla="*/ 2322 h 1730"/>
                  <a:gd name="T18" fmla="*/ 1403 w 3296"/>
                  <a:gd name="T19" fmla="*/ 1895 h 1730"/>
                  <a:gd name="T20" fmla="*/ 1677 w 3296"/>
                  <a:gd name="T21" fmla="*/ 1630 h 1730"/>
                  <a:gd name="T22" fmla="*/ 2137 w 3296"/>
                  <a:gd name="T23" fmla="*/ 1258 h 1730"/>
                  <a:gd name="T24" fmla="*/ 2637 w 3296"/>
                  <a:gd name="T25" fmla="*/ 931 h 1730"/>
                  <a:gd name="T26" fmla="*/ 3168 w 3296"/>
                  <a:gd name="T27" fmla="*/ 661 h 1730"/>
                  <a:gd name="T28" fmla="*/ 3735 w 3296"/>
                  <a:gd name="T29" fmla="*/ 446 h 1730"/>
                  <a:gd name="T30" fmla="*/ 4325 w 3296"/>
                  <a:gd name="T31" fmla="*/ 291 h 1730"/>
                  <a:gd name="T32" fmla="*/ 4606 w 3296"/>
                  <a:gd name="T33" fmla="*/ 239 h 1730"/>
                  <a:gd name="T34" fmla="*/ 5037 w 3296"/>
                  <a:gd name="T35" fmla="*/ 189 h 1730"/>
                  <a:gd name="T36" fmla="*/ 5473 w 3296"/>
                  <a:gd name="T37" fmla="*/ 174 h 1730"/>
                  <a:gd name="T38" fmla="*/ 5718 w 3296"/>
                  <a:gd name="T39" fmla="*/ 186 h 1730"/>
                  <a:gd name="T40" fmla="*/ 6075 w 3296"/>
                  <a:gd name="T41" fmla="*/ 257 h 1730"/>
                  <a:gd name="T42" fmla="*/ 6404 w 3296"/>
                  <a:gd name="T43" fmla="*/ 371 h 1730"/>
                  <a:gd name="T44" fmla="*/ 6585 w 3296"/>
                  <a:gd name="T45" fmla="*/ 466 h 1730"/>
                  <a:gd name="T46" fmla="*/ 6835 w 3296"/>
                  <a:gd name="T47" fmla="*/ 627 h 1730"/>
                  <a:gd name="T48" fmla="*/ 7060 w 3296"/>
                  <a:gd name="T49" fmla="*/ 821 h 1730"/>
                  <a:gd name="T50" fmla="*/ 7259 w 3296"/>
                  <a:gd name="T51" fmla="*/ 1043 h 1730"/>
                  <a:gd name="T52" fmla="*/ 7430 w 3296"/>
                  <a:gd name="T53" fmla="*/ 1293 h 1730"/>
                  <a:gd name="T54" fmla="*/ 7526 w 3296"/>
                  <a:gd name="T55" fmla="*/ 1469 h 1730"/>
                  <a:gd name="T56" fmla="*/ 7652 w 3296"/>
                  <a:gd name="T57" fmla="*/ 1799 h 1730"/>
                  <a:gd name="T58" fmla="*/ 7681 w 3296"/>
                  <a:gd name="T59" fmla="*/ 1914 h 1730"/>
                  <a:gd name="T60" fmla="*/ 7770 w 3296"/>
                  <a:gd name="T61" fmla="*/ 2014 h 1730"/>
                  <a:gd name="T62" fmla="*/ 7891 w 3296"/>
                  <a:gd name="T63" fmla="*/ 2182 h 1730"/>
                  <a:gd name="T64" fmla="*/ 7987 w 3296"/>
                  <a:gd name="T65" fmla="*/ 2360 h 1730"/>
                  <a:gd name="T66" fmla="*/ 8051 w 3296"/>
                  <a:gd name="T67" fmla="*/ 2526 h 1730"/>
                  <a:gd name="T68" fmla="*/ 8091 w 3296"/>
                  <a:gd name="T69" fmla="*/ 2700 h 1730"/>
                  <a:gd name="T70" fmla="*/ 8198 w 3296"/>
                  <a:gd name="T71" fmla="*/ 2376 h 1730"/>
                  <a:gd name="T72" fmla="*/ 8231 w 3296"/>
                  <a:gd name="T73" fmla="*/ 2161 h 1730"/>
                  <a:gd name="T74" fmla="*/ 8253 w 3296"/>
                  <a:gd name="T75" fmla="*/ 1860 h 1730"/>
                  <a:gd name="T76" fmla="*/ 8237 w 3296"/>
                  <a:gd name="T77" fmla="*/ 1568 h 1730"/>
                  <a:gd name="T78" fmla="*/ 8137 w 3296"/>
                  <a:gd name="T79" fmla="*/ 1138 h 1730"/>
                  <a:gd name="T80" fmla="*/ 7962 w 3296"/>
                  <a:gd name="T81" fmla="*/ 737 h 1730"/>
                  <a:gd name="T82" fmla="*/ 7831 w 3296"/>
                  <a:gd name="T83" fmla="*/ 536 h 1730"/>
                  <a:gd name="T84" fmla="*/ 7602 w 3296"/>
                  <a:gd name="T85" fmla="*/ 260 h 1730"/>
                  <a:gd name="T86" fmla="*/ 7316 w 3296"/>
                  <a:gd name="T87" fmla="*/ 20 h 1730"/>
                  <a:gd name="T88" fmla="*/ 7292 w 3296"/>
                  <a:gd name="T89" fmla="*/ 0 h 17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296" h="1730">
                    <a:moveTo>
                      <a:pt x="2912" y="0"/>
                    </a:moveTo>
                    <a:lnTo>
                      <a:pt x="2546" y="0"/>
                    </a:lnTo>
                    <a:lnTo>
                      <a:pt x="1626" y="0"/>
                    </a:lnTo>
                    <a:lnTo>
                      <a:pt x="266" y="0"/>
                    </a:lnTo>
                    <a:lnTo>
                      <a:pt x="198" y="52"/>
                    </a:lnTo>
                    <a:lnTo>
                      <a:pt x="130" y="106"/>
                    </a:lnTo>
                    <a:lnTo>
                      <a:pt x="64" y="164"/>
                    </a:lnTo>
                    <a:lnTo>
                      <a:pt x="0" y="224"/>
                    </a:lnTo>
                    <a:lnTo>
                      <a:pt x="0" y="564"/>
                    </a:lnTo>
                    <a:lnTo>
                      <a:pt x="0" y="1730"/>
                    </a:lnTo>
                    <a:lnTo>
                      <a:pt x="22" y="1656"/>
                    </a:lnTo>
                    <a:lnTo>
                      <a:pt x="46" y="1584"/>
                    </a:lnTo>
                    <a:lnTo>
                      <a:pt x="74" y="1512"/>
                    </a:lnTo>
                    <a:lnTo>
                      <a:pt x="102" y="1442"/>
                    </a:lnTo>
                    <a:lnTo>
                      <a:pt x="134" y="1372"/>
                    </a:lnTo>
                    <a:lnTo>
                      <a:pt x="166" y="1304"/>
                    </a:lnTo>
                    <a:lnTo>
                      <a:pt x="202" y="1238"/>
                    </a:lnTo>
                    <a:lnTo>
                      <a:pt x="240" y="1172"/>
                    </a:lnTo>
                    <a:lnTo>
                      <a:pt x="280" y="1108"/>
                    </a:lnTo>
                    <a:lnTo>
                      <a:pt x="322" y="1046"/>
                    </a:lnTo>
                    <a:lnTo>
                      <a:pt x="366" y="986"/>
                    </a:lnTo>
                    <a:lnTo>
                      <a:pt x="412" y="926"/>
                    </a:lnTo>
                    <a:lnTo>
                      <a:pt x="458" y="868"/>
                    </a:lnTo>
                    <a:lnTo>
                      <a:pt x="508" y="812"/>
                    </a:lnTo>
                    <a:lnTo>
                      <a:pt x="560" y="756"/>
                    </a:lnTo>
                    <a:lnTo>
                      <a:pt x="612" y="704"/>
                    </a:lnTo>
                    <a:lnTo>
                      <a:pt x="670" y="650"/>
                    </a:lnTo>
                    <a:lnTo>
                      <a:pt x="730" y="598"/>
                    </a:lnTo>
                    <a:lnTo>
                      <a:pt x="792" y="548"/>
                    </a:lnTo>
                    <a:lnTo>
                      <a:pt x="854" y="502"/>
                    </a:lnTo>
                    <a:lnTo>
                      <a:pt x="920" y="456"/>
                    </a:lnTo>
                    <a:lnTo>
                      <a:pt x="986" y="412"/>
                    </a:lnTo>
                    <a:lnTo>
                      <a:pt x="1054" y="372"/>
                    </a:lnTo>
                    <a:lnTo>
                      <a:pt x="1124" y="334"/>
                    </a:lnTo>
                    <a:lnTo>
                      <a:pt x="1194" y="298"/>
                    </a:lnTo>
                    <a:lnTo>
                      <a:pt x="1266" y="264"/>
                    </a:lnTo>
                    <a:lnTo>
                      <a:pt x="1340" y="232"/>
                    </a:lnTo>
                    <a:lnTo>
                      <a:pt x="1416" y="204"/>
                    </a:lnTo>
                    <a:lnTo>
                      <a:pt x="1492" y="178"/>
                    </a:lnTo>
                    <a:lnTo>
                      <a:pt x="1570" y="154"/>
                    </a:lnTo>
                    <a:lnTo>
                      <a:pt x="1648" y="134"/>
                    </a:lnTo>
                    <a:lnTo>
                      <a:pt x="1728" y="116"/>
                    </a:lnTo>
                    <a:lnTo>
                      <a:pt x="1784" y="104"/>
                    </a:lnTo>
                    <a:lnTo>
                      <a:pt x="1840" y="96"/>
                    </a:lnTo>
                    <a:lnTo>
                      <a:pt x="1896" y="88"/>
                    </a:lnTo>
                    <a:lnTo>
                      <a:pt x="1954" y="80"/>
                    </a:lnTo>
                    <a:lnTo>
                      <a:pt x="2012" y="76"/>
                    </a:lnTo>
                    <a:lnTo>
                      <a:pt x="2070" y="72"/>
                    </a:lnTo>
                    <a:lnTo>
                      <a:pt x="2128" y="70"/>
                    </a:lnTo>
                    <a:lnTo>
                      <a:pt x="2186" y="70"/>
                    </a:lnTo>
                    <a:lnTo>
                      <a:pt x="2236" y="70"/>
                    </a:lnTo>
                    <a:lnTo>
                      <a:pt x="2284" y="74"/>
                    </a:lnTo>
                    <a:lnTo>
                      <a:pt x="2332" y="80"/>
                    </a:lnTo>
                    <a:lnTo>
                      <a:pt x="2380" y="90"/>
                    </a:lnTo>
                    <a:lnTo>
                      <a:pt x="2426" y="102"/>
                    </a:lnTo>
                    <a:lnTo>
                      <a:pt x="2472" y="114"/>
                    </a:lnTo>
                    <a:lnTo>
                      <a:pt x="2516" y="130"/>
                    </a:lnTo>
                    <a:lnTo>
                      <a:pt x="2558" y="148"/>
                    </a:lnTo>
                    <a:lnTo>
                      <a:pt x="2596" y="166"/>
                    </a:lnTo>
                    <a:lnTo>
                      <a:pt x="2630" y="186"/>
                    </a:lnTo>
                    <a:lnTo>
                      <a:pt x="2664" y="206"/>
                    </a:lnTo>
                    <a:lnTo>
                      <a:pt x="2698" y="228"/>
                    </a:lnTo>
                    <a:lnTo>
                      <a:pt x="2730" y="250"/>
                    </a:lnTo>
                    <a:lnTo>
                      <a:pt x="2762" y="274"/>
                    </a:lnTo>
                    <a:lnTo>
                      <a:pt x="2792" y="300"/>
                    </a:lnTo>
                    <a:lnTo>
                      <a:pt x="2820" y="328"/>
                    </a:lnTo>
                    <a:lnTo>
                      <a:pt x="2848" y="356"/>
                    </a:lnTo>
                    <a:lnTo>
                      <a:pt x="2874" y="386"/>
                    </a:lnTo>
                    <a:lnTo>
                      <a:pt x="2900" y="416"/>
                    </a:lnTo>
                    <a:lnTo>
                      <a:pt x="2924" y="448"/>
                    </a:lnTo>
                    <a:lnTo>
                      <a:pt x="2946" y="482"/>
                    </a:lnTo>
                    <a:lnTo>
                      <a:pt x="2968" y="516"/>
                    </a:lnTo>
                    <a:lnTo>
                      <a:pt x="2986" y="550"/>
                    </a:lnTo>
                    <a:lnTo>
                      <a:pt x="3006" y="586"/>
                    </a:lnTo>
                    <a:lnTo>
                      <a:pt x="3024" y="628"/>
                    </a:lnTo>
                    <a:lnTo>
                      <a:pt x="3042" y="672"/>
                    </a:lnTo>
                    <a:lnTo>
                      <a:pt x="3056" y="718"/>
                    </a:lnTo>
                    <a:lnTo>
                      <a:pt x="3068" y="764"/>
                    </a:lnTo>
                    <a:lnTo>
                      <a:pt x="3086" y="782"/>
                    </a:lnTo>
                    <a:lnTo>
                      <a:pt x="3104" y="804"/>
                    </a:lnTo>
                    <a:lnTo>
                      <a:pt x="3122" y="824"/>
                    </a:lnTo>
                    <a:lnTo>
                      <a:pt x="3138" y="846"/>
                    </a:lnTo>
                    <a:lnTo>
                      <a:pt x="3152" y="870"/>
                    </a:lnTo>
                    <a:lnTo>
                      <a:pt x="3166" y="892"/>
                    </a:lnTo>
                    <a:lnTo>
                      <a:pt x="3178" y="918"/>
                    </a:lnTo>
                    <a:lnTo>
                      <a:pt x="3190" y="942"/>
                    </a:lnTo>
                    <a:lnTo>
                      <a:pt x="3204" y="974"/>
                    </a:lnTo>
                    <a:lnTo>
                      <a:pt x="3216" y="1008"/>
                    </a:lnTo>
                    <a:lnTo>
                      <a:pt x="3224" y="1044"/>
                    </a:lnTo>
                    <a:lnTo>
                      <a:pt x="3232" y="1078"/>
                    </a:lnTo>
                    <a:lnTo>
                      <a:pt x="3248" y="1036"/>
                    </a:lnTo>
                    <a:lnTo>
                      <a:pt x="3262" y="992"/>
                    </a:lnTo>
                    <a:lnTo>
                      <a:pt x="3274" y="948"/>
                    </a:lnTo>
                    <a:lnTo>
                      <a:pt x="3282" y="902"/>
                    </a:lnTo>
                    <a:lnTo>
                      <a:pt x="3288" y="862"/>
                    </a:lnTo>
                    <a:lnTo>
                      <a:pt x="3294" y="822"/>
                    </a:lnTo>
                    <a:lnTo>
                      <a:pt x="3296" y="782"/>
                    </a:lnTo>
                    <a:lnTo>
                      <a:pt x="3296" y="742"/>
                    </a:lnTo>
                    <a:lnTo>
                      <a:pt x="3294" y="684"/>
                    </a:lnTo>
                    <a:lnTo>
                      <a:pt x="3290" y="626"/>
                    </a:lnTo>
                    <a:lnTo>
                      <a:pt x="3280" y="568"/>
                    </a:lnTo>
                    <a:lnTo>
                      <a:pt x="3268" y="510"/>
                    </a:lnTo>
                    <a:lnTo>
                      <a:pt x="3250" y="454"/>
                    </a:lnTo>
                    <a:lnTo>
                      <a:pt x="3230" y="400"/>
                    </a:lnTo>
                    <a:lnTo>
                      <a:pt x="3206" y="346"/>
                    </a:lnTo>
                    <a:lnTo>
                      <a:pt x="3180" y="294"/>
                    </a:lnTo>
                    <a:lnTo>
                      <a:pt x="3154" y="254"/>
                    </a:lnTo>
                    <a:lnTo>
                      <a:pt x="3128" y="214"/>
                    </a:lnTo>
                    <a:lnTo>
                      <a:pt x="3100" y="176"/>
                    </a:lnTo>
                    <a:lnTo>
                      <a:pt x="3068" y="138"/>
                    </a:lnTo>
                    <a:lnTo>
                      <a:pt x="3036" y="104"/>
                    </a:lnTo>
                    <a:lnTo>
                      <a:pt x="3000" y="70"/>
                    </a:lnTo>
                    <a:lnTo>
                      <a:pt x="2962" y="38"/>
                    </a:lnTo>
                    <a:lnTo>
                      <a:pt x="2922" y="8"/>
                    </a:lnTo>
                    <a:lnTo>
                      <a:pt x="29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Freeform 24"/>
              <p:cNvSpPr>
                <a:spLocks/>
              </p:cNvSpPr>
              <p:nvPr/>
            </p:nvSpPr>
            <p:spPr bwMode="auto">
              <a:xfrm>
                <a:off x="-2141" y="6629"/>
                <a:ext cx="3686" cy="2807"/>
              </a:xfrm>
              <a:custGeom>
                <a:avLst/>
                <a:gdLst>
                  <a:gd name="T0" fmla="*/ 5327 w 3068"/>
                  <a:gd name="T1" fmla="*/ 0 h 2336"/>
                  <a:gd name="T2" fmla="*/ 4892 w 3068"/>
                  <a:gd name="T3" fmla="*/ 24 h 2336"/>
                  <a:gd name="T4" fmla="*/ 4466 w 3068"/>
                  <a:gd name="T5" fmla="*/ 85 h 2336"/>
                  <a:gd name="T6" fmla="*/ 4126 w 3068"/>
                  <a:gd name="T7" fmla="*/ 162 h 2336"/>
                  <a:gd name="T8" fmla="*/ 3545 w 3068"/>
                  <a:gd name="T9" fmla="*/ 335 h 2336"/>
                  <a:gd name="T10" fmla="*/ 2989 w 3068"/>
                  <a:gd name="T11" fmla="*/ 571 h 2336"/>
                  <a:gd name="T12" fmla="*/ 2470 w 3068"/>
                  <a:gd name="T13" fmla="*/ 858 h 2336"/>
                  <a:gd name="T14" fmla="*/ 1984 w 3068"/>
                  <a:gd name="T15" fmla="*/ 1197 h 2336"/>
                  <a:gd name="T16" fmla="*/ 1532 w 3068"/>
                  <a:gd name="T17" fmla="*/ 1590 h 2336"/>
                  <a:gd name="T18" fmla="*/ 1271 w 3068"/>
                  <a:gd name="T19" fmla="*/ 1860 h 2336"/>
                  <a:gd name="T20" fmla="*/ 918 w 3068"/>
                  <a:gd name="T21" fmla="*/ 2296 h 2336"/>
                  <a:gd name="T22" fmla="*/ 601 w 3068"/>
                  <a:gd name="T23" fmla="*/ 2761 h 2336"/>
                  <a:gd name="T24" fmla="*/ 335 w 3068"/>
                  <a:gd name="T25" fmla="*/ 3264 h 2336"/>
                  <a:gd name="T26" fmla="*/ 114 w 3068"/>
                  <a:gd name="T27" fmla="*/ 3794 h 2336"/>
                  <a:gd name="T28" fmla="*/ 0 w 3068"/>
                  <a:gd name="T29" fmla="*/ 5592 h 2336"/>
                  <a:gd name="T30" fmla="*/ 1741 w 3068"/>
                  <a:gd name="T31" fmla="*/ 5852 h 2336"/>
                  <a:gd name="T32" fmla="*/ 1748 w 3068"/>
                  <a:gd name="T33" fmla="*/ 5556 h 2336"/>
                  <a:gd name="T34" fmla="*/ 1827 w 3068"/>
                  <a:gd name="T35" fmla="*/ 4807 h 2336"/>
                  <a:gd name="T36" fmla="*/ 1913 w 3068"/>
                  <a:gd name="T37" fmla="*/ 4420 h 2336"/>
                  <a:gd name="T38" fmla="*/ 2083 w 3068"/>
                  <a:gd name="T39" fmla="*/ 3854 h 2336"/>
                  <a:gd name="T40" fmla="*/ 2319 w 3068"/>
                  <a:gd name="T41" fmla="*/ 3302 h 2336"/>
                  <a:gd name="T42" fmla="*/ 2608 w 3068"/>
                  <a:gd name="T43" fmla="*/ 2781 h 2336"/>
                  <a:gd name="T44" fmla="*/ 2959 w 3068"/>
                  <a:gd name="T45" fmla="*/ 2285 h 2336"/>
                  <a:gd name="T46" fmla="*/ 3223 w 3068"/>
                  <a:gd name="T47" fmla="*/ 1974 h 2336"/>
                  <a:gd name="T48" fmla="*/ 3526 w 3068"/>
                  <a:gd name="T49" fmla="*/ 1668 h 2336"/>
                  <a:gd name="T50" fmla="*/ 3849 w 3068"/>
                  <a:gd name="T51" fmla="*/ 1383 h 2336"/>
                  <a:gd name="T52" fmla="*/ 4079 w 3068"/>
                  <a:gd name="T53" fmla="*/ 1208 h 2336"/>
                  <a:gd name="T54" fmla="*/ 4390 w 3068"/>
                  <a:gd name="T55" fmla="*/ 1017 h 2336"/>
                  <a:gd name="T56" fmla="*/ 4717 w 3068"/>
                  <a:gd name="T57" fmla="*/ 881 h 2336"/>
                  <a:gd name="T58" fmla="*/ 4943 w 3068"/>
                  <a:gd name="T59" fmla="*/ 821 h 2336"/>
                  <a:gd name="T60" fmla="*/ 5060 w 3068"/>
                  <a:gd name="T61" fmla="*/ 797 h 2336"/>
                  <a:gd name="T62" fmla="*/ 5412 w 3068"/>
                  <a:gd name="T63" fmla="*/ 773 h 2336"/>
                  <a:gd name="T64" fmla="*/ 5412 w 3068"/>
                  <a:gd name="T65" fmla="*/ 773 h 2336"/>
                  <a:gd name="T66" fmla="*/ 5412 w 3068"/>
                  <a:gd name="T67" fmla="*/ 773 h 2336"/>
                  <a:gd name="T68" fmla="*/ 5689 w 3068"/>
                  <a:gd name="T69" fmla="*/ 786 h 2336"/>
                  <a:gd name="T70" fmla="*/ 6092 w 3068"/>
                  <a:gd name="T71" fmla="*/ 878 h 2336"/>
                  <a:gd name="T72" fmla="*/ 6477 w 3068"/>
                  <a:gd name="T73" fmla="*/ 1036 h 2336"/>
                  <a:gd name="T74" fmla="*/ 6484 w 3068"/>
                  <a:gd name="T75" fmla="*/ 1036 h 2336"/>
                  <a:gd name="T76" fmla="*/ 6703 w 3068"/>
                  <a:gd name="T77" fmla="*/ 1172 h 2336"/>
                  <a:gd name="T78" fmla="*/ 6909 w 3068"/>
                  <a:gd name="T79" fmla="*/ 1327 h 2336"/>
                  <a:gd name="T80" fmla="*/ 7281 w 3068"/>
                  <a:gd name="T81" fmla="*/ 1454 h 2336"/>
                  <a:gd name="T82" fmla="*/ 7469 w 3068"/>
                  <a:gd name="T83" fmla="*/ 1563 h 2336"/>
                  <a:gd name="T84" fmla="*/ 7680 w 3068"/>
                  <a:gd name="T85" fmla="*/ 1739 h 2336"/>
                  <a:gd name="T86" fmla="*/ 7615 w 3068"/>
                  <a:gd name="T87" fmla="*/ 1507 h 2336"/>
                  <a:gd name="T88" fmla="*/ 7526 w 3068"/>
                  <a:gd name="T89" fmla="*/ 1292 h 2336"/>
                  <a:gd name="T90" fmla="*/ 7373 w 3068"/>
                  <a:gd name="T91" fmla="*/ 1032 h 2336"/>
                  <a:gd name="T92" fmla="*/ 7195 w 3068"/>
                  <a:gd name="T93" fmla="*/ 793 h 2336"/>
                  <a:gd name="T94" fmla="*/ 6989 w 3068"/>
                  <a:gd name="T95" fmla="*/ 576 h 2336"/>
                  <a:gd name="T96" fmla="*/ 6752 w 3068"/>
                  <a:gd name="T97" fmla="*/ 395 h 2336"/>
                  <a:gd name="T98" fmla="*/ 6499 w 3068"/>
                  <a:gd name="T99" fmla="*/ 239 h 2336"/>
                  <a:gd name="T100" fmla="*/ 6299 w 3068"/>
                  <a:gd name="T101" fmla="*/ 151 h 2336"/>
                  <a:gd name="T102" fmla="*/ 5957 w 3068"/>
                  <a:gd name="T103" fmla="*/ 50 h 2336"/>
                  <a:gd name="T104" fmla="*/ 5596 w 3068"/>
                  <a:gd name="T105" fmla="*/ 0 h 23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3068" h="2336">
                    <a:moveTo>
                      <a:pt x="2186" y="0"/>
                    </a:moveTo>
                    <a:lnTo>
                      <a:pt x="2186" y="0"/>
                    </a:lnTo>
                    <a:lnTo>
                      <a:pt x="2128" y="0"/>
                    </a:lnTo>
                    <a:lnTo>
                      <a:pt x="2070" y="2"/>
                    </a:lnTo>
                    <a:lnTo>
                      <a:pt x="2012" y="6"/>
                    </a:lnTo>
                    <a:lnTo>
                      <a:pt x="1954" y="10"/>
                    </a:lnTo>
                    <a:lnTo>
                      <a:pt x="1896" y="18"/>
                    </a:lnTo>
                    <a:lnTo>
                      <a:pt x="1840" y="26"/>
                    </a:lnTo>
                    <a:lnTo>
                      <a:pt x="1784" y="34"/>
                    </a:lnTo>
                    <a:lnTo>
                      <a:pt x="1728" y="46"/>
                    </a:lnTo>
                    <a:lnTo>
                      <a:pt x="1648" y="64"/>
                    </a:lnTo>
                    <a:lnTo>
                      <a:pt x="1570" y="84"/>
                    </a:lnTo>
                    <a:lnTo>
                      <a:pt x="1492" y="108"/>
                    </a:lnTo>
                    <a:lnTo>
                      <a:pt x="1416" y="134"/>
                    </a:lnTo>
                    <a:lnTo>
                      <a:pt x="1340" y="162"/>
                    </a:lnTo>
                    <a:lnTo>
                      <a:pt x="1266" y="194"/>
                    </a:lnTo>
                    <a:lnTo>
                      <a:pt x="1194" y="228"/>
                    </a:lnTo>
                    <a:lnTo>
                      <a:pt x="1124" y="264"/>
                    </a:lnTo>
                    <a:lnTo>
                      <a:pt x="1054" y="302"/>
                    </a:lnTo>
                    <a:lnTo>
                      <a:pt x="986" y="342"/>
                    </a:lnTo>
                    <a:lnTo>
                      <a:pt x="920" y="386"/>
                    </a:lnTo>
                    <a:lnTo>
                      <a:pt x="854" y="432"/>
                    </a:lnTo>
                    <a:lnTo>
                      <a:pt x="792" y="478"/>
                    </a:lnTo>
                    <a:lnTo>
                      <a:pt x="730" y="528"/>
                    </a:lnTo>
                    <a:lnTo>
                      <a:pt x="670" y="580"/>
                    </a:lnTo>
                    <a:lnTo>
                      <a:pt x="612" y="634"/>
                    </a:lnTo>
                    <a:lnTo>
                      <a:pt x="560" y="686"/>
                    </a:lnTo>
                    <a:lnTo>
                      <a:pt x="508" y="742"/>
                    </a:lnTo>
                    <a:lnTo>
                      <a:pt x="458" y="798"/>
                    </a:lnTo>
                    <a:lnTo>
                      <a:pt x="412" y="856"/>
                    </a:lnTo>
                    <a:lnTo>
                      <a:pt x="366" y="916"/>
                    </a:lnTo>
                    <a:lnTo>
                      <a:pt x="322" y="976"/>
                    </a:lnTo>
                    <a:lnTo>
                      <a:pt x="280" y="1038"/>
                    </a:lnTo>
                    <a:lnTo>
                      <a:pt x="240" y="1102"/>
                    </a:lnTo>
                    <a:lnTo>
                      <a:pt x="202" y="1168"/>
                    </a:lnTo>
                    <a:lnTo>
                      <a:pt x="166" y="1234"/>
                    </a:lnTo>
                    <a:lnTo>
                      <a:pt x="134" y="1302"/>
                    </a:lnTo>
                    <a:lnTo>
                      <a:pt x="102" y="1372"/>
                    </a:lnTo>
                    <a:lnTo>
                      <a:pt x="74" y="1442"/>
                    </a:lnTo>
                    <a:lnTo>
                      <a:pt x="46" y="1514"/>
                    </a:lnTo>
                    <a:lnTo>
                      <a:pt x="22" y="1586"/>
                    </a:lnTo>
                    <a:lnTo>
                      <a:pt x="0" y="1660"/>
                    </a:lnTo>
                    <a:lnTo>
                      <a:pt x="0" y="2232"/>
                    </a:lnTo>
                    <a:lnTo>
                      <a:pt x="0" y="2336"/>
                    </a:lnTo>
                    <a:lnTo>
                      <a:pt x="696" y="2336"/>
                    </a:lnTo>
                    <a:lnTo>
                      <a:pt x="696" y="2318"/>
                    </a:lnTo>
                    <a:lnTo>
                      <a:pt x="698" y="2218"/>
                    </a:lnTo>
                    <a:lnTo>
                      <a:pt x="704" y="2118"/>
                    </a:lnTo>
                    <a:lnTo>
                      <a:pt x="716" y="2018"/>
                    </a:lnTo>
                    <a:lnTo>
                      <a:pt x="730" y="1918"/>
                    </a:lnTo>
                    <a:lnTo>
                      <a:pt x="746" y="1842"/>
                    </a:lnTo>
                    <a:lnTo>
                      <a:pt x="764" y="1764"/>
                    </a:lnTo>
                    <a:lnTo>
                      <a:pt x="784" y="1688"/>
                    </a:lnTo>
                    <a:lnTo>
                      <a:pt x="806" y="1612"/>
                    </a:lnTo>
                    <a:lnTo>
                      <a:pt x="832" y="1538"/>
                    </a:lnTo>
                    <a:lnTo>
                      <a:pt x="862" y="1464"/>
                    </a:lnTo>
                    <a:lnTo>
                      <a:pt x="892" y="1390"/>
                    </a:lnTo>
                    <a:lnTo>
                      <a:pt x="926" y="1318"/>
                    </a:lnTo>
                    <a:lnTo>
                      <a:pt x="962" y="1248"/>
                    </a:lnTo>
                    <a:lnTo>
                      <a:pt x="1000" y="1178"/>
                    </a:lnTo>
                    <a:lnTo>
                      <a:pt x="1042" y="1110"/>
                    </a:lnTo>
                    <a:lnTo>
                      <a:pt x="1086" y="1042"/>
                    </a:lnTo>
                    <a:lnTo>
                      <a:pt x="1132" y="976"/>
                    </a:lnTo>
                    <a:lnTo>
                      <a:pt x="1182" y="912"/>
                    </a:lnTo>
                    <a:lnTo>
                      <a:pt x="1234" y="848"/>
                    </a:lnTo>
                    <a:lnTo>
                      <a:pt x="1288" y="788"/>
                    </a:lnTo>
                    <a:lnTo>
                      <a:pt x="1326" y="746"/>
                    </a:lnTo>
                    <a:lnTo>
                      <a:pt x="1366" y="706"/>
                    </a:lnTo>
                    <a:lnTo>
                      <a:pt x="1408" y="666"/>
                    </a:lnTo>
                    <a:lnTo>
                      <a:pt x="1450" y="626"/>
                    </a:lnTo>
                    <a:lnTo>
                      <a:pt x="1492" y="590"/>
                    </a:lnTo>
                    <a:lnTo>
                      <a:pt x="1538" y="552"/>
                    </a:lnTo>
                    <a:lnTo>
                      <a:pt x="1584" y="516"/>
                    </a:lnTo>
                    <a:lnTo>
                      <a:pt x="1630" y="482"/>
                    </a:lnTo>
                    <a:lnTo>
                      <a:pt x="1670" y="454"/>
                    </a:lnTo>
                    <a:lnTo>
                      <a:pt x="1712" y="428"/>
                    </a:lnTo>
                    <a:lnTo>
                      <a:pt x="1754" y="406"/>
                    </a:lnTo>
                    <a:lnTo>
                      <a:pt x="1796" y="386"/>
                    </a:lnTo>
                    <a:lnTo>
                      <a:pt x="1840" y="368"/>
                    </a:lnTo>
                    <a:lnTo>
                      <a:pt x="1884" y="352"/>
                    </a:lnTo>
                    <a:lnTo>
                      <a:pt x="1930" y="338"/>
                    </a:lnTo>
                    <a:lnTo>
                      <a:pt x="1974" y="328"/>
                    </a:lnTo>
                    <a:lnTo>
                      <a:pt x="1976" y="328"/>
                    </a:lnTo>
                    <a:lnTo>
                      <a:pt x="2022" y="318"/>
                    </a:lnTo>
                    <a:lnTo>
                      <a:pt x="2070" y="312"/>
                    </a:lnTo>
                    <a:lnTo>
                      <a:pt x="2116" y="310"/>
                    </a:lnTo>
                    <a:lnTo>
                      <a:pt x="2162" y="308"/>
                    </a:lnTo>
                    <a:lnTo>
                      <a:pt x="2218" y="310"/>
                    </a:lnTo>
                    <a:lnTo>
                      <a:pt x="2272" y="314"/>
                    </a:lnTo>
                    <a:lnTo>
                      <a:pt x="2328" y="322"/>
                    </a:lnTo>
                    <a:lnTo>
                      <a:pt x="2382" y="334"/>
                    </a:lnTo>
                    <a:lnTo>
                      <a:pt x="2434" y="350"/>
                    </a:lnTo>
                    <a:lnTo>
                      <a:pt x="2486" y="368"/>
                    </a:lnTo>
                    <a:lnTo>
                      <a:pt x="2538" y="388"/>
                    </a:lnTo>
                    <a:lnTo>
                      <a:pt x="2588" y="414"/>
                    </a:lnTo>
                    <a:lnTo>
                      <a:pt x="2590" y="414"/>
                    </a:lnTo>
                    <a:lnTo>
                      <a:pt x="2634" y="440"/>
                    </a:lnTo>
                    <a:lnTo>
                      <a:pt x="2678" y="468"/>
                    </a:lnTo>
                    <a:lnTo>
                      <a:pt x="2718" y="498"/>
                    </a:lnTo>
                    <a:lnTo>
                      <a:pt x="2760" y="530"/>
                    </a:lnTo>
                    <a:lnTo>
                      <a:pt x="2810" y="542"/>
                    </a:lnTo>
                    <a:lnTo>
                      <a:pt x="2860" y="558"/>
                    </a:lnTo>
                    <a:lnTo>
                      <a:pt x="2908" y="580"/>
                    </a:lnTo>
                    <a:lnTo>
                      <a:pt x="2952" y="604"/>
                    </a:lnTo>
                    <a:lnTo>
                      <a:pt x="2984" y="624"/>
                    </a:lnTo>
                    <a:lnTo>
                      <a:pt x="3014" y="644"/>
                    </a:lnTo>
                    <a:lnTo>
                      <a:pt x="3042" y="668"/>
                    </a:lnTo>
                    <a:lnTo>
                      <a:pt x="3068" y="694"/>
                    </a:lnTo>
                    <a:lnTo>
                      <a:pt x="3056" y="648"/>
                    </a:lnTo>
                    <a:lnTo>
                      <a:pt x="3042" y="602"/>
                    </a:lnTo>
                    <a:lnTo>
                      <a:pt x="3024" y="558"/>
                    </a:lnTo>
                    <a:lnTo>
                      <a:pt x="3006" y="516"/>
                    </a:lnTo>
                    <a:lnTo>
                      <a:pt x="2986" y="480"/>
                    </a:lnTo>
                    <a:lnTo>
                      <a:pt x="2968" y="446"/>
                    </a:lnTo>
                    <a:lnTo>
                      <a:pt x="2946" y="412"/>
                    </a:lnTo>
                    <a:lnTo>
                      <a:pt x="2924" y="378"/>
                    </a:lnTo>
                    <a:lnTo>
                      <a:pt x="2900" y="346"/>
                    </a:lnTo>
                    <a:lnTo>
                      <a:pt x="2874" y="316"/>
                    </a:lnTo>
                    <a:lnTo>
                      <a:pt x="2848" y="286"/>
                    </a:lnTo>
                    <a:lnTo>
                      <a:pt x="2820" y="258"/>
                    </a:lnTo>
                    <a:lnTo>
                      <a:pt x="2792" y="230"/>
                    </a:lnTo>
                    <a:lnTo>
                      <a:pt x="2762" y="204"/>
                    </a:lnTo>
                    <a:lnTo>
                      <a:pt x="2730" y="180"/>
                    </a:lnTo>
                    <a:lnTo>
                      <a:pt x="2698" y="158"/>
                    </a:lnTo>
                    <a:lnTo>
                      <a:pt x="2664" y="136"/>
                    </a:lnTo>
                    <a:lnTo>
                      <a:pt x="2630" y="116"/>
                    </a:lnTo>
                    <a:lnTo>
                      <a:pt x="2596" y="96"/>
                    </a:lnTo>
                    <a:lnTo>
                      <a:pt x="2558" y="78"/>
                    </a:lnTo>
                    <a:lnTo>
                      <a:pt x="2516" y="60"/>
                    </a:lnTo>
                    <a:lnTo>
                      <a:pt x="2472" y="44"/>
                    </a:lnTo>
                    <a:lnTo>
                      <a:pt x="2426" y="32"/>
                    </a:lnTo>
                    <a:lnTo>
                      <a:pt x="2380" y="20"/>
                    </a:lnTo>
                    <a:lnTo>
                      <a:pt x="2332" y="10"/>
                    </a:lnTo>
                    <a:lnTo>
                      <a:pt x="2284" y="4"/>
                    </a:lnTo>
                    <a:lnTo>
                      <a:pt x="2236" y="0"/>
                    </a:lnTo>
                    <a:lnTo>
                      <a:pt x="21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6" name="Freeform 25"/>
              <p:cNvSpPr>
                <a:spLocks noEditPoints="1"/>
              </p:cNvSpPr>
              <p:nvPr/>
            </p:nvSpPr>
            <p:spPr bwMode="auto">
              <a:xfrm>
                <a:off x="-1304" y="6999"/>
                <a:ext cx="2275" cy="2437"/>
              </a:xfrm>
              <a:custGeom>
                <a:avLst/>
                <a:gdLst>
                  <a:gd name="T0" fmla="*/ 0 w 1894"/>
                  <a:gd name="T1" fmla="*/ 5035 h 2028"/>
                  <a:gd name="T2" fmla="*/ 0 w 1894"/>
                  <a:gd name="T3" fmla="*/ 5035 h 2028"/>
                  <a:gd name="T4" fmla="*/ 0 w 1894"/>
                  <a:gd name="T5" fmla="*/ 5082 h 2028"/>
                  <a:gd name="T6" fmla="*/ 0 w 1894"/>
                  <a:gd name="T7" fmla="*/ 5082 h 2028"/>
                  <a:gd name="T8" fmla="*/ 0 w 1894"/>
                  <a:gd name="T9" fmla="*/ 5082 h 2028"/>
                  <a:gd name="T10" fmla="*/ 0 w 1894"/>
                  <a:gd name="T11" fmla="*/ 5035 h 2028"/>
                  <a:gd name="T12" fmla="*/ 4731 w 1894"/>
                  <a:gd name="T13" fmla="*/ 266 h 2028"/>
                  <a:gd name="T14" fmla="*/ 4731 w 1894"/>
                  <a:gd name="T15" fmla="*/ 266 h 2028"/>
                  <a:gd name="T16" fmla="*/ 4736 w 1894"/>
                  <a:gd name="T17" fmla="*/ 266 h 2028"/>
                  <a:gd name="T18" fmla="*/ 4736 w 1894"/>
                  <a:gd name="T19" fmla="*/ 266 h 2028"/>
                  <a:gd name="T20" fmla="*/ 4731 w 1894"/>
                  <a:gd name="T21" fmla="*/ 266 h 2028"/>
                  <a:gd name="T22" fmla="*/ 3665 w 1894"/>
                  <a:gd name="T23" fmla="*/ 0 h 2028"/>
                  <a:gd name="T24" fmla="*/ 3665 w 1894"/>
                  <a:gd name="T25" fmla="*/ 0 h 2028"/>
                  <a:gd name="T26" fmla="*/ 3551 w 1894"/>
                  <a:gd name="T27" fmla="*/ 2 h 2028"/>
                  <a:gd name="T28" fmla="*/ 3435 w 1894"/>
                  <a:gd name="T29" fmla="*/ 10 h 2028"/>
                  <a:gd name="T30" fmla="*/ 3315 w 1894"/>
                  <a:gd name="T31" fmla="*/ 24 h 2028"/>
                  <a:gd name="T32" fmla="*/ 3199 w 1894"/>
                  <a:gd name="T33" fmla="*/ 50 h 2028"/>
                  <a:gd name="T34" fmla="*/ 3199 w 1894"/>
                  <a:gd name="T35" fmla="*/ 50 h 2028"/>
                  <a:gd name="T36" fmla="*/ 3315 w 1894"/>
                  <a:gd name="T37" fmla="*/ 24 h 2028"/>
                  <a:gd name="T38" fmla="*/ 3435 w 1894"/>
                  <a:gd name="T39" fmla="*/ 10 h 2028"/>
                  <a:gd name="T40" fmla="*/ 3551 w 1894"/>
                  <a:gd name="T41" fmla="*/ 2 h 2028"/>
                  <a:gd name="T42" fmla="*/ 3665 w 1894"/>
                  <a:gd name="T43" fmla="*/ 0 h 2028"/>
                  <a:gd name="T44" fmla="*/ 3665 w 1894"/>
                  <a:gd name="T45" fmla="*/ 0 h 2028"/>
                  <a:gd name="T46" fmla="*/ 3665 w 1894"/>
                  <a:gd name="T47" fmla="*/ 0 h 2028"/>
                  <a:gd name="T48" fmla="*/ 3665 w 1894"/>
                  <a:gd name="T49" fmla="*/ 0 h 2028"/>
                  <a:gd name="T50" fmla="*/ 3665 w 1894"/>
                  <a:gd name="T51" fmla="*/ 0 h 2028"/>
                  <a:gd name="T52" fmla="*/ 3665 w 1894"/>
                  <a:gd name="T53" fmla="*/ 0 h 2028"/>
                  <a:gd name="T54" fmla="*/ 3665 w 1894"/>
                  <a:gd name="T55" fmla="*/ 0 h 202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894" h="2028">
                    <a:moveTo>
                      <a:pt x="0" y="2010"/>
                    </a:moveTo>
                    <a:lnTo>
                      <a:pt x="0" y="2010"/>
                    </a:lnTo>
                    <a:lnTo>
                      <a:pt x="0" y="2028"/>
                    </a:lnTo>
                    <a:lnTo>
                      <a:pt x="0" y="2010"/>
                    </a:lnTo>
                    <a:close/>
                    <a:moveTo>
                      <a:pt x="1892" y="106"/>
                    </a:moveTo>
                    <a:lnTo>
                      <a:pt x="1892" y="106"/>
                    </a:lnTo>
                    <a:lnTo>
                      <a:pt x="1894" y="106"/>
                    </a:lnTo>
                    <a:lnTo>
                      <a:pt x="1892" y="106"/>
                    </a:lnTo>
                    <a:close/>
                    <a:moveTo>
                      <a:pt x="1466" y="0"/>
                    </a:moveTo>
                    <a:lnTo>
                      <a:pt x="1466" y="0"/>
                    </a:lnTo>
                    <a:lnTo>
                      <a:pt x="1420" y="2"/>
                    </a:lnTo>
                    <a:lnTo>
                      <a:pt x="1374" y="4"/>
                    </a:lnTo>
                    <a:lnTo>
                      <a:pt x="1326" y="10"/>
                    </a:lnTo>
                    <a:lnTo>
                      <a:pt x="1280" y="20"/>
                    </a:lnTo>
                    <a:lnTo>
                      <a:pt x="1326" y="10"/>
                    </a:lnTo>
                    <a:lnTo>
                      <a:pt x="1374" y="4"/>
                    </a:lnTo>
                    <a:lnTo>
                      <a:pt x="1420" y="2"/>
                    </a:lnTo>
                    <a:lnTo>
                      <a:pt x="1466" y="0"/>
                    </a:lnTo>
                    <a:close/>
                    <a:moveTo>
                      <a:pt x="1466" y="0"/>
                    </a:moveTo>
                    <a:lnTo>
                      <a:pt x="14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/>
                  </a:gs>
                  <a:gs pos="100000">
                    <a:srgbClr val="AEAEA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106" name="Group 26"/>
            <p:cNvGrpSpPr>
              <a:grpSpLocks/>
            </p:cNvGrpSpPr>
            <p:nvPr/>
          </p:nvGrpSpPr>
          <p:grpSpPr bwMode="auto">
            <a:xfrm rot="10800000" flipH="1" flipV="1">
              <a:off x="-360" y="549"/>
              <a:ext cx="6705" cy="3042"/>
              <a:chOff x="-2141" y="6545"/>
              <a:chExt cx="6373" cy="2891"/>
            </a:xfrm>
          </p:grpSpPr>
          <p:sp>
            <p:nvSpPr>
              <p:cNvPr id="3107" name="Freeform 27"/>
              <p:cNvSpPr>
                <a:spLocks/>
              </p:cNvSpPr>
              <p:nvPr/>
            </p:nvSpPr>
            <p:spPr bwMode="auto">
              <a:xfrm>
                <a:off x="-2143" y="6545"/>
                <a:ext cx="320" cy="269"/>
              </a:xfrm>
              <a:custGeom>
                <a:avLst/>
                <a:gdLst>
                  <a:gd name="T0" fmla="*/ 557 w 266"/>
                  <a:gd name="T1" fmla="*/ 0 h 224"/>
                  <a:gd name="T2" fmla="*/ 0 w 266"/>
                  <a:gd name="T3" fmla="*/ 0 h 224"/>
                  <a:gd name="T4" fmla="*/ 0 w 266"/>
                  <a:gd name="T5" fmla="*/ 466 h 224"/>
                  <a:gd name="T6" fmla="*/ 0 w 266"/>
                  <a:gd name="T7" fmla="*/ 466 h 224"/>
                  <a:gd name="T8" fmla="*/ 0 w 266"/>
                  <a:gd name="T9" fmla="*/ 466 h 224"/>
                  <a:gd name="T10" fmla="*/ 135 w 266"/>
                  <a:gd name="T11" fmla="*/ 342 h 224"/>
                  <a:gd name="T12" fmla="*/ 272 w 266"/>
                  <a:gd name="T13" fmla="*/ 221 h 224"/>
                  <a:gd name="T14" fmla="*/ 414 w 266"/>
                  <a:gd name="T15" fmla="*/ 107 h 224"/>
                  <a:gd name="T16" fmla="*/ 557 w 266"/>
                  <a:gd name="T17" fmla="*/ 0 h 2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66" h="224">
                    <a:moveTo>
                      <a:pt x="266" y="0"/>
                    </a:moveTo>
                    <a:lnTo>
                      <a:pt x="0" y="0"/>
                    </a:lnTo>
                    <a:lnTo>
                      <a:pt x="0" y="224"/>
                    </a:lnTo>
                    <a:lnTo>
                      <a:pt x="64" y="164"/>
                    </a:lnTo>
                    <a:lnTo>
                      <a:pt x="130" y="106"/>
                    </a:lnTo>
                    <a:lnTo>
                      <a:pt x="198" y="52"/>
                    </a:lnTo>
                    <a:lnTo>
                      <a:pt x="2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C1C1C"/>
                  </a:gs>
                  <a:gs pos="100000">
                    <a:schemeClr val="tx2">
                      <a:alpha val="75000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28"/>
              <p:cNvSpPr>
                <a:spLocks/>
              </p:cNvSpPr>
              <p:nvPr/>
            </p:nvSpPr>
            <p:spPr bwMode="auto">
              <a:xfrm>
                <a:off x="3776" y="9074"/>
                <a:ext cx="456" cy="363"/>
              </a:xfrm>
              <a:custGeom>
                <a:avLst/>
                <a:gdLst>
                  <a:gd name="T0" fmla="*/ 787 w 380"/>
                  <a:gd name="T1" fmla="*/ 0 h 302"/>
                  <a:gd name="T2" fmla="*/ 787 w 380"/>
                  <a:gd name="T3" fmla="*/ 0 h 302"/>
                  <a:gd name="T4" fmla="*/ 697 w 380"/>
                  <a:gd name="T5" fmla="*/ 87 h 302"/>
                  <a:gd name="T6" fmla="*/ 602 w 380"/>
                  <a:gd name="T7" fmla="*/ 174 h 302"/>
                  <a:gd name="T8" fmla="*/ 506 w 380"/>
                  <a:gd name="T9" fmla="*/ 258 h 302"/>
                  <a:gd name="T10" fmla="*/ 412 w 380"/>
                  <a:gd name="T11" fmla="*/ 338 h 302"/>
                  <a:gd name="T12" fmla="*/ 311 w 380"/>
                  <a:gd name="T13" fmla="*/ 416 h 302"/>
                  <a:gd name="T14" fmla="*/ 208 w 380"/>
                  <a:gd name="T15" fmla="*/ 493 h 302"/>
                  <a:gd name="T16" fmla="*/ 107 w 380"/>
                  <a:gd name="T17" fmla="*/ 565 h 302"/>
                  <a:gd name="T18" fmla="*/ 0 w 380"/>
                  <a:gd name="T19" fmla="*/ 630 h 302"/>
                  <a:gd name="T20" fmla="*/ 787 w 380"/>
                  <a:gd name="T21" fmla="*/ 630 h 302"/>
                  <a:gd name="T22" fmla="*/ 787 w 380"/>
                  <a:gd name="T23" fmla="*/ 0 h 3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80" h="302">
                    <a:moveTo>
                      <a:pt x="380" y="0"/>
                    </a:moveTo>
                    <a:lnTo>
                      <a:pt x="380" y="0"/>
                    </a:lnTo>
                    <a:lnTo>
                      <a:pt x="336" y="42"/>
                    </a:lnTo>
                    <a:lnTo>
                      <a:pt x="290" y="84"/>
                    </a:lnTo>
                    <a:lnTo>
                      <a:pt x="244" y="124"/>
                    </a:lnTo>
                    <a:lnTo>
                      <a:pt x="198" y="162"/>
                    </a:lnTo>
                    <a:lnTo>
                      <a:pt x="150" y="200"/>
                    </a:lnTo>
                    <a:lnTo>
                      <a:pt x="100" y="236"/>
                    </a:lnTo>
                    <a:lnTo>
                      <a:pt x="52" y="270"/>
                    </a:lnTo>
                    <a:lnTo>
                      <a:pt x="0" y="302"/>
                    </a:lnTo>
                    <a:lnTo>
                      <a:pt x="380" y="302"/>
                    </a:lnTo>
                    <a:lnTo>
                      <a:pt x="3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00000">
                    <a:schemeClr val="tx2">
                      <a:alpha val="35001"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13" name="Freeform 29"/>
              <p:cNvSpPr>
                <a:spLocks/>
              </p:cNvSpPr>
              <p:nvPr/>
            </p:nvSpPr>
            <p:spPr bwMode="auto">
              <a:xfrm>
                <a:off x="550" y="6541"/>
                <a:ext cx="3677" cy="2725"/>
              </a:xfrm>
              <a:custGeom>
                <a:avLst/>
                <a:gdLst>
                  <a:gd name="T0" fmla="*/ 2366 w 3060"/>
                  <a:gd name="T1" fmla="*/ 0 h 2268"/>
                  <a:gd name="T2" fmla="*/ 2346 w 3060"/>
                  <a:gd name="T3" fmla="*/ 262 h 2268"/>
                  <a:gd name="T4" fmla="*/ 2316 w 3060"/>
                  <a:gd name="T5" fmla="*/ 426 h 2268"/>
                  <a:gd name="T6" fmla="*/ 2256 w 3060"/>
                  <a:gd name="T7" fmla="*/ 654 h 2268"/>
                  <a:gd name="T8" fmla="*/ 2170 w 3060"/>
                  <a:gd name="T9" fmla="*/ 876 h 2268"/>
                  <a:gd name="T10" fmla="*/ 2062 w 3060"/>
                  <a:gd name="T11" fmla="*/ 1088 h 2268"/>
                  <a:gd name="T12" fmla="*/ 1932 w 3060"/>
                  <a:gd name="T13" fmla="*/ 1288 h 2268"/>
                  <a:gd name="T14" fmla="*/ 1778 w 3060"/>
                  <a:gd name="T15" fmla="*/ 1478 h 2268"/>
                  <a:gd name="T16" fmla="*/ 1698 w 3060"/>
                  <a:gd name="T17" fmla="*/ 1560 h 2268"/>
                  <a:gd name="T18" fmla="*/ 1570 w 3060"/>
                  <a:gd name="T19" fmla="*/ 1678 h 2268"/>
                  <a:gd name="T20" fmla="*/ 1432 w 3060"/>
                  <a:gd name="T21" fmla="*/ 1786 h 2268"/>
                  <a:gd name="T22" fmla="*/ 1350 w 3060"/>
                  <a:gd name="T23" fmla="*/ 1840 h 2268"/>
                  <a:gd name="T24" fmla="*/ 1224 w 3060"/>
                  <a:gd name="T25" fmla="*/ 1900 h 2268"/>
                  <a:gd name="T26" fmla="*/ 1090 w 3060"/>
                  <a:gd name="T27" fmla="*/ 1940 h 2268"/>
                  <a:gd name="T28" fmla="*/ 1044 w 3060"/>
                  <a:gd name="T29" fmla="*/ 1948 h 2268"/>
                  <a:gd name="T30" fmla="*/ 900 w 3060"/>
                  <a:gd name="T31" fmla="*/ 1960 h 2268"/>
                  <a:gd name="T32" fmla="*/ 900 w 3060"/>
                  <a:gd name="T33" fmla="*/ 1960 h 2268"/>
                  <a:gd name="T34" fmla="*/ 900 w 3060"/>
                  <a:gd name="T35" fmla="*/ 1960 h 2268"/>
                  <a:gd name="T36" fmla="*/ 790 w 3060"/>
                  <a:gd name="T37" fmla="*/ 1954 h 2268"/>
                  <a:gd name="T38" fmla="*/ 628 w 3060"/>
                  <a:gd name="T39" fmla="*/ 1918 h 2268"/>
                  <a:gd name="T40" fmla="*/ 474 w 3060"/>
                  <a:gd name="T41" fmla="*/ 1856 h 2268"/>
                  <a:gd name="T42" fmla="*/ 474 w 3060"/>
                  <a:gd name="T43" fmla="*/ 1854 h 2268"/>
                  <a:gd name="T44" fmla="*/ 434 w 3060"/>
                  <a:gd name="T45" fmla="*/ 1832 h 2268"/>
                  <a:gd name="T46" fmla="*/ 332 w 3060"/>
                  <a:gd name="T47" fmla="*/ 1762 h 2268"/>
                  <a:gd name="T48" fmla="*/ 270 w 3060"/>
                  <a:gd name="T49" fmla="*/ 1750 h 2268"/>
                  <a:gd name="T50" fmla="*/ 182 w 3060"/>
                  <a:gd name="T51" fmla="*/ 1722 h 2268"/>
                  <a:gd name="T52" fmla="*/ 100 w 3060"/>
                  <a:gd name="T53" fmla="*/ 1680 h 2268"/>
                  <a:gd name="T54" fmla="*/ 48 w 3060"/>
                  <a:gd name="T55" fmla="*/ 1644 h 2268"/>
                  <a:gd name="T56" fmla="*/ 0 w 3060"/>
                  <a:gd name="T57" fmla="*/ 1602 h 2268"/>
                  <a:gd name="T58" fmla="*/ 40 w 3060"/>
                  <a:gd name="T59" fmla="*/ 1716 h 2268"/>
                  <a:gd name="T60" fmla="*/ 74 w 3060"/>
                  <a:gd name="T61" fmla="*/ 1788 h 2268"/>
                  <a:gd name="T62" fmla="*/ 138 w 3060"/>
                  <a:gd name="T63" fmla="*/ 1890 h 2268"/>
                  <a:gd name="T64" fmla="*/ 212 w 3060"/>
                  <a:gd name="T65" fmla="*/ 1982 h 2268"/>
                  <a:gd name="T66" fmla="*/ 300 w 3060"/>
                  <a:gd name="T67" fmla="*/ 2062 h 2268"/>
                  <a:gd name="T68" fmla="*/ 396 w 3060"/>
                  <a:gd name="T69" fmla="*/ 2132 h 2268"/>
                  <a:gd name="T70" fmla="*/ 500 w 3060"/>
                  <a:gd name="T71" fmla="*/ 2188 h 2268"/>
                  <a:gd name="T72" fmla="*/ 588 w 3060"/>
                  <a:gd name="T73" fmla="*/ 2222 h 2268"/>
                  <a:gd name="T74" fmla="*/ 728 w 3060"/>
                  <a:gd name="T75" fmla="*/ 2256 h 2268"/>
                  <a:gd name="T76" fmla="*/ 874 w 3060"/>
                  <a:gd name="T77" fmla="*/ 2268 h 2268"/>
                  <a:gd name="T78" fmla="*/ 992 w 3060"/>
                  <a:gd name="T79" fmla="*/ 2266 h 2268"/>
                  <a:gd name="T80" fmla="*/ 1168 w 3060"/>
                  <a:gd name="T81" fmla="*/ 2250 h 2268"/>
                  <a:gd name="T82" fmla="*/ 1338 w 3060"/>
                  <a:gd name="T83" fmla="*/ 2222 h 2268"/>
                  <a:gd name="T84" fmla="*/ 1496 w 3060"/>
                  <a:gd name="T85" fmla="*/ 2182 h 2268"/>
                  <a:gd name="T86" fmla="*/ 1724 w 3060"/>
                  <a:gd name="T87" fmla="*/ 2104 h 2268"/>
                  <a:gd name="T88" fmla="*/ 1942 w 3060"/>
                  <a:gd name="T89" fmla="*/ 2002 h 2268"/>
                  <a:gd name="T90" fmla="*/ 2146 w 3060"/>
                  <a:gd name="T91" fmla="*/ 1880 h 2268"/>
                  <a:gd name="T92" fmla="*/ 2334 w 3060"/>
                  <a:gd name="T93" fmla="*/ 1736 h 2268"/>
                  <a:gd name="T94" fmla="*/ 2452 w 3060"/>
                  <a:gd name="T95" fmla="*/ 1630 h 2268"/>
                  <a:gd name="T96" fmla="*/ 2604 w 3060"/>
                  <a:gd name="T97" fmla="*/ 1468 h 2268"/>
                  <a:gd name="T98" fmla="*/ 2740 w 3060"/>
                  <a:gd name="T99" fmla="*/ 1290 h 2268"/>
                  <a:gd name="T100" fmla="*/ 2860 w 3060"/>
                  <a:gd name="T101" fmla="*/ 1098 h 2268"/>
                  <a:gd name="T102" fmla="*/ 2960 w 3060"/>
                  <a:gd name="T103" fmla="*/ 896 h 2268"/>
                  <a:gd name="T104" fmla="*/ 3038 w 3060"/>
                  <a:gd name="T105" fmla="*/ 682 h 2268"/>
                  <a:gd name="T106" fmla="*/ 3060 w 3060"/>
                  <a:gd name="T107" fmla="*/ 0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060" h="2268">
                    <a:moveTo>
                      <a:pt x="3060" y="0"/>
                    </a:moveTo>
                    <a:lnTo>
                      <a:pt x="2366" y="0"/>
                    </a:lnTo>
                    <a:lnTo>
                      <a:pt x="2366" y="0"/>
                    </a:lnTo>
                    <a:lnTo>
                      <a:pt x="2362" y="88"/>
                    </a:lnTo>
                    <a:lnTo>
                      <a:pt x="2356" y="174"/>
                    </a:lnTo>
                    <a:lnTo>
                      <a:pt x="2346" y="262"/>
                    </a:lnTo>
                    <a:lnTo>
                      <a:pt x="2332" y="348"/>
                    </a:lnTo>
                    <a:lnTo>
                      <a:pt x="2332" y="348"/>
                    </a:lnTo>
                    <a:lnTo>
                      <a:pt x="2316" y="426"/>
                    </a:lnTo>
                    <a:lnTo>
                      <a:pt x="2298" y="502"/>
                    </a:lnTo>
                    <a:lnTo>
                      <a:pt x="2278" y="578"/>
                    </a:lnTo>
                    <a:lnTo>
                      <a:pt x="2256" y="654"/>
                    </a:lnTo>
                    <a:lnTo>
                      <a:pt x="2230" y="728"/>
                    </a:lnTo>
                    <a:lnTo>
                      <a:pt x="2202" y="802"/>
                    </a:lnTo>
                    <a:lnTo>
                      <a:pt x="2170" y="876"/>
                    </a:lnTo>
                    <a:lnTo>
                      <a:pt x="2136" y="946"/>
                    </a:lnTo>
                    <a:lnTo>
                      <a:pt x="2100" y="1018"/>
                    </a:lnTo>
                    <a:lnTo>
                      <a:pt x="2062" y="1088"/>
                    </a:lnTo>
                    <a:lnTo>
                      <a:pt x="2022" y="1156"/>
                    </a:lnTo>
                    <a:lnTo>
                      <a:pt x="1978" y="1224"/>
                    </a:lnTo>
                    <a:lnTo>
                      <a:pt x="1932" y="1288"/>
                    </a:lnTo>
                    <a:lnTo>
                      <a:pt x="1882" y="1354"/>
                    </a:lnTo>
                    <a:lnTo>
                      <a:pt x="1832" y="1416"/>
                    </a:lnTo>
                    <a:lnTo>
                      <a:pt x="1778" y="1478"/>
                    </a:lnTo>
                    <a:lnTo>
                      <a:pt x="1778" y="1478"/>
                    </a:lnTo>
                    <a:lnTo>
                      <a:pt x="1738" y="1520"/>
                    </a:lnTo>
                    <a:lnTo>
                      <a:pt x="1698" y="1560"/>
                    </a:lnTo>
                    <a:lnTo>
                      <a:pt x="1656" y="1600"/>
                    </a:lnTo>
                    <a:lnTo>
                      <a:pt x="1614" y="1640"/>
                    </a:lnTo>
                    <a:lnTo>
                      <a:pt x="1570" y="1678"/>
                    </a:lnTo>
                    <a:lnTo>
                      <a:pt x="1526" y="1714"/>
                    </a:lnTo>
                    <a:lnTo>
                      <a:pt x="1480" y="1752"/>
                    </a:lnTo>
                    <a:lnTo>
                      <a:pt x="1432" y="1786"/>
                    </a:lnTo>
                    <a:lnTo>
                      <a:pt x="1432" y="1786"/>
                    </a:lnTo>
                    <a:lnTo>
                      <a:pt x="1392" y="1814"/>
                    </a:lnTo>
                    <a:lnTo>
                      <a:pt x="1350" y="1840"/>
                    </a:lnTo>
                    <a:lnTo>
                      <a:pt x="1310" y="1862"/>
                    </a:lnTo>
                    <a:lnTo>
                      <a:pt x="1266" y="1882"/>
                    </a:lnTo>
                    <a:lnTo>
                      <a:pt x="1224" y="1900"/>
                    </a:lnTo>
                    <a:lnTo>
                      <a:pt x="1180" y="1916"/>
                    </a:lnTo>
                    <a:lnTo>
                      <a:pt x="1136" y="1928"/>
                    </a:lnTo>
                    <a:lnTo>
                      <a:pt x="1090" y="1940"/>
                    </a:lnTo>
                    <a:lnTo>
                      <a:pt x="1090" y="1940"/>
                    </a:lnTo>
                    <a:lnTo>
                      <a:pt x="1090" y="1940"/>
                    </a:lnTo>
                    <a:lnTo>
                      <a:pt x="1044" y="1948"/>
                    </a:lnTo>
                    <a:lnTo>
                      <a:pt x="996" y="1954"/>
                    </a:lnTo>
                    <a:lnTo>
                      <a:pt x="948" y="1958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900" y="1960"/>
                    </a:lnTo>
                    <a:lnTo>
                      <a:pt x="844" y="1958"/>
                    </a:lnTo>
                    <a:lnTo>
                      <a:pt x="790" y="1954"/>
                    </a:lnTo>
                    <a:lnTo>
                      <a:pt x="734" y="1944"/>
                    </a:lnTo>
                    <a:lnTo>
                      <a:pt x="682" y="1934"/>
                    </a:lnTo>
                    <a:lnTo>
                      <a:pt x="628" y="1918"/>
                    </a:lnTo>
                    <a:lnTo>
                      <a:pt x="576" y="1900"/>
                    </a:lnTo>
                    <a:lnTo>
                      <a:pt x="524" y="1880"/>
                    </a:lnTo>
                    <a:lnTo>
                      <a:pt x="474" y="1856"/>
                    </a:lnTo>
                    <a:lnTo>
                      <a:pt x="474" y="1856"/>
                    </a:lnTo>
                    <a:lnTo>
                      <a:pt x="474" y="1854"/>
                    </a:lnTo>
                    <a:lnTo>
                      <a:pt x="474" y="1854"/>
                    </a:lnTo>
                    <a:lnTo>
                      <a:pt x="470" y="1852"/>
                    </a:lnTo>
                    <a:lnTo>
                      <a:pt x="470" y="1852"/>
                    </a:lnTo>
                    <a:lnTo>
                      <a:pt x="434" y="1832"/>
                    </a:lnTo>
                    <a:lnTo>
                      <a:pt x="400" y="1810"/>
                    </a:lnTo>
                    <a:lnTo>
                      <a:pt x="366" y="1788"/>
                    </a:lnTo>
                    <a:lnTo>
                      <a:pt x="332" y="1762"/>
                    </a:lnTo>
                    <a:lnTo>
                      <a:pt x="332" y="1762"/>
                    </a:lnTo>
                    <a:lnTo>
                      <a:pt x="302" y="1758"/>
                    </a:lnTo>
                    <a:lnTo>
                      <a:pt x="270" y="1750"/>
                    </a:lnTo>
                    <a:lnTo>
                      <a:pt x="240" y="1742"/>
                    </a:lnTo>
                    <a:lnTo>
                      <a:pt x="210" y="1732"/>
                    </a:lnTo>
                    <a:lnTo>
                      <a:pt x="182" y="1722"/>
                    </a:lnTo>
                    <a:lnTo>
                      <a:pt x="154" y="1710"/>
                    </a:lnTo>
                    <a:lnTo>
                      <a:pt x="126" y="1696"/>
                    </a:lnTo>
                    <a:lnTo>
                      <a:pt x="100" y="1680"/>
                    </a:lnTo>
                    <a:lnTo>
                      <a:pt x="100" y="1680"/>
                    </a:lnTo>
                    <a:lnTo>
                      <a:pt x="74" y="1662"/>
                    </a:lnTo>
                    <a:lnTo>
                      <a:pt x="48" y="1644"/>
                    </a:lnTo>
                    <a:lnTo>
                      <a:pt x="24" y="1624"/>
                    </a:lnTo>
                    <a:lnTo>
                      <a:pt x="0" y="1602"/>
                    </a:lnTo>
                    <a:lnTo>
                      <a:pt x="0" y="1602"/>
                    </a:lnTo>
                    <a:lnTo>
                      <a:pt x="12" y="1640"/>
                    </a:lnTo>
                    <a:lnTo>
                      <a:pt x="24" y="1678"/>
                    </a:lnTo>
                    <a:lnTo>
                      <a:pt x="40" y="1716"/>
                    </a:lnTo>
                    <a:lnTo>
                      <a:pt x="56" y="1752"/>
                    </a:lnTo>
                    <a:lnTo>
                      <a:pt x="56" y="1752"/>
                    </a:lnTo>
                    <a:lnTo>
                      <a:pt x="74" y="1788"/>
                    </a:lnTo>
                    <a:lnTo>
                      <a:pt x="94" y="1824"/>
                    </a:lnTo>
                    <a:lnTo>
                      <a:pt x="114" y="1856"/>
                    </a:lnTo>
                    <a:lnTo>
                      <a:pt x="138" y="1890"/>
                    </a:lnTo>
                    <a:lnTo>
                      <a:pt x="162" y="1922"/>
                    </a:lnTo>
                    <a:lnTo>
                      <a:pt x="186" y="1952"/>
                    </a:lnTo>
                    <a:lnTo>
                      <a:pt x="212" y="1982"/>
                    </a:lnTo>
                    <a:lnTo>
                      <a:pt x="240" y="2010"/>
                    </a:lnTo>
                    <a:lnTo>
                      <a:pt x="270" y="2036"/>
                    </a:lnTo>
                    <a:lnTo>
                      <a:pt x="300" y="2062"/>
                    </a:lnTo>
                    <a:lnTo>
                      <a:pt x="330" y="2086"/>
                    </a:lnTo>
                    <a:lnTo>
                      <a:pt x="362" y="2110"/>
                    </a:lnTo>
                    <a:lnTo>
                      <a:pt x="396" y="2132"/>
                    </a:lnTo>
                    <a:lnTo>
                      <a:pt x="430" y="2152"/>
                    </a:lnTo>
                    <a:lnTo>
                      <a:pt x="464" y="2170"/>
                    </a:lnTo>
                    <a:lnTo>
                      <a:pt x="500" y="2188"/>
                    </a:lnTo>
                    <a:lnTo>
                      <a:pt x="500" y="2188"/>
                    </a:lnTo>
                    <a:lnTo>
                      <a:pt x="544" y="2206"/>
                    </a:lnTo>
                    <a:lnTo>
                      <a:pt x="588" y="2222"/>
                    </a:lnTo>
                    <a:lnTo>
                      <a:pt x="634" y="2236"/>
                    </a:lnTo>
                    <a:lnTo>
                      <a:pt x="680" y="2248"/>
                    </a:lnTo>
                    <a:lnTo>
                      <a:pt x="728" y="2256"/>
                    </a:lnTo>
                    <a:lnTo>
                      <a:pt x="776" y="2264"/>
                    </a:lnTo>
                    <a:lnTo>
                      <a:pt x="826" y="2268"/>
                    </a:lnTo>
                    <a:lnTo>
                      <a:pt x="874" y="2268"/>
                    </a:lnTo>
                    <a:lnTo>
                      <a:pt x="874" y="2268"/>
                    </a:lnTo>
                    <a:lnTo>
                      <a:pt x="934" y="2268"/>
                    </a:lnTo>
                    <a:lnTo>
                      <a:pt x="992" y="2266"/>
                    </a:lnTo>
                    <a:lnTo>
                      <a:pt x="1052" y="2262"/>
                    </a:lnTo>
                    <a:lnTo>
                      <a:pt x="1110" y="2256"/>
                    </a:lnTo>
                    <a:lnTo>
                      <a:pt x="1168" y="2250"/>
                    </a:lnTo>
                    <a:lnTo>
                      <a:pt x="1224" y="2242"/>
                    </a:lnTo>
                    <a:lnTo>
                      <a:pt x="1282" y="2232"/>
                    </a:lnTo>
                    <a:lnTo>
                      <a:pt x="1338" y="2222"/>
                    </a:lnTo>
                    <a:lnTo>
                      <a:pt x="1338" y="2222"/>
                    </a:lnTo>
                    <a:lnTo>
                      <a:pt x="1418" y="2204"/>
                    </a:lnTo>
                    <a:lnTo>
                      <a:pt x="1496" y="2182"/>
                    </a:lnTo>
                    <a:lnTo>
                      <a:pt x="1574" y="2158"/>
                    </a:lnTo>
                    <a:lnTo>
                      <a:pt x="1650" y="2132"/>
                    </a:lnTo>
                    <a:lnTo>
                      <a:pt x="1724" y="2104"/>
                    </a:lnTo>
                    <a:lnTo>
                      <a:pt x="1798" y="2072"/>
                    </a:lnTo>
                    <a:lnTo>
                      <a:pt x="1870" y="2038"/>
                    </a:lnTo>
                    <a:lnTo>
                      <a:pt x="1942" y="2002"/>
                    </a:lnTo>
                    <a:lnTo>
                      <a:pt x="2010" y="1964"/>
                    </a:lnTo>
                    <a:lnTo>
                      <a:pt x="2078" y="1922"/>
                    </a:lnTo>
                    <a:lnTo>
                      <a:pt x="2146" y="1880"/>
                    </a:lnTo>
                    <a:lnTo>
                      <a:pt x="2210" y="1834"/>
                    </a:lnTo>
                    <a:lnTo>
                      <a:pt x="2274" y="1786"/>
                    </a:lnTo>
                    <a:lnTo>
                      <a:pt x="2334" y="1736"/>
                    </a:lnTo>
                    <a:lnTo>
                      <a:pt x="2394" y="1684"/>
                    </a:lnTo>
                    <a:lnTo>
                      <a:pt x="2452" y="1630"/>
                    </a:lnTo>
                    <a:lnTo>
                      <a:pt x="2452" y="1630"/>
                    </a:lnTo>
                    <a:lnTo>
                      <a:pt x="2504" y="1578"/>
                    </a:lnTo>
                    <a:lnTo>
                      <a:pt x="2556" y="1524"/>
                    </a:lnTo>
                    <a:lnTo>
                      <a:pt x="2604" y="1468"/>
                    </a:lnTo>
                    <a:lnTo>
                      <a:pt x="2652" y="1410"/>
                    </a:lnTo>
                    <a:lnTo>
                      <a:pt x="2698" y="1350"/>
                    </a:lnTo>
                    <a:lnTo>
                      <a:pt x="2740" y="1290"/>
                    </a:lnTo>
                    <a:lnTo>
                      <a:pt x="2782" y="1226"/>
                    </a:lnTo>
                    <a:lnTo>
                      <a:pt x="2822" y="1164"/>
                    </a:lnTo>
                    <a:lnTo>
                      <a:pt x="2860" y="1098"/>
                    </a:lnTo>
                    <a:lnTo>
                      <a:pt x="2894" y="1032"/>
                    </a:lnTo>
                    <a:lnTo>
                      <a:pt x="2928" y="964"/>
                    </a:lnTo>
                    <a:lnTo>
                      <a:pt x="2960" y="896"/>
                    </a:lnTo>
                    <a:lnTo>
                      <a:pt x="2988" y="824"/>
                    </a:lnTo>
                    <a:lnTo>
                      <a:pt x="3014" y="754"/>
                    </a:lnTo>
                    <a:lnTo>
                      <a:pt x="3038" y="682"/>
                    </a:lnTo>
                    <a:lnTo>
                      <a:pt x="3060" y="608"/>
                    </a:lnTo>
                    <a:lnTo>
                      <a:pt x="3060" y="36"/>
                    </a:lnTo>
                    <a:lnTo>
                      <a:pt x="30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4" name="Freeform 30"/>
              <p:cNvSpPr>
                <a:spLocks/>
              </p:cNvSpPr>
              <p:nvPr/>
            </p:nvSpPr>
            <p:spPr bwMode="auto">
              <a:xfrm>
                <a:off x="263" y="7277"/>
                <a:ext cx="3965" cy="2160"/>
              </a:xfrm>
              <a:custGeom>
                <a:avLst/>
                <a:gdLst>
                  <a:gd name="T0" fmla="*/ 3300 w 3300"/>
                  <a:gd name="T1" fmla="*/ 0 h 1798"/>
                  <a:gd name="T2" fmla="*/ 3228 w 3300"/>
                  <a:gd name="T3" fmla="*/ 216 h 1798"/>
                  <a:gd name="T4" fmla="*/ 3134 w 3300"/>
                  <a:gd name="T5" fmla="*/ 424 h 1798"/>
                  <a:gd name="T6" fmla="*/ 3022 w 3300"/>
                  <a:gd name="T7" fmla="*/ 618 h 1798"/>
                  <a:gd name="T8" fmla="*/ 2892 w 3300"/>
                  <a:gd name="T9" fmla="*/ 802 h 1798"/>
                  <a:gd name="T10" fmla="*/ 2744 w 3300"/>
                  <a:gd name="T11" fmla="*/ 970 h 1798"/>
                  <a:gd name="T12" fmla="*/ 2634 w 3300"/>
                  <a:gd name="T13" fmla="*/ 1076 h 1798"/>
                  <a:gd name="T14" fmla="*/ 2450 w 3300"/>
                  <a:gd name="T15" fmla="*/ 1226 h 1798"/>
                  <a:gd name="T16" fmla="*/ 2250 w 3300"/>
                  <a:gd name="T17" fmla="*/ 1356 h 1798"/>
                  <a:gd name="T18" fmla="*/ 2038 w 3300"/>
                  <a:gd name="T19" fmla="*/ 1464 h 1798"/>
                  <a:gd name="T20" fmla="*/ 1814 w 3300"/>
                  <a:gd name="T21" fmla="*/ 1550 h 1798"/>
                  <a:gd name="T22" fmla="*/ 1578 w 3300"/>
                  <a:gd name="T23" fmla="*/ 1614 h 1798"/>
                  <a:gd name="T24" fmla="*/ 1464 w 3300"/>
                  <a:gd name="T25" fmla="*/ 1634 h 1798"/>
                  <a:gd name="T26" fmla="*/ 1292 w 3300"/>
                  <a:gd name="T27" fmla="*/ 1654 h 1798"/>
                  <a:gd name="T28" fmla="*/ 1114 w 3300"/>
                  <a:gd name="T29" fmla="*/ 1660 h 1798"/>
                  <a:gd name="T30" fmla="*/ 1016 w 3300"/>
                  <a:gd name="T31" fmla="*/ 1656 h 1798"/>
                  <a:gd name="T32" fmla="*/ 874 w 3300"/>
                  <a:gd name="T33" fmla="*/ 1628 h 1798"/>
                  <a:gd name="T34" fmla="*/ 740 w 3300"/>
                  <a:gd name="T35" fmla="*/ 1580 h 1798"/>
                  <a:gd name="T36" fmla="*/ 670 w 3300"/>
                  <a:gd name="T37" fmla="*/ 1544 h 1798"/>
                  <a:gd name="T38" fmla="*/ 570 w 3300"/>
                  <a:gd name="T39" fmla="*/ 1478 h 1798"/>
                  <a:gd name="T40" fmla="*/ 480 w 3300"/>
                  <a:gd name="T41" fmla="*/ 1402 h 1798"/>
                  <a:gd name="T42" fmla="*/ 402 w 3300"/>
                  <a:gd name="T43" fmla="*/ 1314 h 1798"/>
                  <a:gd name="T44" fmla="*/ 334 w 3300"/>
                  <a:gd name="T45" fmla="*/ 1216 h 1798"/>
                  <a:gd name="T46" fmla="*/ 296 w 3300"/>
                  <a:gd name="T47" fmla="*/ 1144 h 1798"/>
                  <a:gd name="T48" fmla="*/ 252 w 3300"/>
                  <a:gd name="T49" fmla="*/ 1032 h 1798"/>
                  <a:gd name="T50" fmla="*/ 240 w 3300"/>
                  <a:gd name="T51" fmla="*/ 994 h 1798"/>
                  <a:gd name="T52" fmla="*/ 198 w 3300"/>
                  <a:gd name="T53" fmla="*/ 948 h 1798"/>
                  <a:gd name="T54" fmla="*/ 144 w 3300"/>
                  <a:gd name="T55" fmla="*/ 874 h 1798"/>
                  <a:gd name="T56" fmla="*/ 104 w 3300"/>
                  <a:gd name="T57" fmla="*/ 790 h 1798"/>
                  <a:gd name="T58" fmla="*/ 80 w 3300"/>
                  <a:gd name="T59" fmla="*/ 720 h 1798"/>
                  <a:gd name="T60" fmla="*/ 66 w 3300"/>
                  <a:gd name="T61" fmla="*/ 644 h 1798"/>
                  <a:gd name="T62" fmla="*/ 22 w 3300"/>
                  <a:gd name="T63" fmla="*/ 782 h 1798"/>
                  <a:gd name="T64" fmla="*/ 6 w 3300"/>
                  <a:gd name="T65" fmla="*/ 868 h 1798"/>
                  <a:gd name="T66" fmla="*/ 0 w 3300"/>
                  <a:gd name="T67" fmla="*/ 982 h 1798"/>
                  <a:gd name="T68" fmla="*/ 8 w 3300"/>
                  <a:gd name="T69" fmla="*/ 1100 h 1798"/>
                  <a:gd name="T70" fmla="*/ 48 w 3300"/>
                  <a:gd name="T71" fmla="*/ 1274 h 1798"/>
                  <a:gd name="T72" fmla="*/ 122 w 3300"/>
                  <a:gd name="T73" fmla="*/ 1438 h 1798"/>
                  <a:gd name="T74" fmla="*/ 172 w 3300"/>
                  <a:gd name="T75" fmla="*/ 1516 h 1798"/>
                  <a:gd name="T76" fmla="*/ 264 w 3300"/>
                  <a:gd name="T77" fmla="*/ 1624 h 1798"/>
                  <a:gd name="T78" fmla="*/ 374 w 3300"/>
                  <a:gd name="T79" fmla="*/ 1718 h 1798"/>
                  <a:gd name="T80" fmla="*/ 492 w 3300"/>
                  <a:gd name="T81" fmla="*/ 1798 h 1798"/>
                  <a:gd name="T82" fmla="*/ 760 w 3300"/>
                  <a:gd name="T83" fmla="*/ 1798 h 1798"/>
                  <a:gd name="T84" fmla="*/ 2920 w 3300"/>
                  <a:gd name="T85" fmla="*/ 1798 h 1798"/>
                  <a:gd name="T86" fmla="*/ 3070 w 3300"/>
                  <a:gd name="T87" fmla="*/ 1696 h 1798"/>
                  <a:gd name="T88" fmla="*/ 3210 w 3300"/>
                  <a:gd name="T89" fmla="*/ 1580 h 1798"/>
                  <a:gd name="T90" fmla="*/ 3300 w 3300"/>
                  <a:gd name="T91" fmla="*/ 1160 h 17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300" h="1798">
                    <a:moveTo>
                      <a:pt x="3300" y="0"/>
                    </a:moveTo>
                    <a:lnTo>
                      <a:pt x="3300" y="0"/>
                    </a:lnTo>
                    <a:lnTo>
                      <a:pt x="3300" y="0"/>
                    </a:lnTo>
                    <a:lnTo>
                      <a:pt x="3278" y="74"/>
                    </a:lnTo>
                    <a:lnTo>
                      <a:pt x="3254" y="146"/>
                    </a:lnTo>
                    <a:lnTo>
                      <a:pt x="3228" y="216"/>
                    </a:lnTo>
                    <a:lnTo>
                      <a:pt x="3200" y="288"/>
                    </a:lnTo>
                    <a:lnTo>
                      <a:pt x="3168" y="356"/>
                    </a:lnTo>
                    <a:lnTo>
                      <a:pt x="3134" y="424"/>
                    </a:lnTo>
                    <a:lnTo>
                      <a:pt x="3100" y="490"/>
                    </a:lnTo>
                    <a:lnTo>
                      <a:pt x="3062" y="556"/>
                    </a:lnTo>
                    <a:lnTo>
                      <a:pt x="3022" y="618"/>
                    </a:lnTo>
                    <a:lnTo>
                      <a:pt x="2980" y="682"/>
                    </a:lnTo>
                    <a:lnTo>
                      <a:pt x="2938" y="742"/>
                    </a:lnTo>
                    <a:lnTo>
                      <a:pt x="2892" y="802"/>
                    </a:lnTo>
                    <a:lnTo>
                      <a:pt x="2844" y="860"/>
                    </a:lnTo>
                    <a:lnTo>
                      <a:pt x="2796" y="916"/>
                    </a:lnTo>
                    <a:lnTo>
                      <a:pt x="2744" y="970"/>
                    </a:lnTo>
                    <a:lnTo>
                      <a:pt x="2692" y="1022"/>
                    </a:lnTo>
                    <a:lnTo>
                      <a:pt x="2692" y="1022"/>
                    </a:lnTo>
                    <a:lnTo>
                      <a:pt x="2634" y="1076"/>
                    </a:lnTo>
                    <a:lnTo>
                      <a:pt x="2574" y="1128"/>
                    </a:lnTo>
                    <a:lnTo>
                      <a:pt x="2514" y="1178"/>
                    </a:lnTo>
                    <a:lnTo>
                      <a:pt x="2450" y="1226"/>
                    </a:lnTo>
                    <a:lnTo>
                      <a:pt x="2386" y="1272"/>
                    </a:lnTo>
                    <a:lnTo>
                      <a:pt x="2318" y="1314"/>
                    </a:lnTo>
                    <a:lnTo>
                      <a:pt x="2250" y="1356"/>
                    </a:lnTo>
                    <a:lnTo>
                      <a:pt x="2182" y="1394"/>
                    </a:lnTo>
                    <a:lnTo>
                      <a:pt x="2110" y="1430"/>
                    </a:lnTo>
                    <a:lnTo>
                      <a:pt x="2038" y="1464"/>
                    </a:lnTo>
                    <a:lnTo>
                      <a:pt x="1964" y="1496"/>
                    </a:lnTo>
                    <a:lnTo>
                      <a:pt x="1890" y="1524"/>
                    </a:lnTo>
                    <a:lnTo>
                      <a:pt x="1814" y="1550"/>
                    </a:lnTo>
                    <a:lnTo>
                      <a:pt x="1736" y="1574"/>
                    </a:lnTo>
                    <a:lnTo>
                      <a:pt x="1658" y="1596"/>
                    </a:lnTo>
                    <a:lnTo>
                      <a:pt x="1578" y="1614"/>
                    </a:lnTo>
                    <a:lnTo>
                      <a:pt x="1578" y="1614"/>
                    </a:lnTo>
                    <a:lnTo>
                      <a:pt x="1522" y="1624"/>
                    </a:lnTo>
                    <a:lnTo>
                      <a:pt x="1464" y="1634"/>
                    </a:lnTo>
                    <a:lnTo>
                      <a:pt x="1408" y="1642"/>
                    </a:lnTo>
                    <a:lnTo>
                      <a:pt x="1350" y="1648"/>
                    </a:lnTo>
                    <a:lnTo>
                      <a:pt x="1292" y="1654"/>
                    </a:lnTo>
                    <a:lnTo>
                      <a:pt x="1232" y="1658"/>
                    </a:lnTo>
                    <a:lnTo>
                      <a:pt x="1174" y="1660"/>
                    </a:lnTo>
                    <a:lnTo>
                      <a:pt x="1114" y="1660"/>
                    </a:lnTo>
                    <a:lnTo>
                      <a:pt x="1114" y="1660"/>
                    </a:lnTo>
                    <a:lnTo>
                      <a:pt x="1066" y="1660"/>
                    </a:lnTo>
                    <a:lnTo>
                      <a:pt x="1016" y="1656"/>
                    </a:lnTo>
                    <a:lnTo>
                      <a:pt x="968" y="1648"/>
                    </a:lnTo>
                    <a:lnTo>
                      <a:pt x="920" y="1640"/>
                    </a:lnTo>
                    <a:lnTo>
                      <a:pt x="874" y="1628"/>
                    </a:lnTo>
                    <a:lnTo>
                      <a:pt x="828" y="1614"/>
                    </a:lnTo>
                    <a:lnTo>
                      <a:pt x="784" y="1598"/>
                    </a:lnTo>
                    <a:lnTo>
                      <a:pt x="740" y="1580"/>
                    </a:lnTo>
                    <a:lnTo>
                      <a:pt x="740" y="1580"/>
                    </a:lnTo>
                    <a:lnTo>
                      <a:pt x="704" y="1562"/>
                    </a:lnTo>
                    <a:lnTo>
                      <a:pt x="670" y="1544"/>
                    </a:lnTo>
                    <a:lnTo>
                      <a:pt x="636" y="1524"/>
                    </a:lnTo>
                    <a:lnTo>
                      <a:pt x="602" y="1502"/>
                    </a:lnTo>
                    <a:lnTo>
                      <a:pt x="570" y="1478"/>
                    </a:lnTo>
                    <a:lnTo>
                      <a:pt x="540" y="1454"/>
                    </a:lnTo>
                    <a:lnTo>
                      <a:pt x="510" y="1428"/>
                    </a:lnTo>
                    <a:lnTo>
                      <a:pt x="480" y="1402"/>
                    </a:lnTo>
                    <a:lnTo>
                      <a:pt x="452" y="1374"/>
                    </a:lnTo>
                    <a:lnTo>
                      <a:pt x="426" y="1344"/>
                    </a:lnTo>
                    <a:lnTo>
                      <a:pt x="402" y="1314"/>
                    </a:lnTo>
                    <a:lnTo>
                      <a:pt x="378" y="1282"/>
                    </a:lnTo>
                    <a:lnTo>
                      <a:pt x="354" y="1248"/>
                    </a:lnTo>
                    <a:lnTo>
                      <a:pt x="334" y="1216"/>
                    </a:lnTo>
                    <a:lnTo>
                      <a:pt x="314" y="1180"/>
                    </a:lnTo>
                    <a:lnTo>
                      <a:pt x="296" y="1144"/>
                    </a:lnTo>
                    <a:lnTo>
                      <a:pt x="296" y="1144"/>
                    </a:lnTo>
                    <a:lnTo>
                      <a:pt x="280" y="1108"/>
                    </a:lnTo>
                    <a:lnTo>
                      <a:pt x="264" y="1070"/>
                    </a:lnTo>
                    <a:lnTo>
                      <a:pt x="252" y="1032"/>
                    </a:lnTo>
                    <a:lnTo>
                      <a:pt x="240" y="994"/>
                    </a:lnTo>
                    <a:lnTo>
                      <a:pt x="240" y="994"/>
                    </a:lnTo>
                    <a:lnTo>
                      <a:pt x="240" y="994"/>
                    </a:lnTo>
                    <a:lnTo>
                      <a:pt x="240" y="994"/>
                    </a:lnTo>
                    <a:lnTo>
                      <a:pt x="218" y="972"/>
                    </a:lnTo>
                    <a:lnTo>
                      <a:pt x="198" y="948"/>
                    </a:lnTo>
                    <a:lnTo>
                      <a:pt x="178" y="924"/>
                    </a:lnTo>
                    <a:lnTo>
                      <a:pt x="162" y="900"/>
                    </a:lnTo>
                    <a:lnTo>
                      <a:pt x="144" y="874"/>
                    </a:lnTo>
                    <a:lnTo>
                      <a:pt x="130" y="848"/>
                    </a:lnTo>
                    <a:lnTo>
                      <a:pt x="116" y="820"/>
                    </a:lnTo>
                    <a:lnTo>
                      <a:pt x="104" y="790"/>
                    </a:lnTo>
                    <a:lnTo>
                      <a:pt x="104" y="790"/>
                    </a:lnTo>
                    <a:lnTo>
                      <a:pt x="90" y="756"/>
                    </a:lnTo>
                    <a:lnTo>
                      <a:pt x="80" y="720"/>
                    </a:lnTo>
                    <a:lnTo>
                      <a:pt x="72" y="682"/>
                    </a:lnTo>
                    <a:lnTo>
                      <a:pt x="66" y="644"/>
                    </a:lnTo>
                    <a:lnTo>
                      <a:pt x="66" y="644"/>
                    </a:lnTo>
                    <a:lnTo>
                      <a:pt x="48" y="690"/>
                    </a:lnTo>
                    <a:lnTo>
                      <a:pt x="34" y="736"/>
                    </a:lnTo>
                    <a:lnTo>
                      <a:pt x="22" y="782"/>
                    </a:lnTo>
                    <a:lnTo>
                      <a:pt x="12" y="830"/>
                    </a:lnTo>
                    <a:lnTo>
                      <a:pt x="12" y="830"/>
                    </a:lnTo>
                    <a:lnTo>
                      <a:pt x="6" y="868"/>
                    </a:lnTo>
                    <a:lnTo>
                      <a:pt x="2" y="906"/>
                    </a:lnTo>
                    <a:lnTo>
                      <a:pt x="0" y="944"/>
                    </a:lnTo>
                    <a:lnTo>
                      <a:pt x="0" y="982"/>
                    </a:lnTo>
                    <a:lnTo>
                      <a:pt x="0" y="982"/>
                    </a:lnTo>
                    <a:lnTo>
                      <a:pt x="2" y="1042"/>
                    </a:lnTo>
                    <a:lnTo>
                      <a:pt x="8" y="1100"/>
                    </a:lnTo>
                    <a:lnTo>
                      <a:pt x="16" y="1160"/>
                    </a:lnTo>
                    <a:lnTo>
                      <a:pt x="30" y="1218"/>
                    </a:lnTo>
                    <a:lnTo>
                      <a:pt x="48" y="1274"/>
                    </a:lnTo>
                    <a:lnTo>
                      <a:pt x="68" y="1330"/>
                    </a:lnTo>
                    <a:lnTo>
                      <a:pt x="94" y="1386"/>
                    </a:lnTo>
                    <a:lnTo>
                      <a:pt x="122" y="1438"/>
                    </a:lnTo>
                    <a:lnTo>
                      <a:pt x="122" y="1438"/>
                    </a:lnTo>
                    <a:lnTo>
                      <a:pt x="146" y="1478"/>
                    </a:lnTo>
                    <a:lnTo>
                      <a:pt x="172" y="1516"/>
                    </a:lnTo>
                    <a:lnTo>
                      <a:pt x="200" y="1552"/>
                    </a:lnTo>
                    <a:lnTo>
                      <a:pt x="230" y="1588"/>
                    </a:lnTo>
                    <a:lnTo>
                      <a:pt x="264" y="1624"/>
                    </a:lnTo>
                    <a:lnTo>
                      <a:pt x="298" y="1656"/>
                    </a:lnTo>
                    <a:lnTo>
                      <a:pt x="334" y="1688"/>
                    </a:lnTo>
                    <a:lnTo>
                      <a:pt x="374" y="1718"/>
                    </a:lnTo>
                    <a:lnTo>
                      <a:pt x="374" y="1718"/>
                    </a:lnTo>
                    <a:lnTo>
                      <a:pt x="432" y="1758"/>
                    </a:lnTo>
                    <a:lnTo>
                      <a:pt x="492" y="1798"/>
                    </a:lnTo>
                    <a:lnTo>
                      <a:pt x="492" y="1798"/>
                    </a:lnTo>
                    <a:lnTo>
                      <a:pt x="492" y="1798"/>
                    </a:lnTo>
                    <a:lnTo>
                      <a:pt x="760" y="1798"/>
                    </a:lnTo>
                    <a:lnTo>
                      <a:pt x="1740" y="1798"/>
                    </a:lnTo>
                    <a:lnTo>
                      <a:pt x="2920" y="1798"/>
                    </a:lnTo>
                    <a:lnTo>
                      <a:pt x="2920" y="1798"/>
                    </a:lnTo>
                    <a:lnTo>
                      <a:pt x="2972" y="1766"/>
                    </a:lnTo>
                    <a:lnTo>
                      <a:pt x="3020" y="1732"/>
                    </a:lnTo>
                    <a:lnTo>
                      <a:pt x="3070" y="1696"/>
                    </a:lnTo>
                    <a:lnTo>
                      <a:pt x="3118" y="1658"/>
                    </a:lnTo>
                    <a:lnTo>
                      <a:pt x="3164" y="1620"/>
                    </a:lnTo>
                    <a:lnTo>
                      <a:pt x="3210" y="1580"/>
                    </a:lnTo>
                    <a:lnTo>
                      <a:pt x="3256" y="1538"/>
                    </a:lnTo>
                    <a:lnTo>
                      <a:pt x="3300" y="1496"/>
                    </a:lnTo>
                    <a:lnTo>
                      <a:pt x="3300" y="1160"/>
                    </a:lnTo>
                    <a:lnTo>
                      <a:pt x="33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5" name="Freeform 31"/>
              <p:cNvSpPr>
                <a:spLocks/>
              </p:cNvSpPr>
              <p:nvPr/>
            </p:nvSpPr>
            <p:spPr bwMode="auto">
              <a:xfrm>
                <a:off x="-92" y="7607"/>
                <a:ext cx="947" cy="1829"/>
              </a:xfrm>
              <a:custGeom>
                <a:avLst/>
                <a:gdLst>
                  <a:gd name="T0" fmla="*/ 436 w 788"/>
                  <a:gd name="T1" fmla="*/ 0 h 1522"/>
                  <a:gd name="T2" fmla="*/ 348 w 788"/>
                  <a:gd name="T3" fmla="*/ 60 h 1522"/>
                  <a:gd name="T4" fmla="*/ 268 w 788"/>
                  <a:gd name="T5" fmla="*/ 130 h 1522"/>
                  <a:gd name="T6" fmla="*/ 242 w 788"/>
                  <a:gd name="T7" fmla="*/ 158 h 1522"/>
                  <a:gd name="T8" fmla="*/ 190 w 788"/>
                  <a:gd name="T9" fmla="*/ 218 h 1522"/>
                  <a:gd name="T10" fmla="*/ 146 w 788"/>
                  <a:gd name="T11" fmla="*/ 282 h 1522"/>
                  <a:gd name="T12" fmla="*/ 106 w 788"/>
                  <a:gd name="T13" fmla="*/ 348 h 1522"/>
                  <a:gd name="T14" fmla="*/ 72 w 788"/>
                  <a:gd name="T15" fmla="*/ 420 h 1522"/>
                  <a:gd name="T16" fmla="*/ 44 w 788"/>
                  <a:gd name="T17" fmla="*/ 492 h 1522"/>
                  <a:gd name="T18" fmla="*/ 24 w 788"/>
                  <a:gd name="T19" fmla="*/ 568 h 1522"/>
                  <a:gd name="T20" fmla="*/ 8 w 788"/>
                  <a:gd name="T21" fmla="*/ 646 h 1522"/>
                  <a:gd name="T22" fmla="*/ 4 w 788"/>
                  <a:gd name="T23" fmla="*/ 684 h 1522"/>
                  <a:gd name="T24" fmla="*/ 0 w 788"/>
                  <a:gd name="T25" fmla="*/ 774 h 1522"/>
                  <a:gd name="T26" fmla="*/ 0 w 788"/>
                  <a:gd name="T27" fmla="*/ 810 h 1522"/>
                  <a:gd name="T28" fmla="*/ 6 w 788"/>
                  <a:gd name="T29" fmla="*/ 880 h 1522"/>
                  <a:gd name="T30" fmla="*/ 16 w 788"/>
                  <a:gd name="T31" fmla="*/ 950 h 1522"/>
                  <a:gd name="T32" fmla="*/ 34 w 788"/>
                  <a:gd name="T33" fmla="*/ 1020 h 1522"/>
                  <a:gd name="T34" fmla="*/ 44 w 788"/>
                  <a:gd name="T35" fmla="*/ 1056 h 1522"/>
                  <a:gd name="T36" fmla="*/ 82 w 788"/>
                  <a:gd name="T37" fmla="*/ 1166 h 1522"/>
                  <a:gd name="T38" fmla="*/ 126 w 788"/>
                  <a:gd name="T39" fmla="*/ 1274 h 1522"/>
                  <a:gd name="T40" fmla="*/ 176 w 788"/>
                  <a:gd name="T41" fmla="*/ 1376 h 1522"/>
                  <a:gd name="T42" fmla="*/ 230 w 788"/>
                  <a:gd name="T43" fmla="*/ 1478 h 1522"/>
                  <a:gd name="T44" fmla="*/ 256 w 788"/>
                  <a:gd name="T45" fmla="*/ 1522 h 1522"/>
                  <a:gd name="T46" fmla="*/ 256 w 788"/>
                  <a:gd name="T47" fmla="*/ 1522 h 1522"/>
                  <a:gd name="T48" fmla="*/ 788 w 788"/>
                  <a:gd name="T49" fmla="*/ 1522 h 1522"/>
                  <a:gd name="T50" fmla="*/ 670 w 788"/>
                  <a:gd name="T51" fmla="*/ 1442 h 1522"/>
                  <a:gd name="T52" fmla="*/ 630 w 788"/>
                  <a:gd name="T53" fmla="*/ 1412 h 1522"/>
                  <a:gd name="T54" fmla="*/ 560 w 788"/>
                  <a:gd name="T55" fmla="*/ 1348 h 1522"/>
                  <a:gd name="T56" fmla="*/ 496 w 788"/>
                  <a:gd name="T57" fmla="*/ 1276 h 1522"/>
                  <a:gd name="T58" fmla="*/ 442 w 788"/>
                  <a:gd name="T59" fmla="*/ 1202 h 1522"/>
                  <a:gd name="T60" fmla="*/ 418 w 788"/>
                  <a:gd name="T61" fmla="*/ 1162 h 1522"/>
                  <a:gd name="T62" fmla="*/ 364 w 788"/>
                  <a:gd name="T63" fmla="*/ 1054 h 1522"/>
                  <a:gd name="T64" fmla="*/ 326 w 788"/>
                  <a:gd name="T65" fmla="*/ 942 h 1522"/>
                  <a:gd name="T66" fmla="*/ 304 w 788"/>
                  <a:gd name="T67" fmla="*/ 824 h 1522"/>
                  <a:gd name="T68" fmla="*/ 296 w 788"/>
                  <a:gd name="T69" fmla="*/ 706 h 1522"/>
                  <a:gd name="T70" fmla="*/ 296 w 788"/>
                  <a:gd name="T71" fmla="*/ 668 h 1522"/>
                  <a:gd name="T72" fmla="*/ 302 w 788"/>
                  <a:gd name="T73" fmla="*/ 592 h 1522"/>
                  <a:gd name="T74" fmla="*/ 308 w 788"/>
                  <a:gd name="T75" fmla="*/ 554 h 1522"/>
                  <a:gd name="T76" fmla="*/ 330 w 788"/>
                  <a:gd name="T77" fmla="*/ 460 h 1522"/>
                  <a:gd name="T78" fmla="*/ 362 w 788"/>
                  <a:gd name="T79" fmla="*/ 368 h 1522"/>
                  <a:gd name="T80" fmla="*/ 358 w 788"/>
                  <a:gd name="T81" fmla="*/ 332 h 1522"/>
                  <a:gd name="T82" fmla="*/ 356 w 788"/>
                  <a:gd name="T83" fmla="*/ 296 h 1522"/>
                  <a:gd name="T84" fmla="*/ 360 w 788"/>
                  <a:gd name="T85" fmla="*/ 222 h 1522"/>
                  <a:gd name="T86" fmla="*/ 374 w 788"/>
                  <a:gd name="T87" fmla="*/ 154 h 1522"/>
                  <a:gd name="T88" fmla="*/ 386 w 788"/>
                  <a:gd name="T89" fmla="*/ 112 h 1522"/>
                  <a:gd name="T90" fmla="*/ 416 w 788"/>
                  <a:gd name="T91" fmla="*/ 36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88" h="1522">
                    <a:moveTo>
                      <a:pt x="436" y="0"/>
                    </a:moveTo>
                    <a:lnTo>
                      <a:pt x="436" y="0"/>
                    </a:lnTo>
                    <a:lnTo>
                      <a:pt x="392" y="28"/>
                    </a:lnTo>
                    <a:lnTo>
                      <a:pt x="348" y="60"/>
                    </a:lnTo>
                    <a:lnTo>
                      <a:pt x="308" y="94"/>
                    </a:lnTo>
                    <a:lnTo>
                      <a:pt x="268" y="130"/>
                    </a:lnTo>
                    <a:lnTo>
                      <a:pt x="268" y="130"/>
                    </a:lnTo>
                    <a:lnTo>
                      <a:pt x="242" y="158"/>
                    </a:lnTo>
                    <a:lnTo>
                      <a:pt x="216" y="188"/>
                    </a:lnTo>
                    <a:lnTo>
                      <a:pt x="190" y="218"/>
                    </a:lnTo>
                    <a:lnTo>
                      <a:pt x="168" y="250"/>
                    </a:lnTo>
                    <a:lnTo>
                      <a:pt x="146" y="282"/>
                    </a:lnTo>
                    <a:lnTo>
                      <a:pt x="124" y="314"/>
                    </a:lnTo>
                    <a:lnTo>
                      <a:pt x="106" y="348"/>
                    </a:lnTo>
                    <a:lnTo>
                      <a:pt x="88" y="384"/>
                    </a:lnTo>
                    <a:lnTo>
                      <a:pt x="72" y="420"/>
                    </a:lnTo>
                    <a:lnTo>
                      <a:pt x="58" y="456"/>
                    </a:lnTo>
                    <a:lnTo>
                      <a:pt x="44" y="492"/>
                    </a:lnTo>
                    <a:lnTo>
                      <a:pt x="34" y="530"/>
                    </a:lnTo>
                    <a:lnTo>
                      <a:pt x="24" y="568"/>
                    </a:lnTo>
                    <a:lnTo>
                      <a:pt x="16" y="606"/>
                    </a:lnTo>
                    <a:lnTo>
                      <a:pt x="8" y="646"/>
                    </a:lnTo>
                    <a:lnTo>
                      <a:pt x="4" y="684"/>
                    </a:lnTo>
                    <a:lnTo>
                      <a:pt x="4" y="684"/>
                    </a:lnTo>
                    <a:lnTo>
                      <a:pt x="0" y="730"/>
                    </a:lnTo>
                    <a:lnTo>
                      <a:pt x="0" y="774"/>
                    </a:lnTo>
                    <a:lnTo>
                      <a:pt x="0" y="774"/>
                    </a:lnTo>
                    <a:lnTo>
                      <a:pt x="0" y="810"/>
                    </a:lnTo>
                    <a:lnTo>
                      <a:pt x="2" y="844"/>
                    </a:lnTo>
                    <a:lnTo>
                      <a:pt x="6" y="880"/>
                    </a:lnTo>
                    <a:lnTo>
                      <a:pt x="10" y="916"/>
                    </a:lnTo>
                    <a:lnTo>
                      <a:pt x="16" y="950"/>
                    </a:lnTo>
                    <a:lnTo>
                      <a:pt x="24" y="986"/>
                    </a:lnTo>
                    <a:lnTo>
                      <a:pt x="34" y="1020"/>
                    </a:lnTo>
                    <a:lnTo>
                      <a:pt x="44" y="1056"/>
                    </a:lnTo>
                    <a:lnTo>
                      <a:pt x="44" y="1056"/>
                    </a:lnTo>
                    <a:lnTo>
                      <a:pt x="62" y="1112"/>
                    </a:lnTo>
                    <a:lnTo>
                      <a:pt x="82" y="1166"/>
                    </a:lnTo>
                    <a:lnTo>
                      <a:pt x="104" y="1220"/>
                    </a:lnTo>
                    <a:lnTo>
                      <a:pt x="126" y="1274"/>
                    </a:lnTo>
                    <a:lnTo>
                      <a:pt x="150" y="1326"/>
                    </a:lnTo>
                    <a:lnTo>
                      <a:pt x="176" y="1376"/>
                    </a:lnTo>
                    <a:lnTo>
                      <a:pt x="202" y="1428"/>
                    </a:lnTo>
                    <a:lnTo>
                      <a:pt x="230" y="1478"/>
                    </a:lnTo>
                    <a:lnTo>
                      <a:pt x="230" y="1478"/>
                    </a:lnTo>
                    <a:lnTo>
                      <a:pt x="256" y="1522"/>
                    </a:lnTo>
                    <a:lnTo>
                      <a:pt x="256" y="1522"/>
                    </a:lnTo>
                    <a:lnTo>
                      <a:pt x="256" y="1522"/>
                    </a:lnTo>
                    <a:lnTo>
                      <a:pt x="788" y="1522"/>
                    </a:lnTo>
                    <a:lnTo>
                      <a:pt x="788" y="1522"/>
                    </a:lnTo>
                    <a:lnTo>
                      <a:pt x="728" y="1482"/>
                    </a:lnTo>
                    <a:lnTo>
                      <a:pt x="670" y="1442"/>
                    </a:lnTo>
                    <a:lnTo>
                      <a:pt x="670" y="1442"/>
                    </a:lnTo>
                    <a:lnTo>
                      <a:pt x="630" y="1412"/>
                    </a:lnTo>
                    <a:lnTo>
                      <a:pt x="594" y="1380"/>
                    </a:lnTo>
                    <a:lnTo>
                      <a:pt x="560" y="1348"/>
                    </a:lnTo>
                    <a:lnTo>
                      <a:pt x="526" y="1312"/>
                    </a:lnTo>
                    <a:lnTo>
                      <a:pt x="496" y="1276"/>
                    </a:lnTo>
                    <a:lnTo>
                      <a:pt x="468" y="1240"/>
                    </a:lnTo>
                    <a:lnTo>
                      <a:pt x="442" y="1202"/>
                    </a:lnTo>
                    <a:lnTo>
                      <a:pt x="418" y="1162"/>
                    </a:lnTo>
                    <a:lnTo>
                      <a:pt x="418" y="1162"/>
                    </a:lnTo>
                    <a:lnTo>
                      <a:pt x="390" y="1110"/>
                    </a:lnTo>
                    <a:lnTo>
                      <a:pt x="364" y="1054"/>
                    </a:lnTo>
                    <a:lnTo>
                      <a:pt x="344" y="998"/>
                    </a:lnTo>
                    <a:lnTo>
                      <a:pt x="326" y="942"/>
                    </a:lnTo>
                    <a:lnTo>
                      <a:pt x="312" y="884"/>
                    </a:lnTo>
                    <a:lnTo>
                      <a:pt x="304" y="824"/>
                    </a:lnTo>
                    <a:lnTo>
                      <a:pt x="298" y="766"/>
                    </a:lnTo>
                    <a:lnTo>
                      <a:pt x="296" y="706"/>
                    </a:lnTo>
                    <a:lnTo>
                      <a:pt x="296" y="706"/>
                    </a:lnTo>
                    <a:lnTo>
                      <a:pt x="296" y="668"/>
                    </a:lnTo>
                    <a:lnTo>
                      <a:pt x="298" y="630"/>
                    </a:lnTo>
                    <a:lnTo>
                      <a:pt x="302" y="592"/>
                    </a:lnTo>
                    <a:lnTo>
                      <a:pt x="308" y="554"/>
                    </a:lnTo>
                    <a:lnTo>
                      <a:pt x="308" y="554"/>
                    </a:lnTo>
                    <a:lnTo>
                      <a:pt x="318" y="506"/>
                    </a:lnTo>
                    <a:lnTo>
                      <a:pt x="330" y="460"/>
                    </a:lnTo>
                    <a:lnTo>
                      <a:pt x="344" y="414"/>
                    </a:lnTo>
                    <a:lnTo>
                      <a:pt x="362" y="368"/>
                    </a:lnTo>
                    <a:lnTo>
                      <a:pt x="362" y="368"/>
                    </a:lnTo>
                    <a:lnTo>
                      <a:pt x="358" y="332"/>
                    </a:lnTo>
                    <a:lnTo>
                      <a:pt x="356" y="296"/>
                    </a:lnTo>
                    <a:lnTo>
                      <a:pt x="356" y="296"/>
                    </a:lnTo>
                    <a:lnTo>
                      <a:pt x="358" y="258"/>
                    </a:lnTo>
                    <a:lnTo>
                      <a:pt x="360" y="222"/>
                    </a:lnTo>
                    <a:lnTo>
                      <a:pt x="366" y="188"/>
                    </a:lnTo>
                    <a:lnTo>
                      <a:pt x="374" y="154"/>
                    </a:lnTo>
                    <a:lnTo>
                      <a:pt x="374" y="154"/>
                    </a:lnTo>
                    <a:lnTo>
                      <a:pt x="386" y="112"/>
                    </a:lnTo>
                    <a:lnTo>
                      <a:pt x="400" y="74"/>
                    </a:lnTo>
                    <a:lnTo>
                      <a:pt x="416" y="36"/>
                    </a:lnTo>
                    <a:lnTo>
                      <a:pt x="4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6" name="Freeform 32"/>
              <p:cNvSpPr>
                <a:spLocks/>
              </p:cNvSpPr>
              <p:nvPr/>
            </p:nvSpPr>
            <p:spPr bwMode="auto">
              <a:xfrm>
                <a:off x="-522" y="7311"/>
                <a:ext cx="1276" cy="2126"/>
              </a:xfrm>
              <a:custGeom>
                <a:avLst/>
                <a:gdLst>
                  <a:gd name="T0" fmla="*/ 974 w 1062"/>
                  <a:gd name="T1" fmla="*/ 0 h 1770"/>
                  <a:gd name="T2" fmla="*/ 974 w 1062"/>
                  <a:gd name="T3" fmla="*/ 0 h 1770"/>
                  <a:gd name="T4" fmla="*/ 908 w 1062"/>
                  <a:gd name="T5" fmla="*/ 2 h 1770"/>
                  <a:gd name="T6" fmla="*/ 842 w 1062"/>
                  <a:gd name="T7" fmla="*/ 10 h 1770"/>
                  <a:gd name="T8" fmla="*/ 838 w 1062"/>
                  <a:gd name="T9" fmla="*/ 10 h 1770"/>
                  <a:gd name="T10" fmla="*/ 760 w 1062"/>
                  <a:gd name="T11" fmla="*/ 26 h 1770"/>
                  <a:gd name="T12" fmla="*/ 686 w 1062"/>
                  <a:gd name="T13" fmla="*/ 48 h 1770"/>
                  <a:gd name="T14" fmla="*/ 612 w 1062"/>
                  <a:gd name="T15" fmla="*/ 76 h 1770"/>
                  <a:gd name="T16" fmla="*/ 542 w 1062"/>
                  <a:gd name="T17" fmla="*/ 110 h 1770"/>
                  <a:gd name="T18" fmla="*/ 474 w 1062"/>
                  <a:gd name="T19" fmla="*/ 150 h 1770"/>
                  <a:gd name="T20" fmla="*/ 412 w 1062"/>
                  <a:gd name="T21" fmla="*/ 196 h 1770"/>
                  <a:gd name="T22" fmla="*/ 352 w 1062"/>
                  <a:gd name="T23" fmla="*/ 246 h 1770"/>
                  <a:gd name="T24" fmla="*/ 296 w 1062"/>
                  <a:gd name="T25" fmla="*/ 304 h 1770"/>
                  <a:gd name="T26" fmla="*/ 266 w 1062"/>
                  <a:gd name="T27" fmla="*/ 338 h 1770"/>
                  <a:gd name="T28" fmla="*/ 212 w 1062"/>
                  <a:gd name="T29" fmla="*/ 414 h 1770"/>
                  <a:gd name="T30" fmla="*/ 166 w 1062"/>
                  <a:gd name="T31" fmla="*/ 494 h 1770"/>
                  <a:gd name="T32" fmla="*/ 126 w 1062"/>
                  <a:gd name="T33" fmla="*/ 582 h 1770"/>
                  <a:gd name="T34" fmla="*/ 110 w 1062"/>
                  <a:gd name="T35" fmla="*/ 626 h 1770"/>
                  <a:gd name="T36" fmla="*/ 78 w 1062"/>
                  <a:gd name="T37" fmla="*/ 740 h 1770"/>
                  <a:gd name="T38" fmla="*/ 50 w 1062"/>
                  <a:gd name="T39" fmla="*/ 854 h 1770"/>
                  <a:gd name="T40" fmla="*/ 28 w 1062"/>
                  <a:gd name="T41" fmla="*/ 966 h 1770"/>
                  <a:gd name="T42" fmla="*/ 12 w 1062"/>
                  <a:gd name="T43" fmla="*/ 1080 h 1770"/>
                  <a:gd name="T44" fmla="*/ 6 w 1062"/>
                  <a:gd name="T45" fmla="*/ 1142 h 1770"/>
                  <a:gd name="T46" fmla="*/ 0 w 1062"/>
                  <a:gd name="T47" fmla="*/ 1266 h 1770"/>
                  <a:gd name="T48" fmla="*/ 0 w 1062"/>
                  <a:gd name="T49" fmla="*/ 1328 h 1770"/>
                  <a:gd name="T50" fmla="*/ 2 w 1062"/>
                  <a:gd name="T51" fmla="*/ 1440 h 1770"/>
                  <a:gd name="T52" fmla="*/ 10 w 1062"/>
                  <a:gd name="T53" fmla="*/ 1550 h 1770"/>
                  <a:gd name="T54" fmla="*/ 24 w 1062"/>
                  <a:gd name="T55" fmla="*/ 1660 h 1770"/>
                  <a:gd name="T56" fmla="*/ 44 w 1062"/>
                  <a:gd name="T57" fmla="*/ 1770 h 1770"/>
                  <a:gd name="T58" fmla="*/ 44 w 1062"/>
                  <a:gd name="T59" fmla="*/ 1770 h 1770"/>
                  <a:gd name="T60" fmla="*/ 610 w 1062"/>
                  <a:gd name="T61" fmla="*/ 1770 h 1770"/>
                  <a:gd name="T62" fmla="*/ 584 w 1062"/>
                  <a:gd name="T63" fmla="*/ 1726 h 1770"/>
                  <a:gd name="T64" fmla="*/ 556 w 1062"/>
                  <a:gd name="T65" fmla="*/ 1676 h 1770"/>
                  <a:gd name="T66" fmla="*/ 504 w 1062"/>
                  <a:gd name="T67" fmla="*/ 1574 h 1770"/>
                  <a:gd name="T68" fmla="*/ 458 w 1062"/>
                  <a:gd name="T69" fmla="*/ 1468 h 1770"/>
                  <a:gd name="T70" fmla="*/ 416 w 1062"/>
                  <a:gd name="T71" fmla="*/ 1360 h 1770"/>
                  <a:gd name="T72" fmla="*/ 398 w 1062"/>
                  <a:gd name="T73" fmla="*/ 1304 h 1770"/>
                  <a:gd name="T74" fmla="*/ 378 w 1062"/>
                  <a:gd name="T75" fmla="*/ 1234 h 1770"/>
                  <a:gd name="T76" fmla="*/ 364 w 1062"/>
                  <a:gd name="T77" fmla="*/ 1164 h 1770"/>
                  <a:gd name="T78" fmla="*/ 356 w 1062"/>
                  <a:gd name="T79" fmla="*/ 1092 h 1770"/>
                  <a:gd name="T80" fmla="*/ 354 w 1062"/>
                  <a:gd name="T81" fmla="*/ 1022 h 1770"/>
                  <a:gd name="T82" fmla="*/ 354 w 1062"/>
                  <a:gd name="T83" fmla="*/ 978 h 1770"/>
                  <a:gd name="T84" fmla="*/ 358 w 1062"/>
                  <a:gd name="T85" fmla="*/ 932 h 1770"/>
                  <a:gd name="T86" fmla="*/ 370 w 1062"/>
                  <a:gd name="T87" fmla="*/ 854 h 1770"/>
                  <a:gd name="T88" fmla="*/ 388 w 1062"/>
                  <a:gd name="T89" fmla="*/ 778 h 1770"/>
                  <a:gd name="T90" fmla="*/ 412 w 1062"/>
                  <a:gd name="T91" fmla="*/ 704 h 1770"/>
                  <a:gd name="T92" fmla="*/ 442 w 1062"/>
                  <a:gd name="T93" fmla="*/ 632 h 1770"/>
                  <a:gd name="T94" fmla="*/ 478 w 1062"/>
                  <a:gd name="T95" fmla="*/ 562 h 1770"/>
                  <a:gd name="T96" fmla="*/ 522 w 1062"/>
                  <a:gd name="T97" fmla="*/ 498 h 1770"/>
                  <a:gd name="T98" fmla="*/ 570 w 1062"/>
                  <a:gd name="T99" fmla="*/ 436 h 1770"/>
                  <a:gd name="T100" fmla="*/ 622 w 1062"/>
                  <a:gd name="T101" fmla="*/ 378 h 1770"/>
                  <a:gd name="T102" fmla="*/ 662 w 1062"/>
                  <a:gd name="T103" fmla="*/ 342 h 1770"/>
                  <a:gd name="T104" fmla="*/ 746 w 1062"/>
                  <a:gd name="T105" fmla="*/ 276 h 1770"/>
                  <a:gd name="T106" fmla="*/ 790 w 1062"/>
                  <a:gd name="T107" fmla="*/ 248 h 1770"/>
                  <a:gd name="T108" fmla="*/ 846 w 1062"/>
                  <a:gd name="T109" fmla="*/ 168 h 1770"/>
                  <a:gd name="T110" fmla="*/ 914 w 1062"/>
                  <a:gd name="T111" fmla="*/ 98 h 1770"/>
                  <a:gd name="T112" fmla="*/ 948 w 1062"/>
                  <a:gd name="T113" fmla="*/ 70 h 1770"/>
                  <a:gd name="T114" fmla="*/ 1022 w 1062"/>
                  <a:gd name="T115" fmla="*/ 24 h 1770"/>
                  <a:gd name="T116" fmla="*/ 1062 w 1062"/>
                  <a:gd name="T117" fmla="*/ 4 h 1770"/>
                  <a:gd name="T118" fmla="*/ 1060 w 1062"/>
                  <a:gd name="T119" fmla="*/ 4 h 1770"/>
                  <a:gd name="T120" fmla="*/ 1060 w 1062"/>
                  <a:gd name="T121" fmla="*/ 4 h 1770"/>
                  <a:gd name="T122" fmla="*/ 974 w 1062"/>
                  <a:gd name="T123" fmla="*/ 0 h 1770"/>
                  <a:gd name="T124" fmla="*/ 974 w 1062"/>
                  <a:gd name="T125" fmla="*/ 0 h 1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2" h="1770">
                    <a:moveTo>
                      <a:pt x="974" y="0"/>
                    </a:moveTo>
                    <a:lnTo>
                      <a:pt x="974" y="0"/>
                    </a:lnTo>
                    <a:lnTo>
                      <a:pt x="974" y="0"/>
                    </a:lnTo>
                    <a:lnTo>
                      <a:pt x="974" y="0"/>
                    </a:lnTo>
                    <a:lnTo>
                      <a:pt x="940" y="0"/>
                    </a:lnTo>
                    <a:lnTo>
                      <a:pt x="908" y="2"/>
                    </a:lnTo>
                    <a:lnTo>
                      <a:pt x="842" y="10"/>
                    </a:lnTo>
                    <a:lnTo>
                      <a:pt x="842" y="10"/>
                    </a:lnTo>
                    <a:lnTo>
                      <a:pt x="838" y="10"/>
                    </a:lnTo>
                    <a:lnTo>
                      <a:pt x="838" y="10"/>
                    </a:lnTo>
                    <a:lnTo>
                      <a:pt x="800" y="16"/>
                    </a:lnTo>
                    <a:lnTo>
                      <a:pt x="760" y="26"/>
                    </a:lnTo>
                    <a:lnTo>
                      <a:pt x="722" y="36"/>
                    </a:lnTo>
                    <a:lnTo>
                      <a:pt x="686" y="48"/>
                    </a:lnTo>
                    <a:lnTo>
                      <a:pt x="648" y="60"/>
                    </a:lnTo>
                    <a:lnTo>
                      <a:pt x="612" y="76"/>
                    </a:lnTo>
                    <a:lnTo>
                      <a:pt x="576" y="92"/>
                    </a:lnTo>
                    <a:lnTo>
                      <a:pt x="542" y="110"/>
                    </a:lnTo>
                    <a:lnTo>
                      <a:pt x="508" y="128"/>
                    </a:lnTo>
                    <a:lnTo>
                      <a:pt x="474" y="150"/>
                    </a:lnTo>
                    <a:lnTo>
                      <a:pt x="442" y="172"/>
                    </a:lnTo>
                    <a:lnTo>
                      <a:pt x="412" y="196"/>
                    </a:lnTo>
                    <a:lnTo>
                      <a:pt x="380" y="220"/>
                    </a:lnTo>
                    <a:lnTo>
                      <a:pt x="352" y="246"/>
                    </a:lnTo>
                    <a:lnTo>
                      <a:pt x="324" y="274"/>
                    </a:lnTo>
                    <a:lnTo>
                      <a:pt x="296" y="304"/>
                    </a:lnTo>
                    <a:lnTo>
                      <a:pt x="296" y="304"/>
                    </a:lnTo>
                    <a:lnTo>
                      <a:pt x="266" y="338"/>
                    </a:lnTo>
                    <a:lnTo>
                      <a:pt x="238" y="376"/>
                    </a:lnTo>
                    <a:lnTo>
                      <a:pt x="212" y="414"/>
                    </a:lnTo>
                    <a:lnTo>
                      <a:pt x="188" y="452"/>
                    </a:lnTo>
                    <a:lnTo>
                      <a:pt x="166" y="494"/>
                    </a:lnTo>
                    <a:lnTo>
                      <a:pt x="146" y="538"/>
                    </a:lnTo>
                    <a:lnTo>
                      <a:pt x="126" y="582"/>
                    </a:lnTo>
                    <a:lnTo>
                      <a:pt x="110" y="626"/>
                    </a:lnTo>
                    <a:lnTo>
                      <a:pt x="110" y="626"/>
                    </a:lnTo>
                    <a:lnTo>
                      <a:pt x="94" y="684"/>
                    </a:lnTo>
                    <a:lnTo>
                      <a:pt x="78" y="740"/>
                    </a:lnTo>
                    <a:lnTo>
                      <a:pt x="62" y="796"/>
                    </a:lnTo>
                    <a:lnTo>
                      <a:pt x="50" y="854"/>
                    </a:lnTo>
                    <a:lnTo>
                      <a:pt x="38" y="910"/>
                    </a:lnTo>
                    <a:lnTo>
                      <a:pt x="28" y="966"/>
                    </a:lnTo>
                    <a:lnTo>
                      <a:pt x="20" y="1024"/>
                    </a:lnTo>
                    <a:lnTo>
                      <a:pt x="12" y="1080"/>
                    </a:lnTo>
                    <a:lnTo>
                      <a:pt x="12" y="1080"/>
                    </a:lnTo>
                    <a:lnTo>
                      <a:pt x="6" y="1142"/>
                    </a:lnTo>
                    <a:lnTo>
                      <a:pt x="2" y="1204"/>
                    </a:lnTo>
                    <a:lnTo>
                      <a:pt x="0" y="1266"/>
                    </a:lnTo>
                    <a:lnTo>
                      <a:pt x="0" y="1328"/>
                    </a:lnTo>
                    <a:lnTo>
                      <a:pt x="0" y="1328"/>
                    </a:lnTo>
                    <a:lnTo>
                      <a:pt x="0" y="1384"/>
                    </a:lnTo>
                    <a:lnTo>
                      <a:pt x="2" y="1440"/>
                    </a:lnTo>
                    <a:lnTo>
                      <a:pt x="6" y="1496"/>
                    </a:lnTo>
                    <a:lnTo>
                      <a:pt x="10" y="1550"/>
                    </a:lnTo>
                    <a:lnTo>
                      <a:pt x="16" y="1606"/>
                    </a:lnTo>
                    <a:lnTo>
                      <a:pt x="24" y="1660"/>
                    </a:lnTo>
                    <a:lnTo>
                      <a:pt x="34" y="1716"/>
                    </a:lnTo>
                    <a:lnTo>
                      <a:pt x="44" y="1770"/>
                    </a:lnTo>
                    <a:lnTo>
                      <a:pt x="44" y="1770"/>
                    </a:lnTo>
                    <a:lnTo>
                      <a:pt x="44" y="1770"/>
                    </a:lnTo>
                    <a:lnTo>
                      <a:pt x="556" y="1770"/>
                    </a:lnTo>
                    <a:lnTo>
                      <a:pt x="610" y="1770"/>
                    </a:lnTo>
                    <a:lnTo>
                      <a:pt x="610" y="1770"/>
                    </a:lnTo>
                    <a:lnTo>
                      <a:pt x="584" y="1726"/>
                    </a:lnTo>
                    <a:lnTo>
                      <a:pt x="584" y="1726"/>
                    </a:lnTo>
                    <a:lnTo>
                      <a:pt x="556" y="1676"/>
                    </a:lnTo>
                    <a:lnTo>
                      <a:pt x="530" y="1624"/>
                    </a:lnTo>
                    <a:lnTo>
                      <a:pt x="504" y="1574"/>
                    </a:lnTo>
                    <a:lnTo>
                      <a:pt x="480" y="1522"/>
                    </a:lnTo>
                    <a:lnTo>
                      <a:pt x="458" y="1468"/>
                    </a:lnTo>
                    <a:lnTo>
                      <a:pt x="436" y="1414"/>
                    </a:lnTo>
                    <a:lnTo>
                      <a:pt x="416" y="1360"/>
                    </a:lnTo>
                    <a:lnTo>
                      <a:pt x="398" y="1304"/>
                    </a:lnTo>
                    <a:lnTo>
                      <a:pt x="398" y="1304"/>
                    </a:lnTo>
                    <a:lnTo>
                      <a:pt x="388" y="1268"/>
                    </a:lnTo>
                    <a:lnTo>
                      <a:pt x="378" y="1234"/>
                    </a:lnTo>
                    <a:lnTo>
                      <a:pt x="370" y="1198"/>
                    </a:lnTo>
                    <a:lnTo>
                      <a:pt x="364" y="1164"/>
                    </a:lnTo>
                    <a:lnTo>
                      <a:pt x="360" y="1128"/>
                    </a:lnTo>
                    <a:lnTo>
                      <a:pt x="356" y="1092"/>
                    </a:lnTo>
                    <a:lnTo>
                      <a:pt x="354" y="1058"/>
                    </a:lnTo>
                    <a:lnTo>
                      <a:pt x="354" y="1022"/>
                    </a:lnTo>
                    <a:lnTo>
                      <a:pt x="354" y="1022"/>
                    </a:lnTo>
                    <a:lnTo>
                      <a:pt x="354" y="978"/>
                    </a:lnTo>
                    <a:lnTo>
                      <a:pt x="358" y="932"/>
                    </a:lnTo>
                    <a:lnTo>
                      <a:pt x="358" y="932"/>
                    </a:lnTo>
                    <a:lnTo>
                      <a:pt x="362" y="894"/>
                    </a:lnTo>
                    <a:lnTo>
                      <a:pt x="370" y="854"/>
                    </a:lnTo>
                    <a:lnTo>
                      <a:pt x="378" y="816"/>
                    </a:lnTo>
                    <a:lnTo>
                      <a:pt x="388" y="778"/>
                    </a:lnTo>
                    <a:lnTo>
                      <a:pt x="398" y="740"/>
                    </a:lnTo>
                    <a:lnTo>
                      <a:pt x="412" y="704"/>
                    </a:lnTo>
                    <a:lnTo>
                      <a:pt x="426" y="668"/>
                    </a:lnTo>
                    <a:lnTo>
                      <a:pt x="442" y="632"/>
                    </a:lnTo>
                    <a:lnTo>
                      <a:pt x="460" y="596"/>
                    </a:lnTo>
                    <a:lnTo>
                      <a:pt x="478" y="562"/>
                    </a:lnTo>
                    <a:lnTo>
                      <a:pt x="500" y="530"/>
                    </a:lnTo>
                    <a:lnTo>
                      <a:pt x="522" y="498"/>
                    </a:lnTo>
                    <a:lnTo>
                      <a:pt x="544" y="466"/>
                    </a:lnTo>
                    <a:lnTo>
                      <a:pt x="570" y="436"/>
                    </a:lnTo>
                    <a:lnTo>
                      <a:pt x="596" y="406"/>
                    </a:lnTo>
                    <a:lnTo>
                      <a:pt x="622" y="378"/>
                    </a:lnTo>
                    <a:lnTo>
                      <a:pt x="622" y="378"/>
                    </a:lnTo>
                    <a:lnTo>
                      <a:pt x="662" y="342"/>
                    </a:lnTo>
                    <a:lnTo>
                      <a:pt x="702" y="308"/>
                    </a:lnTo>
                    <a:lnTo>
                      <a:pt x="746" y="276"/>
                    </a:lnTo>
                    <a:lnTo>
                      <a:pt x="790" y="248"/>
                    </a:lnTo>
                    <a:lnTo>
                      <a:pt x="790" y="248"/>
                    </a:lnTo>
                    <a:lnTo>
                      <a:pt x="816" y="206"/>
                    </a:lnTo>
                    <a:lnTo>
                      <a:pt x="846" y="168"/>
                    </a:lnTo>
                    <a:lnTo>
                      <a:pt x="880" y="132"/>
                    </a:lnTo>
                    <a:lnTo>
                      <a:pt x="914" y="98"/>
                    </a:lnTo>
                    <a:lnTo>
                      <a:pt x="914" y="98"/>
                    </a:lnTo>
                    <a:lnTo>
                      <a:pt x="948" y="70"/>
                    </a:lnTo>
                    <a:lnTo>
                      <a:pt x="984" y="46"/>
                    </a:lnTo>
                    <a:lnTo>
                      <a:pt x="1022" y="24"/>
                    </a:lnTo>
                    <a:lnTo>
                      <a:pt x="1062" y="4"/>
                    </a:lnTo>
                    <a:lnTo>
                      <a:pt x="1062" y="4"/>
                    </a:lnTo>
                    <a:lnTo>
                      <a:pt x="1060" y="4"/>
                    </a:lnTo>
                    <a:lnTo>
                      <a:pt x="1060" y="4"/>
                    </a:lnTo>
                    <a:lnTo>
                      <a:pt x="1060" y="4"/>
                    </a:lnTo>
                    <a:lnTo>
                      <a:pt x="1060" y="4"/>
                    </a:lnTo>
                    <a:lnTo>
                      <a:pt x="1016" y="0"/>
                    </a:lnTo>
                    <a:lnTo>
                      <a:pt x="974" y="0"/>
                    </a:lnTo>
                    <a:lnTo>
                      <a:pt x="974" y="0"/>
                    </a:lnTo>
                    <a:lnTo>
                      <a:pt x="97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7" name="Freeform 33"/>
              <p:cNvSpPr>
                <a:spLocks/>
              </p:cNvSpPr>
              <p:nvPr/>
            </p:nvSpPr>
            <p:spPr bwMode="auto">
              <a:xfrm>
                <a:off x="-1312" y="6999"/>
                <a:ext cx="2481" cy="2437"/>
              </a:xfrm>
              <a:custGeom>
                <a:avLst/>
                <a:gdLst>
                  <a:gd name="T0" fmla="*/ 1466 w 2064"/>
                  <a:gd name="T1" fmla="*/ 0 h 2028"/>
                  <a:gd name="T2" fmla="*/ 1374 w 2064"/>
                  <a:gd name="T3" fmla="*/ 4 h 2028"/>
                  <a:gd name="T4" fmla="*/ 1280 w 2064"/>
                  <a:gd name="T5" fmla="*/ 20 h 2028"/>
                  <a:gd name="T6" fmla="*/ 1234 w 2064"/>
                  <a:gd name="T7" fmla="*/ 30 h 2028"/>
                  <a:gd name="T8" fmla="*/ 1100 w 2064"/>
                  <a:gd name="T9" fmla="*/ 78 h 2028"/>
                  <a:gd name="T10" fmla="*/ 974 w 2064"/>
                  <a:gd name="T11" fmla="*/ 146 h 2028"/>
                  <a:gd name="T12" fmla="*/ 888 w 2064"/>
                  <a:gd name="T13" fmla="*/ 208 h 2028"/>
                  <a:gd name="T14" fmla="*/ 754 w 2064"/>
                  <a:gd name="T15" fmla="*/ 318 h 2028"/>
                  <a:gd name="T16" fmla="*/ 630 w 2064"/>
                  <a:gd name="T17" fmla="*/ 438 h 2028"/>
                  <a:gd name="T18" fmla="*/ 538 w 2064"/>
                  <a:gd name="T19" fmla="*/ 540 h 2028"/>
                  <a:gd name="T20" fmla="*/ 390 w 2064"/>
                  <a:gd name="T21" fmla="*/ 734 h 2028"/>
                  <a:gd name="T22" fmla="*/ 266 w 2064"/>
                  <a:gd name="T23" fmla="*/ 940 h 2028"/>
                  <a:gd name="T24" fmla="*/ 166 w 2064"/>
                  <a:gd name="T25" fmla="*/ 1156 h 2028"/>
                  <a:gd name="T26" fmla="*/ 88 w 2064"/>
                  <a:gd name="T27" fmla="*/ 1380 h 2028"/>
                  <a:gd name="T28" fmla="*/ 34 w 2064"/>
                  <a:gd name="T29" fmla="*/ 1610 h 2028"/>
                  <a:gd name="T30" fmla="*/ 8 w 2064"/>
                  <a:gd name="T31" fmla="*/ 1810 h 2028"/>
                  <a:gd name="T32" fmla="*/ 0 w 2064"/>
                  <a:gd name="T33" fmla="*/ 2010 h 2028"/>
                  <a:gd name="T34" fmla="*/ 0 w 2064"/>
                  <a:gd name="T35" fmla="*/ 2028 h 2028"/>
                  <a:gd name="T36" fmla="*/ 692 w 2064"/>
                  <a:gd name="T37" fmla="*/ 1974 h 2028"/>
                  <a:gd name="T38" fmla="*/ 668 w 2064"/>
                  <a:gd name="T39" fmla="*/ 1808 h 2028"/>
                  <a:gd name="T40" fmla="*/ 658 w 2064"/>
                  <a:gd name="T41" fmla="*/ 1642 h 2028"/>
                  <a:gd name="T42" fmla="*/ 658 w 2064"/>
                  <a:gd name="T43" fmla="*/ 1524 h 2028"/>
                  <a:gd name="T44" fmla="*/ 670 w 2064"/>
                  <a:gd name="T45" fmla="*/ 1338 h 2028"/>
                  <a:gd name="T46" fmla="*/ 686 w 2064"/>
                  <a:gd name="T47" fmla="*/ 1224 h 2028"/>
                  <a:gd name="T48" fmla="*/ 720 w 2064"/>
                  <a:gd name="T49" fmla="*/ 1054 h 2028"/>
                  <a:gd name="T50" fmla="*/ 768 w 2064"/>
                  <a:gd name="T51" fmla="*/ 884 h 2028"/>
                  <a:gd name="T52" fmla="*/ 804 w 2064"/>
                  <a:gd name="T53" fmla="*/ 796 h 2028"/>
                  <a:gd name="T54" fmla="*/ 870 w 2064"/>
                  <a:gd name="T55" fmla="*/ 672 h 2028"/>
                  <a:gd name="T56" fmla="*/ 954 w 2064"/>
                  <a:gd name="T57" fmla="*/ 562 h 2028"/>
                  <a:gd name="T58" fmla="*/ 1010 w 2064"/>
                  <a:gd name="T59" fmla="*/ 504 h 2028"/>
                  <a:gd name="T60" fmla="*/ 1100 w 2064"/>
                  <a:gd name="T61" fmla="*/ 430 h 2028"/>
                  <a:gd name="T62" fmla="*/ 1200 w 2064"/>
                  <a:gd name="T63" fmla="*/ 368 h 2028"/>
                  <a:gd name="T64" fmla="*/ 1306 w 2064"/>
                  <a:gd name="T65" fmla="*/ 318 h 2028"/>
                  <a:gd name="T66" fmla="*/ 1418 w 2064"/>
                  <a:gd name="T67" fmla="*/ 284 h 2028"/>
                  <a:gd name="T68" fmla="*/ 1496 w 2064"/>
                  <a:gd name="T69" fmla="*/ 268 h 2028"/>
                  <a:gd name="T70" fmla="*/ 1566 w 2064"/>
                  <a:gd name="T71" fmla="*/ 260 h 2028"/>
                  <a:gd name="T72" fmla="*/ 1632 w 2064"/>
                  <a:gd name="T73" fmla="*/ 258 h 2028"/>
                  <a:gd name="T74" fmla="*/ 1632 w 2064"/>
                  <a:gd name="T75" fmla="*/ 258 h 2028"/>
                  <a:gd name="T76" fmla="*/ 1632 w 2064"/>
                  <a:gd name="T77" fmla="*/ 258 h 2028"/>
                  <a:gd name="T78" fmla="*/ 1718 w 2064"/>
                  <a:gd name="T79" fmla="*/ 262 h 2028"/>
                  <a:gd name="T80" fmla="*/ 1720 w 2064"/>
                  <a:gd name="T81" fmla="*/ 262 h 2028"/>
                  <a:gd name="T82" fmla="*/ 1810 w 2064"/>
                  <a:gd name="T83" fmla="*/ 232 h 2028"/>
                  <a:gd name="T84" fmla="*/ 1904 w 2064"/>
                  <a:gd name="T85" fmla="*/ 216 h 2028"/>
                  <a:gd name="T86" fmla="*/ 1956 w 2064"/>
                  <a:gd name="T87" fmla="*/ 214 h 2028"/>
                  <a:gd name="T88" fmla="*/ 2064 w 2064"/>
                  <a:gd name="T89" fmla="*/ 222 h 2028"/>
                  <a:gd name="T90" fmla="*/ 1982 w 2064"/>
                  <a:gd name="T91" fmla="*/ 160 h 2028"/>
                  <a:gd name="T92" fmla="*/ 1894 w 2064"/>
                  <a:gd name="T93" fmla="*/ 106 h 2028"/>
                  <a:gd name="T94" fmla="*/ 1892 w 2064"/>
                  <a:gd name="T95" fmla="*/ 106 h 2028"/>
                  <a:gd name="T96" fmla="*/ 1738 w 2064"/>
                  <a:gd name="T97" fmla="*/ 42 h 2028"/>
                  <a:gd name="T98" fmla="*/ 1576 w 2064"/>
                  <a:gd name="T99" fmla="*/ 6 h 2028"/>
                  <a:gd name="T100" fmla="*/ 1466 w 2064"/>
                  <a:gd name="T101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64" h="2028">
                    <a:moveTo>
                      <a:pt x="1466" y="0"/>
                    </a:moveTo>
                    <a:lnTo>
                      <a:pt x="1466" y="0"/>
                    </a:lnTo>
                    <a:lnTo>
                      <a:pt x="1466" y="0"/>
                    </a:lnTo>
                    <a:lnTo>
                      <a:pt x="1466" y="0"/>
                    </a:lnTo>
                    <a:lnTo>
                      <a:pt x="1420" y="2"/>
                    </a:lnTo>
                    <a:lnTo>
                      <a:pt x="1374" y="4"/>
                    </a:lnTo>
                    <a:lnTo>
                      <a:pt x="1326" y="10"/>
                    </a:lnTo>
                    <a:lnTo>
                      <a:pt x="1280" y="20"/>
                    </a:lnTo>
                    <a:lnTo>
                      <a:pt x="1280" y="20"/>
                    </a:lnTo>
                    <a:lnTo>
                      <a:pt x="1278" y="20"/>
                    </a:lnTo>
                    <a:lnTo>
                      <a:pt x="1278" y="20"/>
                    </a:lnTo>
                    <a:lnTo>
                      <a:pt x="1234" y="30"/>
                    </a:lnTo>
                    <a:lnTo>
                      <a:pt x="1188" y="44"/>
                    </a:lnTo>
                    <a:lnTo>
                      <a:pt x="1144" y="60"/>
                    </a:lnTo>
                    <a:lnTo>
                      <a:pt x="1100" y="78"/>
                    </a:lnTo>
                    <a:lnTo>
                      <a:pt x="1058" y="98"/>
                    </a:lnTo>
                    <a:lnTo>
                      <a:pt x="1016" y="120"/>
                    </a:lnTo>
                    <a:lnTo>
                      <a:pt x="974" y="146"/>
                    </a:lnTo>
                    <a:lnTo>
                      <a:pt x="934" y="174"/>
                    </a:lnTo>
                    <a:lnTo>
                      <a:pt x="934" y="174"/>
                    </a:lnTo>
                    <a:lnTo>
                      <a:pt x="888" y="208"/>
                    </a:lnTo>
                    <a:lnTo>
                      <a:pt x="842" y="244"/>
                    </a:lnTo>
                    <a:lnTo>
                      <a:pt x="796" y="282"/>
                    </a:lnTo>
                    <a:lnTo>
                      <a:pt x="754" y="318"/>
                    </a:lnTo>
                    <a:lnTo>
                      <a:pt x="712" y="358"/>
                    </a:lnTo>
                    <a:lnTo>
                      <a:pt x="670" y="398"/>
                    </a:lnTo>
                    <a:lnTo>
                      <a:pt x="630" y="438"/>
                    </a:lnTo>
                    <a:lnTo>
                      <a:pt x="592" y="480"/>
                    </a:lnTo>
                    <a:lnTo>
                      <a:pt x="592" y="480"/>
                    </a:lnTo>
                    <a:lnTo>
                      <a:pt x="538" y="540"/>
                    </a:lnTo>
                    <a:lnTo>
                      <a:pt x="486" y="604"/>
                    </a:lnTo>
                    <a:lnTo>
                      <a:pt x="436" y="668"/>
                    </a:lnTo>
                    <a:lnTo>
                      <a:pt x="390" y="734"/>
                    </a:lnTo>
                    <a:lnTo>
                      <a:pt x="346" y="802"/>
                    </a:lnTo>
                    <a:lnTo>
                      <a:pt x="304" y="870"/>
                    </a:lnTo>
                    <a:lnTo>
                      <a:pt x="266" y="940"/>
                    </a:lnTo>
                    <a:lnTo>
                      <a:pt x="230" y="1010"/>
                    </a:lnTo>
                    <a:lnTo>
                      <a:pt x="196" y="1082"/>
                    </a:lnTo>
                    <a:lnTo>
                      <a:pt x="166" y="1156"/>
                    </a:lnTo>
                    <a:lnTo>
                      <a:pt x="136" y="1230"/>
                    </a:lnTo>
                    <a:lnTo>
                      <a:pt x="110" y="1304"/>
                    </a:lnTo>
                    <a:lnTo>
                      <a:pt x="88" y="1380"/>
                    </a:lnTo>
                    <a:lnTo>
                      <a:pt x="68" y="1456"/>
                    </a:lnTo>
                    <a:lnTo>
                      <a:pt x="50" y="1534"/>
                    </a:lnTo>
                    <a:lnTo>
                      <a:pt x="34" y="1610"/>
                    </a:lnTo>
                    <a:lnTo>
                      <a:pt x="34" y="1610"/>
                    </a:lnTo>
                    <a:lnTo>
                      <a:pt x="20" y="1710"/>
                    </a:lnTo>
                    <a:lnTo>
                      <a:pt x="8" y="1810"/>
                    </a:lnTo>
                    <a:lnTo>
                      <a:pt x="2" y="1910"/>
                    </a:lnTo>
                    <a:lnTo>
                      <a:pt x="0" y="2010"/>
                    </a:lnTo>
                    <a:lnTo>
                      <a:pt x="0" y="2010"/>
                    </a:lnTo>
                    <a:lnTo>
                      <a:pt x="0" y="2028"/>
                    </a:lnTo>
                    <a:lnTo>
                      <a:pt x="0" y="2028"/>
                    </a:lnTo>
                    <a:lnTo>
                      <a:pt x="0" y="2028"/>
                    </a:lnTo>
                    <a:lnTo>
                      <a:pt x="702" y="2028"/>
                    </a:lnTo>
                    <a:lnTo>
                      <a:pt x="702" y="2028"/>
                    </a:lnTo>
                    <a:lnTo>
                      <a:pt x="692" y="1974"/>
                    </a:lnTo>
                    <a:lnTo>
                      <a:pt x="682" y="1918"/>
                    </a:lnTo>
                    <a:lnTo>
                      <a:pt x="674" y="1864"/>
                    </a:lnTo>
                    <a:lnTo>
                      <a:pt x="668" y="1808"/>
                    </a:lnTo>
                    <a:lnTo>
                      <a:pt x="664" y="1754"/>
                    </a:lnTo>
                    <a:lnTo>
                      <a:pt x="660" y="1698"/>
                    </a:lnTo>
                    <a:lnTo>
                      <a:pt x="658" y="1642"/>
                    </a:lnTo>
                    <a:lnTo>
                      <a:pt x="658" y="1586"/>
                    </a:lnTo>
                    <a:lnTo>
                      <a:pt x="658" y="1586"/>
                    </a:lnTo>
                    <a:lnTo>
                      <a:pt x="658" y="1524"/>
                    </a:lnTo>
                    <a:lnTo>
                      <a:pt x="660" y="1462"/>
                    </a:lnTo>
                    <a:lnTo>
                      <a:pt x="664" y="1400"/>
                    </a:lnTo>
                    <a:lnTo>
                      <a:pt x="670" y="1338"/>
                    </a:lnTo>
                    <a:lnTo>
                      <a:pt x="670" y="1338"/>
                    </a:lnTo>
                    <a:lnTo>
                      <a:pt x="678" y="1282"/>
                    </a:lnTo>
                    <a:lnTo>
                      <a:pt x="686" y="1224"/>
                    </a:lnTo>
                    <a:lnTo>
                      <a:pt x="696" y="1168"/>
                    </a:lnTo>
                    <a:lnTo>
                      <a:pt x="708" y="1112"/>
                    </a:lnTo>
                    <a:lnTo>
                      <a:pt x="720" y="1054"/>
                    </a:lnTo>
                    <a:lnTo>
                      <a:pt x="736" y="998"/>
                    </a:lnTo>
                    <a:lnTo>
                      <a:pt x="752" y="942"/>
                    </a:lnTo>
                    <a:lnTo>
                      <a:pt x="768" y="884"/>
                    </a:lnTo>
                    <a:lnTo>
                      <a:pt x="768" y="884"/>
                    </a:lnTo>
                    <a:lnTo>
                      <a:pt x="784" y="840"/>
                    </a:lnTo>
                    <a:lnTo>
                      <a:pt x="804" y="796"/>
                    </a:lnTo>
                    <a:lnTo>
                      <a:pt x="824" y="752"/>
                    </a:lnTo>
                    <a:lnTo>
                      <a:pt x="846" y="710"/>
                    </a:lnTo>
                    <a:lnTo>
                      <a:pt x="870" y="672"/>
                    </a:lnTo>
                    <a:lnTo>
                      <a:pt x="896" y="634"/>
                    </a:lnTo>
                    <a:lnTo>
                      <a:pt x="924" y="596"/>
                    </a:lnTo>
                    <a:lnTo>
                      <a:pt x="954" y="562"/>
                    </a:lnTo>
                    <a:lnTo>
                      <a:pt x="954" y="562"/>
                    </a:lnTo>
                    <a:lnTo>
                      <a:pt x="982" y="532"/>
                    </a:lnTo>
                    <a:lnTo>
                      <a:pt x="1010" y="504"/>
                    </a:lnTo>
                    <a:lnTo>
                      <a:pt x="1038" y="478"/>
                    </a:lnTo>
                    <a:lnTo>
                      <a:pt x="1070" y="454"/>
                    </a:lnTo>
                    <a:lnTo>
                      <a:pt x="1100" y="430"/>
                    </a:lnTo>
                    <a:lnTo>
                      <a:pt x="1132" y="408"/>
                    </a:lnTo>
                    <a:lnTo>
                      <a:pt x="1166" y="386"/>
                    </a:lnTo>
                    <a:lnTo>
                      <a:pt x="1200" y="368"/>
                    </a:lnTo>
                    <a:lnTo>
                      <a:pt x="1234" y="350"/>
                    </a:lnTo>
                    <a:lnTo>
                      <a:pt x="1270" y="334"/>
                    </a:lnTo>
                    <a:lnTo>
                      <a:pt x="1306" y="318"/>
                    </a:lnTo>
                    <a:lnTo>
                      <a:pt x="1344" y="306"/>
                    </a:lnTo>
                    <a:lnTo>
                      <a:pt x="1380" y="294"/>
                    </a:lnTo>
                    <a:lnTo>
                      <a:pt x="1418" y="284"/>
                    </a:lnTo>
                    <a:lnTo>
                      <a:pt x="1458" y="274"/>
                    </a:lnTo>
                    <a:lnTo>
                      <a:pt x="1496" y="268"/>
                    </a:lnTo>
                    <a:lnTo>
                      <a:pt x="1496" y="268"/>
                    </a:lnTo>
                    <a:lnTo>
                      <a:pt x="1500" y="268"/>
                    </a:lnTo>
                    <a:lnTo>
                      <a:pt x="1500" y="268"/>
                    </a:lnTo>
                    <a:lnTo>
                      <a:pt x="1566" y="260"/>
                    </a:lnTo>
                    <a:lnTo>
                      <a:pt x="1598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32" y="258"/>
                    </a:lnTo>
                    <a:lnTo>
                      <a:pt x="1674" y="258"/>
                    </a:lnTo>
                    <a:lnTo>
                      <a:pt x="1718" y="262"/>
                    </a:lnTo>
                    <a:lnTo>
                      <a:pt x="1718" y="262"/>
                    </a:lnTo>
                    <a:lnTo>
                      <a:pt x="1718" y="262"/>
                    </a:lnTo>
                    <a:lnTo>
                      <a:pt x="1718" y="262"/>
                    </a:lnTo>
                    <a:lnTo>
                      <a:pt x="1720" y="262"/>
                    </a:lnTo>
                    <a:lnTo>
                      <a:pt x="1720" y="262"/>
                    </a:lnTo>
                    <a:lnTo>
                      <a:pt x="1764" y="246"/>
                    </a:lnTo>
                    <a:lnTo>
                      <a:pt x="1810" y="232"/>
                    </a:lnTo>
                    <a:lnTo>
                      <a:pt x="1856" y="222"/>
                    </a:lnTo>
                    <a:lnTo>
                      <a:pt x="1904" y="216"/>
                    </a:lnTo>
                    <a:lnTo>
                      <a:pt x="1904" y="216"/>
                    </a:lnTo>
                    <a:lnTo>
                      <a:pt x="1930" y="214"/>
                    </a:lnTo>
                    <a:lnTo>
                      <a:pt x="1956" y="214"/>
                    </a:lnTo>
                    <a:lnTo>
                      <a:pt x="1956" y="214"/>
                    </a:lnTo>
                    <a:lnTo>
                      <a:pt x="1984" y="214"/>
                    </a:lnTo>
                    <a:lnTo>
                      <a:pt x="2010" y="216"/>
                    </a:lnTo>
                    <a:lnTo>
                      <a:pt x="2064" y="222"/>
                    </a:lnTo>
                    <a:lnTo>
                      <a:pt x="2064" y="222"/>
                    </a:lnTo>
                    <a:lnTo>
                      <a:pt x="2022" y="190"/>
                    </a:lnTo>
                    <a:lnTo>
                      <a:pt x="1982" y="160"/>
                    </a:lnTo>
                    <a:lnTo>
                      <a:pt x="1938" y="132"/>
                    </a:lnTo>
                    <a:lnTo>
                      <a:pt x="1894" y="106"/>
                    </a:lnTo>
                    <a:lnTo>
                      <a:pt x="1894" y="106"/>
                    </a:lnTo>
                    <a:lnTo>
                      <a:pt x="1894" y="106"/>
                    </a:lnTo>
                    <a:lnTo>
                      <a:pt x="1892" y="106"/>
                    </a:lnTo>
                    <a:lnTo>
                      <a:pt x="1892" y="106"/>
                    </a:lnTo>
                    <a:lnTo>
                      <a:pt x="1842" y="80"/>
                    </a:lnTo>
                    <a:lnTo>
                      <a:pt x="1790" y="60"/>
                    </a:lnTo>
                    <a:lnTo>
                      <a:pt x="1738" y="42"/>
                    </a:lnTo>
                    <a:lnTo>
                      <a:pt x="1686" y="26"/>
                    </a:lnTo>
                    <a:lnTo>
                      <a:pt x="1632" y="14"/>
                    </a:lnTo>
                    <a:lnTo>
                      <a:pt x="1576" y="6"/>
                    </a:lnTo>
                    <a:lnTo>
                      <a:pt x="1522" y="2"/>
                    </a:lnTo>
                    <a:lnTo>
                      <a:pt x="1466" y="0"/>
                    </a:lnTo>
                    <a:lnTo>
                      <a:pt x="1466" y="0"/>
                    </a:lnTo>
                    <a:lnTo>
                      <a:pt x="14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8" name="Freeform 34"/>
              <p:cNvSpPr>
                <a:spLocks noEditPoints="1"/>
              </p:cNvSpPr>
              <p:nvPr/>
            </p:nvSpPr>
            <p:spPr bwMode="auto">
              <a:xfrm>
                <a:off x="-518" y="7311"/>
                <a:ext cx="1273" cy="2126"/>
              </a:xfrm>
              <a:custGeom>
                <a:avLst/>
                <a:gdLst>
                  <a:gd name="T0" fmla="*/ 0 w 1060"/>
                  <a:gd name="T1" fmla="*/ 1328 h 1770"/>
                  <a:gd name="T2" fmla="*/ 0 w 1060"/>
                  <a:gd name="T3" fmla="*/ 1328 h 1770"/>
                  <a:gd name="T4" fmla="*/ 0 w 1060"/>
                  <a:gd name="T5" fmla="*/ 1384 h 1770"/>
                  <a:gd name="T6" fmla="*/ 2 w 1060"/>
                  <a:gd name="T7" fmla="*/ 1440 h 1770"/>
                  <a:gd name="T8" fmla="*/ 6 w 1060"/>
                  <a:gd name="T9" fmla="*/ 1496 h 1770"/>
                  <a:gd name="T10" fmla="*/ 10 w 1060"/>
                  <a:gd name="T11" fmla="*/ 1550 h 1770"/>
                  <a:gd name="T12" fmla="*/ 16 w 1060"/>
                  <a:gd name="T13" fmla="*/ 1606 h 1770"/>
                  <a:gd name="T14" fmla="*/ 24 w 1060"/>
                  <a:gd name="T15" fmla="*/ 1660 h 1770"/>
                  <a:gd name="T16" fmla="*/ 34 w 1060"/>
                  <a:gd name="T17" fmla="*/ 1716 h 1770"/>
                  <a:gd name="T18" fmla="*/ 44 w 1060"/>
                  <a:gd name="T19" fmla="*/ 1770 h 1770"/>
                  <a:gd name="T20" fmla="*/ 44 w 1060"/>
                  <a:gd name="T21" fmla="*/ 1770 h 1770"/>
                  <a:gd name="T22" fmla="*/ 44 w 1060"/>
                  <a:gd name="T23" fmla="*/ 1770 h 1770"/>
                  <a:gd name="T24" fmla="*/ 34 w 1060"/>
                  <a:gd name="T25" fmla="*/ 1716 h 1770"/>
                  <a:gd name="T26" fmla="*/ 24 w 1060"/>
                  <a:gd name="T27" fmla="*/ 1660 h 1770"/>
                  <a:gd name="T28" fmla="*/ 16 w 1060"/>
                  <a:gd name="T29" fmla="*/ 1606 h 1770"/>
                  <a:gd name="T30" fmla="*/ 10 w 1060"/>
                  <a:gd name="T31" fmla="*/ 1550 h 1770"/>
                  <a:gd name="T32" fmla="*/ 6 w 1060"/>
                  <a:gd name="T33" fmla="*/ 1496 h 1770"/>
                  <a:gd name="T34" fmla="*/ 2 w 1060"/>
                  <a:gd name="T35" fmla="*/ 1440 h 1770"/>
                  <a:gd name="T36" fmla="*/ 0 w 1060"/>
                  <a:gd name="T37" fmla="*/ 1384 h 1770"/>
                  <a:gd name="T38" fmla="*/ 0 w 1060"/>
                  <a:gd name="T39" fmla="*/ 1328 h 1770"/>
                  <a:gd name="T40" fmla="*/ 1060 w 1060"/>
                  <a:gd name="T41" fmla="*/ 4 h 1770"/>
                  <a:gd name="T42" fmla="*/ 1060 w 1060"/>
                  <a:gd name="T43" fmla="*/ 4 h 1770"/>
                  <a:gd name="T44" fmla="*/ 1060 w 1060"/>
                  <a:gd name="T45" fmla="*/ 4 h 1770"/>
                  <a:gd name="T46" fmla="*/ 1060 w 1060"/>
                  <a:gd name="T47" fmla="*/ 4 h 1770"/>
                  <a:gd name="T48" fmla="*/ 1060 w 1060"/>
                  <a:gd name="T49" fmla="*/ 4 h 1770"/>
                  <a:gd name="T50" fmla="*/ 974 w 1060"/>
                  <a:gd name="T51" fmla="*/ 0 h 1770"/>
                  <a:gd name="T52" fmla="*/ 974 w 1060"/>
                  <a:gd name="T53" fmla="*/ 0 h 1770"/>
                  <a:gd name="T54" fmla="*/ 940 w 1060"/>
                  <a:gd name="T55" fmla="*/ 0 h 1770"/>
                  <a:gd name="T56" fmla="*/ 908 w 1060"/>
                  <a:gd name="T57" fmla="*/ 2 h 1770"/>
                  <a:gd name="T58" fmla="*/ 842 w 1060"/>
                  <a:gd name="T59" fmla="*/ 10 h 1770"/>
                  <a:gd name="T60" fmla="*/ 842 w 1060"/>
                  <a:gd name="T61" fmla="*/ 10 h 1770"/>
                  <a:gd name="T62" fmla="*/ 908 w 1060"/>
                  <a:gd name="T63" fmla="*/ 2 h 1770"/>
                  <a:gd name="T64" fmla="*/ 940 w 1060"/>
                  <a:gd name="T65" fmla="*/ 0 h 1770"/>
                  <a:gd name="T66" fmla="*/ 974 w 1060"/>
                  <a:gd name="T67" fmla="*/ 0 h 1770"/>
                  <a:gd name="T68" fmla="*/ 974 w 1060"/>
                  <a:gd name="T69" fmla="*/ 0 h 1770"/>
                  <a:gd name="T70" fmla="*/ 974 w 1060"/>
                  <a:gd name="T71" fmla="*/ 0 h 1770"/>
                  <a:gd name="T72" fmla="*/ 974 w 1060"/>
                  <a:gd name="T73" fmla="*/ 0 h 1770"/>
                  <a:gd name="T74" fmla="*/ 974 w 1060"/>
                  <a:gd name="T75" fmla="*/ 0 h 1770"/>
                  <a:gd name="T76" fmla="*/ 974 w 1060"/>
                  <a:gd name="T77" fmla="*/ 0 h 1770"/>
                  <a:gd name="T78" fmla="*/ 974 w 1060"/>
                  <a:gd name="T79" fmla="*/ 0 h 1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60" h="1770">
                    <a:moveTo>
                      <a:pt x="0" y="1328"/>
                    </a:moveTo>
                    <a:lnTo>
                      <a:pt x="0" y="1328"/>
                    </a:lnTo>
                    <a:lnTo>
                      <a:pt x="0" y="1384"/>
                    </a:lnTo>
                    <a:lnTo>
                      <a:pt x="2" y="1440"/>
                    </a:lnTo>
                    <a:lnTo>
                      <a:pt x="6" y="1496"/>
                    </a:lnTo>
                    <a:lnTo>
                      <a:pt x="10" y="1550"/>
                    </a:lnTo>
                    <a:lnTo>
                      <a:pt x="16" y="1606"/>
                    </a:lnTo>
                    <a:lnTo>
                      <a:pt x="24" y="1660"/>
                    </a:lnTo>
                    <a:lnTo>
                      <a:pt x="34" y="1716"/>
                    </a:lnTo>
                    <a:lnTo>
                      <a:pt x="44" y="1770"/>
                    </a:lnTo>
                    <a:lnTo>
                      <a:pt x="44" y="1770"/>
                    </a:lnTo>
                    <a:lnTo>
                      <a:pt x="44" y="1770"/>
                    </a:lnTo>
                    <a:lnTo>
                      <a:pt x="34" y="1716"/>
                    </a:lnTo>
                    <a:lnTo>
                      <a:pt x="24" y="1660"/>
                    </a:lnTo>
                    <a:lnTo>
                      <a:pt x="16" y="1606"/>
                    </a:lnTo>
                    <a:lnTo>
                      <a:pt x="10" y="1550"/>
                    </a:lnTo>
                    <a:lnTo>
                      <a:pt x="6" y="1496"/>
                    </a:lnTo>
                    <a:lnTo>
                      <a:pt x="2" y="1440"/>
                    </a:lnTo>
                    <a:lnTo>
                      <a:pt x="0" y="1384"/>
                    </a:lnTo>
                    <a:lnTo>
                      <a:pt x="0" y="1328"/>
                    </a:lnTo>
                    <a:close/>
                    <a:moveTo>
                      <a:pt x="1060" y="4"/>
                    </a:moveTo>
                    <a:lnTo>
                      <a:pt x="1060" y="4"/>
                    </a:lnTo>
                    <a:lnTo>
                      <a:pt x="1060" y="4"/>
                    </a:lnTo>
                    <a:lnTo>
                      <a:pt x="1060" y="4"/>
                    </a:lnTo>
                    <a:lnTo>
                      <a:pt x="1060" y="4"/>
                    </a:lnTo>
                    <a:close/>
                    <a:moveTo>
                      <a:pt x="974" y="0"/>
                    </a:moveTo>
                    <a:lnTo>
                      <a:pt x="974" y="0"/>
                    </a:lnTo>
                    <a:lnTo>
                      <a:pt x="940" y="0"/>
                    </a:lnTo>
                    <a:lnTo>
                      <a:pt x="908" y="2"/>
                    </a:lnTo>
                    <a:lnTo>
                      <a:pt x="842" y="10"/>
                    </a:lnTo>
                    <a:lnTo>
                      <a:pt x="842" y="10"/>
                    </a:lnTo>
                    <a:lnTo>
                      <a:pt x="908" y="2"/>
                    </a:lnTo>
                    <a:lnTo>
                      <a:pt x="940" y="0"/>
                    </a:lnTo>
                    <a:lnTo>
                      <a:pt x="974" y="0"/>
                    </a:lnTo>
                    <a:close/>
                    <a:moveTo>
                      <a:pt x="974" y="0"/>
                    </a:moveTo>
                    <a:lnTo>
                      <a:pt x="974" y="0"/>
                    </a:lnTo>
                    <a:lnTo>
                      <a:pt x="974" y="0"/>
                    </a:lnTo>
                    <a:lnTo>
                      <a:pt x="974" y="0"/>
                    </a:lnTo>
                    <a:lnTo>
                      <a:pt x="974" y="0"/>
                    </a:lnTo>
                    <a:lnTo>
                      <a:pt x="97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19" name="Freeform 35"/>
              <p:cNvSpPr>
                <a:spLocks/>
              </p:cNvSpPr>
              <p:nvPr/>
            </p:nvSpPr>
            <p:spPr bwMode="auto">
              <a:xfrm>
                <a:off x="949" y="6541"/>
                <a:ext cx="2444" cy="2356"/>
              </a:xfrm>
              <a:custGeom>
                <a:avLst/>
                <a:gdLst>
                  <a:gd name="T0" fmla="*/ 1344 w 2034"/>
                  <a:gd name="T1" fmla="*/ 0 h 1960"/>
                  <a:gd name="T2" fmla="*/ 1372 w 2034"/>
                  <a:gd name="T3" fmla="*/ 278 h 1960"/>
                  <a:gd name="T4" fmla="*/ 1374 w 2034"/>
                  <a:gd name="T5" fmla="*/ 434 h 1960"/>
                  <a:gd name="T6" fmla="*/ 1360 w 2034"/>
                  <a:gd name="T7" fmla="*/ 622 h 1960"/>
                  <a:gd name="T8" fmla="*/ 1344 w 2034"/>
                  <a:gd name="T9" fmla="*/ 734 h 1960"/>
                  <a:gd name="T10" fmla="*/ 1310 w 2034"/>
                  <a:gd name="T11" fmla="*/ 904 h 1960"/>
                  <a:gd name="T12" fmla="*/ 1262 w 2034"/>
                  <a:gd name="T13" fmla="*/ 1072 h 1960"/>
                  <a:gd name="T14" fmla="*/ 1228 w 2034"/>
                  <a:gd name="T15" fmla="*/ 1160 h 1960"/>
                  <a:gd name="T16" fmla="*/ 1162 w 2034"/>
                  <a:gd name="T17" fmla="*/ 1284 h 1960"/>
                  <a:gd name="T18" fmla="*/ 1078 w 2034"/>
                  <a:gd name="T19" fmla="*/ 1394 h 1960"/>
                  <a:gd name="T20" fmla="*/ 1024 w 2034"/>
                  <a:gd name="T21" fmla="*/ 1450 h 1960"/>
                  <a:gd name="T22" fmla="*/ 932 w 2034"/>
                  <a:gd name="T23" fmla="*/ 1526 h 1960"/>
                  <a:gd name="T24" fmla="*/ 834 w 2034"/>
                  <a:gd name="T25" fmla="*/ 1588 h 1960"/>
                  <a:gd name="T26" fmla="*/ 728 w 2034"/>
                  <a:gd name="T27" fmla="*/ 1638 h 1960"/>
                  <a:gd name="T28" fmla="*/ 616 w 2034"/>
                  <a:gd name="T29" fmla="*/ 1672 h 1960"/>
                  <a:gd name="T30" fmla="*/ 538 w 2034"/>
                  <a:gd name="T31" fmla="*/ 1688 h 1960"/>
                  <a:gd name="T32" fmla="*/ 532 w 2034"/>
                  <a:gd name="T33" fmla="*/ 1688 h 1960"/>
                  <a:gd name="T34" fmla="*/ 530 w 2034"/>
                  <a:gd name="T35" fmla="*/ 1690 h 1960"/>
                  <a:gd name="T36" fmla="*/ 400 w 2034"/>
                  <a:gd name="T37" fmla="*/ 1698 h 1960"/>
                  <a:gd name="T38" fmla="*/ 400 w 2034"/>
                  <a:gd name="T39" fmla="*/ 1698 h 1960"/>
                  <a:gd name="T40" fmla="*/ 400 w 2034"/>
                  <a:gd name="T41" fmla="*/ 1698 h 1960"/>
                  <a:gd name="T42" fmla="*/ 358 w 2034"/>
                  <a:gd name="T43" fmla="*/ 1698 h 1960"/>
                  <a:gd name="T44" fmla="*/ 354 w 2034"/>
                  <a:gd name="T45" fmla="*/ 1698 h 1960"/>
                  <a:gd name="T46" fmla="*/ 274 w 2034"/>
                  <a:gd name="T47" fmla="*/ 1732 h 1960"/>
                  <a:gd name="T48" fmla="*/ 190 w 2034"/>
                  <a:gd name="T49" fmla="*/ 1756 h 1960"/>
                  <a:gd name="T50" fmla="*/ 130 w 2034"/>
                  <a:gd name="T51" fmla="*/ 1764 h 1960"/>
                  <a:gd name="T52" fmla="*/ 76 w 2034"/>
                  <a:gd name="T53" fmla="*/ 1768 h 1960"/>
                  <a:gd name="T54" fmla="*/ 0 w 2034"/>
                  <a:gd name="T55" fmla="*/ 1762 h 1960"/>
                  <a:gd name="T56" fmla="*/ 102 w 2034"/>
                  <a:gd name="T57" fmla="*/ 1832 h 1960"/>
                  <a:gd name="T58" fmla="*/ 142 w 2034"/>
                  <a:gd name="T59" fmla="*/ 1854 h 1960"/>
                  <a:gd name="T60" fmla="*/ 142 w 2034"/>
                  <a:gd name="T61" fmla="*/ 1856 h 1960"/>
                  <a:gd name="T62" fmla="*/ 296 w 2034"/>
                  <a:gd name="T63" fmla="*/ 1918 h 1960"/>
                  <a:gd name="T64" fmla="*/ 458 w 2034"/>
                  <a:gd name="T65" fmla="*/ 1954 h 1960"/>
                  <a:gd name="T66" fmla="*/ 568 w 2034"/>
                  <a:gd name="T67" fmla="*/ 1960 h 1960"/>
                  <a:gd name="T68" fmla="*/ 568 w 2034"/>
                  <a:gd name="T69" fmla="*/ 1960 h 1960"/>
                  <a:gd name="T70" fmla="*/ 664 w 2034"/>
                  <a:gd name="T71" fmla="*/ 1954 h 1960"/>
                  <a:gd name="T72" fmla="*/ 758 w 2034"/>
                  <a:gd name="T73" fmla="*/ 1940 h 1960"/>
                  <a:gd name="T74" fmla="*/ 848 w 2034"/>
                  <a:gd name="T75" fmla="*/ 1916 h 1960"/>
                  <a:gd name="T76" fmla="*/ 978 w 2034"/>
                  <a:gd name="T77" fmla="*/ 1862 h 1960"/>
                  <a:gd name="T78" fmla="*/ 1100 w 2034"/>
                  <a:gd name="T79" fmla="*/ 1786 h 1960"/>
                  <a:gd name="T80" fmla="*/ 1194 w 2034"/>
                  <a:gd name="T81" fmla="*/ 1714 h 1960"/>
                  <a:gd name="T82" fmla="*/ 1324 w 2034"/>
                  <a:gd name="T83" fmla="*/ 1600 h 1960"/>
                  <a:gd name="T84" fmla="*/ 1446 w 2034"/>
                  <a:gd name="T85" fmla="*/ 1478 h 1960"/>
                  <a:gd name="T86" fmla="*/ 1550 w 2034"/>
                  <a:gd name="T87" fmla="*/ 1354 h 1960"/>
                  <a:gd name="T88" fmla="*/ 1690 w 2034"/>
                  <a:gd name="T89" fmla="*/ 1156 h 1960"/>
                  <a:gd name="T90" fmla="*/ 1804 w 2034"/>
                  <a:gd name="T91" fmla="*/ 946 h 1960"/>
                  <a:gd name="T92" fmla="*/ 1898 w 2034"/>
                  <a:gd name="T93" fmla="*/ 728 h 1960"/>
                  <a:gd name="T94" fmla="*/ 1966 w 2034"/>
                  <a:gd name="T95" fmla="*/ 502 h 1960"/>
                  <a:gd name="T96" fmla="*/ 2000 w 2034"/>
                  <a:gd name="T97" fmla="*/ 348 h 1960"/>
                  <a:gd name="T98" fmla="*/ 2030 w 2034"/>
                  <a:gd name="T99" fmla="*/ 88 h 1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34" h="1960">
                    <a:moveTo>
                      <a:pt x="2034" y="0"/>
                    </a:moveTo>
                    <a:lnTo>
                      <a:pt x="1344" y="0"/>
                    </a:lnTo>
                    <a:lnTo>
                      <a:pt x="1344" y="0"/>
                    </a:lnTo>
                    <a:lnTo>
                      <a:pt x="1356" y="92"/>
                    </a:lnTo>
                    <a:lnTo>
                      <a:pt x="1366" y="184"/>
                    </a:lnTo>
                    <a:lnTo>
                      <a:pt x="1372" y="278"/>
                    </a:lnTo>
                    <a:lnTo>
                      <a:pt x="1374" y="372"/>
                    </a:lnTo>
                    <a:lnTo>
                      <a:pt x="1374" y="372"/>
                    </a:lnTo>
                    <a:lnTo>
                      <a:pt x="1374" y="434"/>
                    </a:lnTo>
                    <a:lnTo>
                      <a:pt x="1370" y="496"/>
                    </a:lnTo>
                    <a:lnTo>
                      <a:pt x="1366" y="560"/>
                    </a:lnTo>
                    <a:lnTo>
                      <a:pt x="1360" y="622"/>
                    </a:lnTo>
                    <a:lnTo>
                      <a:pt x="1360" y="622"/>
                    </a:lnTo>
                    <a:lnTo>
                      <a:pt x="1354" y="678"/>
                    </a:lnTo>
                    <a:lnTo>
                      <a:pt x="1344" y="734"/>
                    </a:lnTo>
                    <a:lnTo>
                      <a:pt x="1334" y="792"/>
                    </a:lnTo>
                    <a:lnTo>
                      <a:pt x="1324" y="848"/>
                    </a:lnTo>
                    <a:lnTo>
                      <a:pt x="1310" y="904"/>
                    </a:lnTo>
                    <a:lnTo>
                      <a:pt x="1296" y="960"/>
                    </a:lnTo>
                    <a:lnTo>
                      <a:pt x="1280" y="1016"/>
                    </a:lnTo>
                    <a:lnTo>
                      <a:pt x="1262" y="1072"/>
                    </a:lnTo>
                    <a:lnTo>
                      <a:pt x="1262" y="1072"/>
                    </a:lnTo>
                    <a:lnTo>
                      <a:pt x="1246" y="1116"/>
                    </a:lnTo>
                    <a:lnTo>
                      <a:pt x="1228" y="1160"/>
                    </a:lnTo>
                    <a:lnTo>
                      <a:pt x="1208" y="1204"/>
                    </a:lnTo>
                    <a:lnTo>
                      <a:pt x="1186" y="1244"/>
                    </a:lnTo>
                    <a:lnTo>
                      <a:pt x="1162" y="1284"/>
                    </a:lnTo>
                    <a:lnTo>
                      <a:pt x="1136" y="1322"/>
                    </a:lnTo>
                    <a:lnTo>
                      <a:pt x="1108" y="1358"/>
                    </a:lnTo>
                    <a:lnTo>
                      <a:pt x="1078" y="1394"/>
                    </a:lnTo>
                    <a:lnTo>
                      <a:pt x="1078" y="1394"/>
                    </a:lnTo>
                    <a:lnTo>
                      <a:pt x="1052" y="1422"/>
                    </a:lnTo>
                    <a:lnTo>
                      <a:pt x="1024" y="1450"/>
                    </a:lnTo>
                    <a:lnTo>
                      <a:pt x="994" y="1476"/>
                    </a:lnTo>
                    <a:lnTo>
                      <a:pt x="964" y="1502"/>
                    </a:lnTo>
                    <a:lnTo>
                      <a:pt x="932" y="1526"/>
                    </a:lnTo>
                    <a:lnTo>
                      <a:pt x="900" y="1548"/>
                    </a:lnTo>
                    <a:lnTo>
                      <a:pt x="868" y="1568"/>
                    </a:lnTo>
                    <a:lnTo>
                      <a:pt x="834" y="1588"/>
                    </a:lnTo>
                    <a:lnTo>
                      <a:pt x="798" y="1606"/>
                    </a:lnTo>
                    <a:lnTo>
                      <a:pt x="764" y="1622"/>
                    </a:lnTo>
                    <a:lnTo>
                      <a:pt x="728" y="1638"/>
                    </a:lnTo>
                    <a:lnTo>
                      <a:pt x="690" y="1650"/>
                    </a:lnTo>
                    <a:lnTo>
                      <a:pt x="654" y="1662"/>
                    </a:lnTo>
                    <a:lnTo>
                      <a:pt x="616" y="1672"/>
                    </a:lnTo>
                    <a:lnTo>
                      <a:pt x="578" y="1680"/>
                    </a:lnTo>
                    <a:lnTo>
                      <a:pt x="538" y="1688"/>
                    </a:lnTo>
                    <a:lnTo>
                      <a:pt x="538" y="1688"/>
                    </a:lnTo>
                    <a:lnTo>
                      <a:pt x="536" y="1688"/>
                    </a:lnTo>
                    <a:lnTo>
                      <a:pt x="536" y="1688"/>
                    </a:lnTo>
                    <a:lnTo>
                      <a:pt x="532" y="1688"/>
                    </a:lnTo>
                    <a:lnTo>
                      <a:pt x="532" y="1688"/>
                    </a:lnTo>
                    <a:lnTo>
                      <a:pt x="530" y="1690"/>
                    </a:lnTo>
                    <a:lnTo>
                      <a:pt x="530" y="1690"/>
                    </a:lnTo>
                    <a:lnTo>
                      <a:pt x="466" y="1696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400" y="1698"/>
                    </a:lnTo>
                    <a:lnTo>
                      <a:pt x="358" y="1698"/>
                    </a:lnTo>
                    <a:lnTo>
                      <a:pt x="358" y="1698"/>
                    </a:lnTo>
                    <a:lnTo>
                      <a:pt x="358" y="1698"/>
                    </a:lnTo>
                    <a:lnTo>
                      <a:pt x="358" y="1698"/>
                    </a:lnTo>
                    <a:lnTo>
                      <a:pt x="354" y="1698"/>
                    </a:lnTo>
                    <a:lnTo>
                      <a:pt x="354" y="1698"/>
                    </a:lnTo>
                    <a:lnTo>
                      <a:pt x="328" y="1710"/>
                    </a:lnTo>
                    <a:lnTo>
                      <a:pt x="302" y="1722"/>
                    </a:lnTo>
                    <a:lnTo>
                      <a:pt x="274" y="1732"/>
                    </a:lnTo>
                    <a:lnTo>
                      <a:pt x="248" y="1742"/>
                    </a:lnTo>
                    <a:lnTo>
                      <a:pt x="218" y="1750"/>
                    </a:lnTo>
                    <a:lnTo>
                      <a:pt x="190" y="1756"/>
                    </a:lnTo>
                    <a:lnTo>
                      <a:pt x="160" y="1760"/>
                    </a:lnTo>
                    <a:lnTo>
                      <a:pt x="130" y="1764"/>
                    </a:lnTo>
                    <a:lnTo>
                      <a:pt x="130" y="1764"/>
                    </a:lnTo>
                    <a:lnTo>
                      <a:pt x="104" y="1766"/>
                    </a:lnTo>
                    <a:lnTo>
                      <a:pt x="76" y="1768"/>
                    </a:lnTo>
                    <a:lnTo>
                      <a:pt x="76" y="1768"/>
                    </a:lnTo>
                    <a:lnTo>
                      <a:pt x="38" y="1766"/>
                    </a:lnTo>
                    <a:lnTo>
                      <a:pt x="0" y="1762"/>
                    </a:lnTo>
                    <a:lnTo>
                      <a:pt x="0" y="1762"/>
                    </a:lnTo>
                    <a:lnTo>
                      <a:pt x="34" y="1788"/>
                    </a:lnTo>
                    <a:lnTo>
                      <a:pt x="68" y="1810"/>
                    </a:lnTo>
                    <a:lnTo>
                      <a:pt x="102" y="1832"/>
                    </a:lnTo>
                    <a:lnTo>
                      <a:pt x="138" y="1852"/>
                    </a:lnTo>
                    <a:lnTo>
                      <a:pt x="138" y="1852"/>
                    </a:lnTo>
                    <a:lnTo>
                      <a:pt x="142" y="1854"/>
                    </a:lnTo>
                    <a:lnTo>
                      <a:pt x="142" y="1854"/>
                    </a:lnTo>
                    <a:lnTo>
                      <a:pt x="142" y="1856"/>
                    </a:lnTo>
                    <a:lnTo>
                      <a:pt x="142" y="1856"/>
                    </a:lnTo>
                    <a:lnTo>
                      <a:pt x="192" y="1880"/>
                    </a:lnTo>
                    <a:lnTo>
                      <a:pt x="244" y="1900"/>
                    </a:lnTo>
                    <a:lnTo>
                      <a:pt x="296" y="1918"/>
                    </a:lnTo>
                    <a:lnTo>
                      <a:pt x="350" y="1934"/>
                    </a:lnTo>
                    <a:lnTo>
                      <a:pt x="402" y="1944"/>
                    </a:lnTo>
                    <a:lnTo>
                      <a:pt x="458" y="1954"/>
                    </a:lnTo>
                    <a:lnTo>
                      <a:pt x="512" y="1958"/>
                    </a:lnTo>
                    <a:lnTo>
                      <a:pt x="568" y="1960"/>
                    </a:lnTo>
                    <a:lnTo>
                      <a:pt x="568" y="1960"/>
                    </a:lnTo>
                    <a:lnTo>
                      <a:pt x="568" y="1960"/>
                    </a:lnTo>
                    <a:lnTo>
                      <a:pt x="568" y="1960"/>
                    </a:lnTo>
                    <a:lnTo>
                      <a:pt x="568" y="1960"/>
                    </a:lnTo>
                    <a:lnTo>
                      <a:pt x="568" y="1960"/>
                    </a:lnTo>
                    <a:lnTo>
                      <a:pt x="616" y="1958"/>
                    </a:lnTo>
                    <a:lnTo>
                      <a:pt x="664" y="1954"/>
                    </a:lnTo>
                    <a:lnTo>
                      <a:pt x="712" y="1948"/>
                    </a:lnTo>
                    <a:lnTo>
                      <a:pt x="758" y="1940"/>
                    </a:lnTo>
                    <a:lnTo>
                      <a:pt x="758" y="1940"/>
                    </a:lnTo>
                    <a:lnTo>
                      <a:pt x="758" y="1940"/>
                    </a:lnTo>
                    <a:lnTo>
                      <a:pt x="804" y="1928"/>
                    </a:lnTo>
                    <a:lnTo>
                      <a:pt x="848" y="1916"/>
                    </a:lnTo>
                    <a:lnTo>
                      <a:pt x="892" y="1900"/>
                    </a:lnTo>
                    <a:lnTo>
                      <a:pt x="934" y="1882"/>
                    </a:lnTo>
                    <a:lnTo>
                      <a:pt x="978" y="1862"/>
                    </a:lnTo>
                    <a:lnTo>
                      <a:pt x="1018" y="1840"/>
                    </a:lnTo>
                    <a:lnTo>
                      <a:pt x="1060" y="1814"/>
                    </a:lnTo>
                    <a:lnTo>
                      <a:pt x="1100" y="1786"/>
                    </a:lnTo>
                    <a:lnTo>
                      <a:pt x="1100" y="1786"/>
                    </a:lnTo>
                    <a:lnTo>
                      <a:pt x="1148" y="1752"/>
                    </a:lnTo>
                    <a:lnTo>
                      <a:pt x="1194" y="1714"/>
                    </a:lnTo>
                    <a:lnTo>
                      <a:pt x="1238" y="1678"/>
                    </a:lnTo>
                    <a:lnTo>
                      <a:pt x="1282" y="1640"/>
                    </a:lnTo>
                    <a:lnTo>
                      <a:pt x="1324" y="1600"/>
                    </a:lnTo>
                    <a:lnTo>
                      <a:pt x="1366" y="1560"/>
                    </a:lnTo>
                    <a:lnTo>
                      <a:pt x="1406" y="1520"/>
                    </a:lnTo>
                    <a:lnTo>
                      <a:pt x="1446" y="1478"/>
                    </a:lnTo>
                    <a:lnTo>
                      <a:pt x="1446" y="1478"/>
                    </a:lnTo>
                    <a:lnTo>
                      <a:pt x="1500" y="1416"/>
                    </a:lnTo>
                    <a:lnTo>
                      <a:pt x="1550" y="1354"/>
                    </a:lnTo>
                    <a:lnTo>
                      <a:pt x="1600" y="1288"/>
                    </a:lnTo>
                    <a:lnTo>
                      <a:pt x="1646" y="1224"/>
                    </a:lnTo>
                    <a:lnTo>
                      <a:pt x="1690" y="1156"/>
                    </a:lnTo>
                    <a:lnTo>
                      <a:pt x="1730" y="1088"/>
                    </a:lnTo>
                    <a:lnTo>
                      <a:pt x="1768" y="1018"/>
                    </a:lnTo>
                    <a:lnTo>
                      <a:pt x="1804" y="946"/>
                    </a:lnTo>
                    <a:lnTo>
                      <a:pt x="1838" y="876"/>
                    </a:lnTo>
                    <a:lnTo>
                      <a:pt x="1870" y="802"/>
                    </a:lnTo>
                    <a:lnTo>
                      <a:pt x="1898" y="728"/>
                    </a:lnTo>
                    <a:lnTo>
                      <a:pt x="1924" y="654"/>
                    </a:lnTo>
                    <a:lnTo>
                      <a:pt x="1946" y="578"/>
                    </a:lnTo>
                    <a:lnTo>
                      <a:pt x="1966" y="502"/>
                    </a:lnTo>
                    <a:lnTo>
                      <a:pt x="1984" y="426"/>
                    </a:lnTo>
                    <a:lnTo>
                      <a:pt x="2000" y="348"/>
                    </a:lnTo>
                    <a:lnTo>
                      <a:pt x="2000" y="348"/>
                    </a:lnTo>
                    <a:lnTo>
                      <a:pt x="2014" y="262"/>
                    </a:lnTo>
                    <a:lnTo>
                      <a:pt x="2024" y="174"/>
                    </a:lnTo>
                    <a:lnTo>
                      <a:pt x="2030" y="88"/>
                    </a:lnTo>
                    <a:lnTo>
                      <a:pt x="203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0" name="Freeform 36"/>
              <p:cNvSpPr>
                <a:spLocks/>
              </p:cNvSpPr>
              <p:nvPr/>
            </p:nvSpPr>
            <p:spPr bwMode="auto">
              <a:xfrm>
                <a:off x="1375" y="6546"/>
                <a:ext cx="1225" cy="2040"/>
              </a:xfrm>
              <a:custGeom>
                <a:avLst/>
                <a:gdLst>
                  <a:gd name="T0" fmla="*/ 454 w 1020"/>
                  <a:gd name="T1" fmla="*/ 0 h 1698"/>
                  <a:gd name="T2" fmla="*/ 478 w 1020"/>
                  <a:gd name="T3" fmla="*/ 46 h 1698"/>
                  <a:gd name="T4" fmla="*/ 524 w 1020"/>
                  <a:gd name="T5" fmla="*/ 142 h 1698"/>
                  <a:gd name="T6" fmla="*/ 568 w 1020"/>
                  <a:gd name="T7" fmla="*/ 240 h 1698"/>
                  <a:gd name="T8" fmla="*/ 606 w 1020"/>
                  <a:gd name="T9" fmla="*/ 342 h 1698"/>
                  <a:gd name="T10" fmla="*/ 624 w 1020"/>
                  <a:gd name="T11" fmla="*/ 392 h 1698"/>
                  <a:gd name="T12" fmla="*/ 642 w 1020"/>
                  <a:gd name="T13" fmla="*/ 462 h 1698"/>
                  <a:gd name="T14" fmla="*/ 656 w 1020"/>
                  <a:gd name="T15" fmla="*/ 534 h 1698"/>
                  <a:gd name="T16" fmla="*/ 664 w 1020"/>
                  <a:gd name="T17" fmla="*/ 604 h 1698"/>
                  <a:gd name="T18" fmla="*/ 668 w 1020"/>
                  <a:gd name="T19" fmla="*/ 674 h 1698"/>
                  <a:gd name="T20" fmla="*/ 666 w 1020"/>
                  <a:gd name="T21" fmla="*/ 722 h 1698"/>
                  <a:gd name="T22" fmla="*/ 662 w 1020"/>
                  <a:gd name="T23" fmla="*/ 770 h 1698"/>
                  <a:gd name="T24" fmla="*/ 650 w 1020"/>
                  <a:gd name="T25" fmla="*/ 848 h 1698"/>
                  <a:gd name="T26" fmla="*/ 632 w 1020"/>
                  <a:gd name="T27" fmla="*/ 922 h 1698"/>
                  <a:gd name="T28" fmla="*/ 608 w 1020"/>
                  <a:gd name="T29" fmla="*/ 996 h 1698"/>
                  <a:gd name="T30" fmla="*/ 578 w 1020"/>
                  <a:gd name="T31" fmla="*/ 1068 h 1698"/>
                  <a:gd name="T32" fmla="*/ 540 w 1020"/>
                  <a:gd name="T33" fmla="*/ 1136 h 1698"/>
                  <a:gd name="T34" fmla="*/ 498 w 1020"/>
                  <a:gd name="T35" fmla="*/ 1200 h 1698"/>
                  <a:gd name="T36" fmla="*/ 450 w 1020"/>
                  <a:gd name="T37" fmla="*/ 1262 h 1698"/>
                  <a:gd name="T38" fmla="*/ 396 w 1020"/>
                  <a:gd name="T39" fmla="*/ 1320 h 1698"/>
                  <a:gd name="T40" fmla="*/ 364 w 1020"/>
                  <a:gd name="T41" fmla="*/ 1352 h 1698"/>
                  <a:gd name="T42" fmla="*/ 290 w 1020"/>
                  <a:gd name="T43" fmla="*/ 1410 h 1698"/>
                  <a:gd name="T44" fmla="*/ 252 w 1020"/>
                  <a:gd name="T45" fmla="*/ 1436 h 1698"/>
                  <a:gd name="T46" fmla="*/ 224 w 1020"/>
                  <a:gd name="T47" fmla="*/ 1484 h 1698"/>
                  <a:gd name="T48" fmla="*/ 194 w 1020"/>
                  <a:gd name="T49" fmla="*/ 1530 h 1698"/>
                  <a:gd name="T50" fmla="*/ 158 w 1020"/>
                  <a:gd name="T51" fmla="*/ 1574 h 1698"/>
                  <a:gd name="T52" fmla="*/ 120 w 1020"/>
                  <a:gd name="T53" fmla="*/ 1614 h 1698"/>
                  <a:gd name="T54" fmla="*/ 92 w 1020"/>
                  <a:gd name="T55" fmla="*/ 1636 h 1698"/>
                  <a:gd name="T56" fmla="*/ 32 w 1020"/>
                  <a:gd name="T57" fmla="*/ 1678 h 1698"/>
                  <a:gd name="T58" fmla="*/ 0 w 1020"/>
                  <a:gd name="T59" fmla="*/ 1698 h 1698"/>
                  <a:gd name="T60" fmla="*/ 4 w 1020"/>
                  <a:gd name="T61" fmla="*/ 1698 h 1698"/>
                  <a:gd name="T62" fmla="*/ 4 w 1020"/>
                  <a:gd name="T63" fmla="*/ 1698 h 1698"/>
                  <a:gd name="T64" fmla="*/ 46 w 1020"/>
                  <a:gd name="T65" fmla="*/ 1698 h 1698"/>
                  <a:gd name="T66" fmla="*/ 46 w 1020"/>
                  <a:gd name="T67" fmla="*/ 1698 h 1698"/>
                  <a:gd name="T68" fmla="*/ 46 w 1020"/>
                  <a:gd name="T69" fmla="*/ 1698 h 1698"/>
                  <a:gd name="T70" fmla="*/ 176 w 1020"/>
                  <a:gd name="T71" fmla="*/ 1690 h 1698"/>
                  <a:gd name="T72" fmla="*/ 178 w 1020"/>
                  <a:gd name="T73" fmla="*/ 1688 h 1698"/>
                  <a:gd name="T74" fmla="*/ 182 w 1020"/>
                  <a:gd name="T75" fmla="*/ 1688 h 1698"/>
                  <a:gd name="T76" fmla="*/ 184 w 1020"/>
                  <a:gd name="T77" fmla="*/ 1688 h 1698"/>
                  <a:gd name="T78" fmla="*/ 224 w 1020"/>
                  <a:gd name="T79" fmla="*/ 1680 h 1698"/>
                  <a:gd name="T80" fmla="*/ 300 w 1020"/>
                  <a:gd name="T81" fmla="*/ 1662 h 1698"/>
                  <a:gd name="T82" fmla="*/ 374 w 1020"/>
                  <a:gd name="T83" fmla="*/ 1638 h 1698"/>
                  <a:gd name="T84" fmla="*/ 444 w 1020"/>
                  <a:gd name="T85" fmla="*/ 1606 h 1698"/>
                  <a:gd name="T86" fmla="*/ 514 w 1020"/>
                  <a:gd name="T87" fmla="*/ 1568 h 1698"/>
                  <a:gd name="T88" fmla="*/ 578 w 1020"/>
                  <a:gd name="T89" fmla="*/ 1526 h 1698"/>
                  <a:gd name="T90" fmla="*/ 640 w 1020"/>
                  <a:gd name="T91" fmla="*/ 1476 h 1698"/>
                  <a:gd name="T92" fmla="*/ 698 w 1020"/>
                  <a:gd name="T93" fmla="*/ 1422 h 1698"/>
                  <a:gd name="T94" fmla="*/ 724 w 1020"/>
                  <a:gd name="T95" fmla="*/ 1394 h 1698"/>
                  <a:gd name="T96" fmla="*/ 782 w 1020"/>
                  <a:gd name="T97" fmla="*/ 1322 h 1698"/>
                  <a:gd name="T98" fmla="*/ 832 w 1020"/>
                  <a:gd name="T99" fmla="*/ 1244 h 1698"/>
                  <a:gd name="T100" fmla="*/ 874 w 1020"/>
                  <a:gd name="T101" fmla="*/ 1160 h 1698"/>
                  <a:gd name="T102" fmla="*/ 908 w 1020"/>
                  <a:gd name="T103" fmla="*/ 1072 h 1698"/>
                  <a:gd name="T104" fmla="*/ 926 w 1020"/>
                  <a:gd name="T105" fmla="*/ 1016 h 1698"/>
                  <a:gd name="T106" fmla="*/ 956 w 1020"/>
                  <a:gd name="T107" fmla="*/ 904 h 1698"/>
                  <a:gd name="T108" fmla="*/ 980 w 1020"/>
                  <a:gd name="T109" fmla="*/ 792 h 1698"/>
                  <a:gd name="T110" fmla="*/ 1000 w 1020"/>
                  <a:gd name="T111" fmla="*/ 678 h 1698"/>
                  <a:gd name="T112" fmla="*/ 1006 w 1020"/>
                  <a:gd name="T113" fmla="*/ 622 h 1698"/>
                  <a:gd name="T114" fmla="*/ 1016 w 1020"/>
                  <a:gd name="T115" fmla="*/ 496 h 1698"/>
                  <a:gd name="T116" fmla="*/ 1020 w 1020"/>
                  <a:gd name="T117" fmla="*/ 372 h 1698"/>
                  <a:gd name="T118" fmla="*/ 1018 w 1020"/>
                  <a:gd name="T119" fmla="*/ 278 h 1698"/>
                  <a:gd name="T120" fmla="*/ 1002 w 1020"/>
                  <a:gd name="T121" fmla="*/ 92 h 1698"/>
                  <a:gd name="T122" fmla="*/ 990 w 1020"/>
                  <a:gd name="T123" fmla="*/ 0 h 1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20" h="1698">
                    <a:moveTo>
                      <a:pt x="990" y="0"/>
                    </a:moveTo>
                    <a:lnTo>
                      <a:pt x="454" y="0"/>
                    </a:lnTo>
                    <a:lnTo>
                      <a:pt x="454" y="0"/>
                    </a:lnTo>
                    <a:lnTo>
                      <a:pt x="478" y="46"/>
                    </a:lnTo>
                    <a:lnTo>
                      <a:pt x="502" y="94"/>
                    </a:lnTo>
                    <a:lnTo>
                      <a:pt x="524" y="142"/>
                    </a:lnTo>
                    <a:lnTo>
                      <a:pt x="546" y="190"/>
                    </a:lnTo>
                    <a:lnTo>
                      <a:pt x="568" y="240"/>
                    </a:lnTo>
                    <a:lnTo>
                      <a:pt x="588" y="290"/>
                    </a:lnTo>
                    <a:lnTo>
                      <a:pt x="606" y="342"/>
                    </a:lnTo>
                    <a:lnTo>
                      <a:pt x="624" y="392"/>
                    </a:lnTo>
                    <a:lnTo>
                      <a:pt x="624" y="392"/>
                    </a:lnTo>
                    <a:lnTo>
                      <a:pt x="634" y="428"/>
                    </a:lnTo>
                    <a:lnTo>
                      <a:pt x="642" y="462"/>
                    </a:lnTo>
                    <a:lnTo>
                      <a:pt x="650" y="498"/>
                    </a:lnTo>
                    <a:lnTo>
                      <a:pt x="656" y="534"/>
                    </a:lnTo>
                    <a:lnTo>
                      <a:pt x="662" y="568"/>
                    </a:lnTo>
                    <a:lnTo>
                      <a:pt x="664" y="604"/>
                    </a:lnTo>
                    <a:lnTo>
                      <a:pt x="668" y="638"/>
                    </a:lnTo>
                    <a:lnTo>
                      <a:pt x="668" y="674"/>
                    </a:lnTo>
                    <a:lnTo>
                      <a:pt x="668" y="674"/>
                    </a:lnTo>
                    <a:lnTo>
                      <a:pt x="666" y="722"/>
                    </a:lnTo>
                    <a:lnTo>
                      <a:pt x="662" y="770"/>
                    </a:lnTo>
                    <a:lnTo>
                      <a:pt x="662" y="770"/>
                    </a:lnTo>
                    <a:lnTo>
                      <a:pt x="658" y="808"/>
                    </a:lnTo>
                    <a:lnTo>
                      <a:pt x="650" y="848"/>
                    </a:lnTo>
                    <a:lnTo>
                      <a:pt x="642" y="886"/>
                    </a:lnTo>
                    <a:lnTo>
                      <a:pt x="632" y="922"/>
                    </a:lnTo>
                    <a:lnTo>
                      <a:pt x="620" y="960"/>
                    </a:lnTo>
                    <a:lnTo>
                      <a:pt x="608" y="996"/>
                    </a:lnTo>
                    <a:lnTo>
                      <a:pt x="594" y="1032"/>
                    </a:lnTo>
                    <a:lnTo>
                      <a:pt x="578" y="1068"/>
                    </a:lnTo>
                    <a:lnTo>
                      <a:pt x="560" y="1102"/>
                    </a:lnTo>
                    <a:lnTo>
                      <a:pt x="540" y="1136"/>
                    </a:lnTo>
                    <a:lnTo>
                      <a:pt x="520" y="1168"/>
                    </a:lnTo>
                    <a:lnTo>
                      <a:pt x="498" y="1200"/>
                    </a:lnTo>
                    <a:lnTo>
                      <a:pt x="474" y="1232"/>
                    </a:lnTo>
                    <a:lnTo>
                      <a:pt x="450" y="1262"/>
                    </a:lnTo>
                    <a:lnTo>
                      <a:pt x="424" y="1292"/>
                    </a:lnTo>
                    <a:lnTo>
                      <a:pt x="396" y="1320"/>
                    </a:lnTo>
                    <a:lnTo>
                      <a:pt x="396" y="1320"/>
                    </a:lnTo>
                    <a:lnTo>
                      <a:pt x="364" y="1352"/>
                    </a:lnTo>
                    <a:lnTo>
                      <a:pt x="328" y="1382"/>
                    </a:lnTo>
                    <a:lnTo>
                      <a:pt x="290" y="1410"/>
                    </a:lnTo>
                    <a:lnTo>
                      <a:pt x="252" y="1436"/>
                    </a:lnTo>
                    <a:lnTo>
                      <a:pt x="252" y="1436"/>
                    </a:lnTo>
                    <a:lnTo>
                      <a:pt x="238" y="1460"/>
                    </a:lnTo>
                    <a:lnTo>
                      <a:pt x="224" y="1484"/>
                    </a:lnTo>
                    <a:lnTo>
                      <a:pt x="210" y="1508"/>
                    </a:lnTo>
                    <a:lnTo>
                      <a:pt x="194" y="1530"/>
                    </a:lnTo>
                    <a:lnTo>
                      <a:pt x="176" y="1552"/>
                    </a:lnTo>
                    <a:lnTo>
                      <a:pt x="158" y="1574"/>
                    </a:lnTo>
                    <a:lnTo>
                      <a:pt x="140" y="1594"/>
                    </a:lnTo>
                    <a:lnTo>
                      <a:pt x="120" y="1614"/>
                    </a:lnTo>
                    <a:lnTo>
                      <a:pt x="120" y="1614"/>
                    </a:lnTo>
                    <a:lnTo>
                      <a:pt x="92" y="1636"/>
                    </a:lnTo>
                    <a:lnTo>
                      <a:pt x="62" y="1658"/>
                    </a:lnTo>
                    <a:lnTo>
                      <a:pt x="32" y="1678"/>
                    </a:lnTo>
                    <a:lnTo>
                      <a:pt x="0" y="1698"/>
                    </a:lnTo>
                    <a:lnTo>
                      <a:pt x="0" y="1698"/>
                    </a:lnTo>
                    <a:lnTo>
                      <a:pt x="4" y="1698"/>
                    </a:lnTo>
                    <a:lnTo>
                      <a:pt x="4" y="1698"/>
                    </a:lnTo>
                    <a:lnTo>
                      <a:pt x="4" y="1698"/>
                    </a:lnTo>
                    <a:lnTo>
                      <a:pt x="4" y="1698"/>
                    </a:lnTo>
                    <a:lnTo>
                      <a:pt x="46" y="1698"/>
                    </a:lnTo>
                    <a:lnTo>
                      <a:pt x="46" y="1698"/>
                    </a:lnTo>
                    <a:lnTo>
                      <a:pt x="46" y="1698"/>
                    </a:lnTo>
                    <a:lnTo>
                      <a:pt x="46" y="1698"/>
                    </a:lnTo>
                    <a:lnTo>
                      <a:pt x="46" y="1698"/>
                    </a:lnTo>
                    <a:lnTo>
                      <a:pt x="46" y="1698"/>
                    </a:lnTo>
                    <a:lnTo>
                      <a:pt x="112" y="1696"/>
                    </a:lnTo>
                    <a:lnTo>
                      <a:pt x="176" y="1690"/>
                    </a:lnTo>
                    <a:lnTo>
                      <a:pt x="176" y="1690"/>
                    </a:lnTo>
                    <a:lnTo>
                      <a:pt x="178" y="1688"/>
                    </a:lnTo>
                    <a:lnTo>
                      <a:pt x="178" y="1688"/>
                    </a:lnTo>
                    <a:lnTo>
                      <a:pt x="182" y="1688"/>
                    </a:lnTo>
                    <a:lnTo>
                      <a:pt x="182" y="1688"/>
                    </a:lnTo>
                    <a:lnTo>
                      <a:pt x="184" y="1688"/>
                    </a:lnTo>
                    <a:lnTo>
                      <a:pt x="184" y="1688"/>
                    </a:lnTo>
                    <a:lnTo>
                      <a:pt x="224" y="1680"/>
                    </a:lnTo>
                    <a:lnTo>
                      <a:pt x="262" y="1672"/>
                    </a:lnTo>
                    <a:lnTo>
                      <a:pt x="300" y="1662"/>
                    </a:lnTo>
                    <a:lnTo>
                      <a:pt x="336" y="1650"/>
                    </a:lnTo>
                    <a:lnTo>
                      <a:pt x="374" y="1638"/>
                    </a:lnTo>
                    <a:lnTo>
                      <a:pt x="410" y="1622"/>
                    </a:lnTo>
                    <a:lnTo>
                      <a:pt x="444" y="1606"/>
                    </a:lnTo>
                    <a:lnTo>
                      <a:pt x="480" y="1588"/>
                    </a:lnTo>
                    <a:lnTo>
                      <a:pt x="514" y="1568"/>
                    </a:lnTo>
                    <a:lnTo>
                      <a:pt x="546" y="1548"/>
                    </a:lnTo>
                    <a:lnTo>
                      <a:pt x="578" y="1526"/>
                    </a:lnTo>
                    <a:lnTo>
                      <a:pt x="610" y="1502"/>
                    </a:lnTo>
                    <a:lnTo>
                      <a:pt x="640" y="1476"/>
                    </a:lnTo>
                    <a:lnTo>
                      <a:pt x="670" y="1450"/>
                    </a:lnTo>
                    <a:lnTo>
                      <a:pt x="698" y="1422"/>
                    </a:lnTo>
                    <a:lnTo>
                      <a:pt x="724" y="1394"/>
                    </a:lnTo>
                    <a:lnTo>
                      <a:pt x="724" y="1394"/>
                    </a:lnTo>
                    <a:lnTo>
                      <a:pt x="754" y="1358"/>
                    </a:lnTo>
                    <a:lnTo>
                      <a:pt x="782" y="1322"/>
                    </a:lnTo>
                    <a:lnTo>
                      <a:pt x="808" y="1284"/>
                    </a:lnTo>
                    <a:lnTo>
                      <a:pt x="832" y="1244"/>
                    </a:lnTo>
                    <a:lnTo>
                      <a:pt x="854" y="1204"/>
                    </a:lnTo>
                    <a:lnTo>
                      <a:pt x="874" y="1160"/>
                    </a:lnTo>
                    <a:lnTo>
                      <a:pt x="892" y="1116"/>
                    </a:lnTo>
                    <a:lnTo>
                      <a:pt x="908" y="1072"/>
                    </a:lnTo>
                    <a:lnTo>
                      <a:pt x="908" y="1072"/>
                    </a:lnTo>
                    <a:lnTo>
                      <a:pt x="926" y="1016"/>
                    </a:lnTo>
                    <a:lnTo>
                      <a:pt x="942" y="960"/>
                    </a:lnTo>
                    <a:lnTo>
                      <a:pt x="956" y="904"/>
                    </a:lnTo>
                    <a:lnTo>
                      <a:pt x="970" y="848"/>
                    </a:lnTo>
                    <a:lnTo>
                      <a:pt x="980" y="792"/>
                    </a:lnTo>
                    <a:lnTo>
                      <a:pt x="990" y="734"/>
                    </a:lnTo>
                    <a:lnTo>
                      <a:pt x="1000" y="678"/>
                    </a:lnTo>
                    <a:lnTo>
                      <a:pt x="1006" y="622"/>
                    </a:lnTo>
                    <a:lnTo>
                      <a:pt x="1006" y="622"/>
                    </a:lnTo>
                    <a:lnTo>
                      <a:pt x="1012" y="560"/>
                    </a:lnTo>
                    <a:lnTo>
                      <a:pt x="1016" y="496"/>
                    </a:lnTo>
                    <a:lnTo>
                      <a:pt x="1020" y="434"/>
                    </a:lnTo>
                    <a:lnTo>
                      <a:pt x="1020" y="372"/>
                    </a:lnTo>
                    <a:lnTo>
                      <a:pt x="1020" y="372"/>
                    </a:lnTo>
                    <a:lnTo>
                      <a:pt x="1018" y="278"/>
                    </a:lnTo>
                    <a:lnTo>
                      <a:pt x="1012" y="184"/>
                    </a:lnTo>
                    <a:lnTo>
                      <a:pt x="1002" y="92"/>
                    </a:lnTo>
                    <a:lnTo>
                      <a:pt x="990" y="0"/>
                    </a:lnTo>
                    <a:lnTo>
                      <a:pt x="990" y="0"/>
                    </a:lnTo>
                    <a:lnTo>
                      <a:pt x="99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1" name="Freeform 37"/>
              <p:cNvSpPr>
                <a:spLocks noEditPoints="1"/>
              </p:cNvSpPr>
              <p:nvPr/>
            </p:nvSpPr>
            <p:spPr bwMode="auto">
              <a:xfrm>
                <a:off x="1381" y="6546"/>
                <a:ext cx="1219" cy="2040"/>
              </a:xfrm>
              <a:custGeom>
                <a:avLst/>
                <a:gdLst>
                  <a:gd name="T0" fmla="*/ 42 w 1016"/>
                  <a:gd name="T1" fmla="*/ 1698 h 1698"/>
                  <a:gd name="T2" fmla="*/ 42 w 1016"/>
                  <a:gd name="T3" fmla="*/ 1698 h 1698"/>
                  <a:gd name="T4" fmla="*/ 42 w 1016"/>
                  <a:gd name="T5" fmla="*/ 1698 h 1698"/>
                  <a:gd name="T6" fmla="*/ 42 w 1016"/>
                  <a:gd name="T7" fmla="*/ 1698 h 1698"/>
                  <a:gd name="T8" fmla="*/ 42 w 1016"/>
                  <a:gd name="T9" fmla="*/ 1698 h 1698"/>
                  <a:gd name="T10" fmla="*/ 42 w 1016"/>
                  <a:gd name="T11" fmla="*/ 1698 h 1698"/>
                  <a:gd name="T12" fmla="*/ 0 w 1016"/>
                  <a:gd name="T13" fmla="*/ 1698 h 1698"/>
                  <a:gd name="T14" fmla="*/ 0 w 1016"/>
                  <a:gd name="T15" fmla="*/ 1698 h 1698"/>
                  <a:gd name="T16" fmla="*/ 0 w 1016"/>
                  <a:gd name="T17" fmla="*/ 1698 h 1698"/>
                  <a:gd name="T18" fmla="*/ 0 w 1016"/>
                  <a:gd name="T19" fmla="*/ 1698 h 1698"/>
                  <a:gd name="T20" fmla="*/ 0 w 1016"/>
                  <a:gd name="T21" fmla="*/ 1698 h 1698"/>
                  <a:gd name="T22" fmla="*/ 172 w 1016"/>
                  <a:gd name="T23" fmla="*/ 1690 h 1698"/>
                  <a:gd name="T24" fmla="*/ 172 w 1016"/>
                  <a:gd name="T25" fmla="*/ 1690 h 1698"/>
                  <a:gd name="T26" fmla="*/ 108 w 1016"/>
                  <a:gd name="T27" fmla="*/ 1696 h 1698"/>
                  <a:gd name="T28" fmla="*/ 42 w 1016"/>
                  <a:gd name="T29" fmla="*/ 1698 h 1698"/>
                  <a:gd name="T30" fmla="*/ 42 w 1016"/>
                  <a:gd name="T31" fmla="*/ 1698 h 1698"/>
                  <a:gd name="T32" fmla="*/ 108 w 1016"/>
                  <a:gd name="T33" fmla="*/ 1696 h 1698"/>
                  <a:gd name="T34" fmla="*/ 172 w 1016"/>
                  <a:gd name="T35" fmla="*/ 1690 h 1698"/>
                  <a:gd name="T36" fmla="*/ 178 w 1016"/>
                  <a:gd name="T37" fmla="*/ 1688 h 1698"/>
                  <a:gd name="T38" fmla="*/ 178 w 1016"/>
                  <a:gd name="T39" fmla="*/ 1688 h 1698"/>
                  <a:gd name="T40" fmla="*/ 174 w 1016"/>
                  <a:gd name="T41" fmla="*/ 1688 h 1698"/>
                  <a:gd name="T42" fmla="*/ 174 w 1016"/>
                  <a:gd name="T43" fmla="*/ 1688 h 1698"/>
                  <a:gd name="T44" fmla="*/ 178 w 1016"/>
                  <a:gd name="T45" fmla="*/ 1688 h 1698"/>
                  <a:gd name="T46" fmla="*/ 986 w 1016"/>
                  <a:gd name="T47" fmla="*/ 0 h 1698"/>
                  <a:gd name="T48" fmla="*/ 986 w 1016"/>
                  <a:gd name="T49" fmla="*/ 0 h 1698"/>
                  <a:gd name="T50" fmla="*/ 986 w 1016"/>
                  <a:gd name="T51" fmla="*/ 0 h 1698"/>
                  <a:gd name="T52" fmla="*/ 998 w 1016"/>
                  <a:gd name="T53" fmla="*/ 92 h 1698"/>
                  <a:gd name="T54" fmla="*/ 1008 w 1016"/>
                  <a:gd name="T55" fmla="*/ 184 h 1698"/>
                  <a:gd name="T56" fmla="*/ 1014 w 1016"/>
                  <a:gd name="T57" fmla="*/ 278 h 1698"/>
                  <a:gd name="T58" fmla="*/ 1016 w 1016"/>
                  <a:gd name="T59" fmla="*/ 372 h 1698"/>
                  <a:gd name="T60" fmla="*/ 1016 w 1016"/>
                  <a:gd name="T61" fmla="*/ 372 h 1698"/>
                  <a:gd name="T62" fmla="*/ 1014 w 1016"/>
                  <a:gd name="T63" fmla="*/ 278 h 1698"/>
                  <a:gd name="T64" fmla="*/ 1008 w 1016"/>
                  <a:gd name="T65" fmla="*/ 184 h 1698"/>
                  <a:gd name="T66" fmla="*/ 998 w 1016"/>
                  <a:gd name="T67" fmla="*/ 92 h 1698"/>
                  <a:gd name="T68" fmla="*/ 986 w 1016"/>
                  <a:gd name="T69" fmla="*/ 0 h 1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16" h="1698">
                    <a:moveTo>
                      <a:pt x="42" y="1698"/>
                    </a:moveTo>
                    <a:lnTo>
                      <a:pt x="42" y="1698"/>
                    </a:lnTo>
                    <a:lnTo>
                      <a:pt x="42" y="1698"/>
                    </a:lnTo>
                    <a:lnTo>
                      <a:pt x="42" y="1698"/>
                    </a:lnTo>
                    <a:lnTo>
                      <a:pt x="42" y="1698"/>
                    </a:lnTo>
                    <a:lnTo>
                      <a:pt x="42" y="1698"/>
                    </a:lnTo>
                    <a:close/>
                    <a:moveTo>
                      <a:pt x="0" y="1698"/>
                    </a:moveTo>
                    <a:lnTo>
                      <a:pt x="0" y="1698"/>
                    </a:lnTo>
                    <a:lnTo>
                      <a:pt x="0" y="1698"/>
                    </a:lnTo>
                    <a:lnTo>
                      <a:pt x="0" y="1698"/>
                    </a:lnTo>
                    <a:lnTo>
                      <a:pt x="0" y="1698"/>
                    </a:lnTo>
                    <a:close/>
                    <a:moveTo>
                      <a:pt x="172" y="1690"/>
                    </a:moveTo>
                    <a:lnTo>
                      <a:pt x="172" y="1690"/>
                    </a:lnTo>
                    <a:lnTo>
                      <a:pt x="108" y="1696"/>
                    </a:lnTo>
                    <a:lnTo>
                      <a:pt x="42" y="1698"/>
                    </a:lnTo>
                    <a:lnTo>
                      <a:pt x="42" y="1698"/>
                    </a:lnTo>
                    <a:lnTo>
                      <a:pt x="108" y="1696"/>
                    </a:lnTo>
                    <a:lnTo>
                      <a:pt x="172" y="1690"/>
                    </a:lnTo>
                    <a:close/>
                    <a:moveTo>
                      <a:pt x="178" y="1688"/>
                    </a:moveTo>
                    <a:lnTo>
                      <a:pt x="178" y="1688"/>
                    </a:lnTo>
                    <a:lnTo>
                      <a:pt x="174" y="1688"/>
                    </a:lnTo>
                    <a:lnTo>
                      <a:pt x="174" y="1688"/>
                    </a:lnTo>
                    <a:lnTo>
                      <a:pt x="178" y="1688"/>
                    </a:lnTo>
                    <a:close/>
                    <a:moveTo>
                      <a:pt x="986" y="0"/>
                    </a:moveTo>
                    <a:lnTo>
                      <a:pt x="986" y="0"/>
                    </a:lnTo>
                    <a:lnTo>
                      <a:pt x="986" y="0"/>
                    </a:lnTo>
                    <a:lnTo>
                      <a:pt x="998" y="92"/>
                    </a:lnTo>
                    <a:lnTo>
                      <a:pt x="1008" y="184"/>
                    </a:lnTo>
                    <a:lnTo>
                      <a:pt x="1014" y="278"/>
                    </a:lnTo>
                    <a:lnTo>
                      <a:pt x="1016" y="372"/>
                    </a:lnTo>
                    <a:lnTo>
                      <a:pt x="1016" y="372"/>
                    </a:lnTo>
                    <a:lnTo>
                      <a:pt x="1014" y="278"/>
                    </a:lnTo>
                    <a:lnTo>
                      <a:pt x="1008" y="184"/>
                    </a:lnTo>
                    <a:lnTo>
                      <a:pt x="998" y="92"/>
                    </a:lnTo>
                    <a:lnTo>
                      <a:pt x="9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2" name="Freeform 38"/>
              <p:cNvSpPr>
                <a:spLocks/>
              </p:cNvSpPr>
              <p:nvPr/>
            </p:nvSpPr>
            <p:spPr bwMode="auto">
              <a:xfrm>
                <a:off x="1348" y="6542"/>
                <a:ext cx="824" cy="1726"/>
              </a:xfrm>
              <a:custGeom>
                <a:avLst/>
                <a:gdLst>
                  <a:gd name="T0" fmla="*/ 442 w 686"/>
                  <a:gd name="T1" fmla="*/ 0 h 1436"/>
                  <a:gd name="T2" fmla="*/ 0 w 686"/>
                  <a:gd name="T3" fmla="*/ 0 h 1436"/>
                  <a:gd name="T4" fmla="*/ 10 w 686"/>
                  <a:gd name="T5" fmla="*/ 8 h 1436"/>
                  <a:gd name="T6" fmla="*/ 88 w 686"/>
                  <a:gd name="T7" fmla="*/ 70 h 1436"/>
                  <a:gd name="T8" fmla="*/ 156 w 686"/>
                  <a:gd name="T9" fmla="*/ 138 h 1436"/>
                  <a:gd name="T10" fmla="*/ 216 w 686"/>
                  <a:gd name="T11" fmla="*/ 214 h 1436"/>
                  <a:gd name="T12" fmla="*/ 268 w 686"/>
                  <a:gd name="T13" fmla="*/ 294 h 1436"/>
                  <a:gd name="T14" fmla="*/ 294 w 686"/>
                  <a:gd name="T15" fmla="*/ 346 h 1436"/>
                  <a:gd name="T16" fmla="*/ 338 w 686"/>
                  <a:gd name="T17" fmla="*/ 454 h 1436"/>
                  <a:gd name="T18" fmla="*/ 368 w 686"/>
                  <a:gd name="T19" fmla="*/ 568 h 1436"/>
                  <a:gd name="T20" fmla="*/ 382 w 686"/>
                  <a:gd name="T21" fmla="*/ 684 h 1436"/>
                  <a:gd name="T22" fmla="*/ 384 w 686"/>
                  <a:gd name="T23" fmla="*/ 742 h 1436"/>
                  <a:gd name="T24" fmla="*/ 382 w 686"/>
                  <a:gd name="T25" fmla="*/ 822 h 1436"/>
                  <a:gd name="T26" fmla="*/ 370 w 686"/>
                  <a:gd name="T27" fmla="*/ 902 h 1436"/>
                  <a:gd name="T28" fmla="*/ 362 w 686"/>
                  <a:gd name="T29" fmla="*/ 948 h 1436"/>
                  <a:gd name="T30" fmla="*/ 336 w 686"/>
                  <a:gd name="T31" fmla="*/ 1036 h 1436"/>
                  <a:gd name="T32" fmla="*/ 320 w 686"/>
                  <a:gd name="T33" fmla="*/ 1078 h 1436"/>
                  <a:gd name="T34" fmla="*/ 328 w 686"/>
                  <a:gd name="T35" fmla="*/ 1180 h 1436"/>
                  <a:gd name="T36" fmla="*/ 328 w 686"/>
                  <a:gd name="T37" fmla="*/ 1210 h 1436"/>
                  <a:gd name="T38" fmla="*/ 322 w 686"/>
                  <a:gd name="T39" fmla="*/ 1268 h 1436"/>
                  <a:gd name="T40" fmla="*/ 316 w 686"/>
                  <a:gd name="T41" fmla="*/ 1298 h 1436"/>
                  <a:gd name="T42" fmla="*/ 298 w 686"/>
                  <a:gd name="T43" fmla="*/ 1368 h 1436"/>
                  <a:gd name="T44" fmla="*/ 270 w 686"/>
                  <a:gd name="T45" fmla="*/ 1436 h 1436"/>
                  <a:gd name="T46" fmla="*/ 308 w 686"/>
                  <a:gd name="T47" fmla="*/ 1410 h 1436"/>
                  <a:gd name="T48" fmla="*/ 382 w 686"/>
                  <a:gd name="T49" fmla="*/ 1352 h 1436"/>
                  <a:gd name="T50" fmla="*/ 414 w 686"/>
                  <a:gd name="T51" fmla="*/ 1320 h 1436"/>
                  <a:gd name="T52" fmla="*/ 468 w 686"/>
                  <a:gd name="T53" fmla="*/ 1262 h 1436"/>
                  <a:gd name="T54" fmla="*/ 516 w 686"/>
                  <a:gd name="T55" fmla="*/ 1200 h 1436"/>
                  <a:gd name="T56" fmla="*/ 558 w 686"/>
                  <a:gd name="T57" fmla="*/ 1136 h 1436"/>
                  <a:gd name="T58" fmla="*/ 596 w 686"/>
                  <a:gd name="T59" fmla="*/ 1068 h 1436"/>
                  <a:gd name="T60" fmla="*/ 626 w 686"/>
                  <a:gd name="T61" fmla="*/ 996 h 1436"/>
                  <a:gd name="T62" fmla="*/ 650 w 686"/>
                  <a:gd name="T63" fmla="*/ 922 h 1436"/>
                  <a:gd name="T64" fmla="*/ 668 w 686"/>
                  <a:gd name="T65" fmla="*/ 848 h 1436"/>
                  <a:gd name="T66" fmla="*/ 680 w 686"/>
                  <a:gd name="T67" fmla="*/ 770 h 1436"/>
                  <a:gd name="T68" fmla="*/ 684 w 686"/>
                  <a:gd name="T69" fmla="*/ 722 h 1436"/>
                  <a:gd name="T70" fmla="*/ 686 w 686"/>
                  <a:gd name="T71" fmla="*/ 674 h 1436"/>
                  <a:gd name="T72" fmla="*/ 682 w 686"/>
                  <a:gd name="T73" fmla="*/ 604 h 1436"/>
                  <a:gd name="T74" fmla="*/ 674 w 686"/>
                  <a:gd name="T75" fmla="*/ 534 h 1436"/>
                  <a:gd name="T76" fmla="*/ 660 w 686"/>
                  <a:gd name="T77" fmla="*/ 462 h 1436"/>
                  <a:gd name="T78" fmla="*/ 642 w 686"/>
                  <a:gd name="T79" fmla="*/ 392 h 1436"/>
                  <a:gd name="T80" fmla="*/ 624 w 686"/>
                  <a:gd name="T81" fmla="*/ 342 h 1436"/>
                  <a:gd name="T82" fmla="*/ 586 w 686"/>
                  <a:gd name="T83" fmla="*/ 240 h 1436"/>
                  <a:gd name="T84" fmla="*/ 542 w 686"/>
                  <a:gd name="T85" fmla="*/ 142 h 1436"/>
                  <a:gd name="T86" fmla="*/ 496 w 686"/>
                  <a:gd name="T87" fmla="*/ 46 h 1436"/>
                  <a:gd name="T88" fmla="*/ 472 w 686"/>
                  <a:gd name="T89" fmla="*/ 0 h 1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6" h="1436">
                    <a:moveTo>
                      <a:pt x="472" y="0"/>
                    </a:moveTo>
                    <a:lnTo>
                      <a:pt x="44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50" y="38"/>
                    </a:lnTo>
                    <a:lnTo>
                      <a:pt x="88" y="70"/>
                    </a:lnTo>
                    <a:lnTo>
                      <a:pt x="124" y="104"/>
                    </a:lnTo>
                    <a:lnTo>
                      <a:pt x="156" y="138"/>
                    </a:lnTo>
                    <a:lnTo>
                      <a:pt x="188" y="176"/>
                    </a:lnTo>
                    <a:lnTo>
                      <a:pt x="216" y="214"/>
                    </a:lnTo>
                    <a:lnTo>
                      <a:pt x="242" y="254"/>
                    </a:lnTo>
                    <a:lnTo>
                      <a:pt x="268" y="294"/>
                    </a:lnTo>
                    <a:lnTo>
                      <a:pt x="268" y="294"/>
                    </a:lnTo>
                    <a:lnTo>
                      <a:pt x="294" y="346"/>
                    </a:lnTo>
                    <a:lnTo>
                      <a:pt x="318" y="400"/>
                    </a:lnTo>
                    <a:lnTo>
                      <a:pt x="338" y="454"/>
                    </a:lnTo>
                    <a:lnTo>
                      <a:pt x="356" y="510"/>
                    </a:lnTo>
                    <a:lnTo>
                      <a:pt x="368" y="568"/>
                    </a:lnTo>
                    <a:lnTo>
                      <a:pt x="378" y="626"/>
                    </a:lnTo>
                    <a:lnTo>
                      <a:pt x="382" y="684"/>
                    </a:lnTo>
                    <a:lnTo>
                      <a:pt x="384" y="742"/>
                    </a:lnTo>
                    <a:lnTo>
                      <a:pt x="384" y="742"/>
                    </a:lnTo>
                    <a:lnTo>
                      <a:pt x="384" y="782"/>
                    </a:lnTo>
                    <a:lnTo>
                      <a:pt x="382" y="822"/>
                    </a:lnTo>
                    <a:lnTo>
                      <a:pt x="376" y="862"/>
                    </a:lnTo>
                    <a:lnTo>
                      <a:pt x="370" y="902"/>
                    </a:lnTo>
                    <a:lnTo>
                      <a:pt x="370" y="902"/>
                    </a:lnTo>
                    <a:lnTo>
                      <a:pt x="362" y="948"/>
                    </a:lnTo>
                    <a:lnTo>
                      <a:pt x="350" y="992"/>
                    </a:lnTo>
                    <a:lnTo>
                      <a:pt x="336" y="1036"/>
                    </a:lnTo>
                    <a:lnTo>
                      <a:pt x="320" y="1078"/>
                    </a:lnTo>
                    <a:lnTo>
                      <a:pt x="320" y="1078"/>
                    </a:lnTo>
                    <a:lnTo>
                      <a:pt x="326" y="1128"/>
                    </a:lnTo>
                    <a:lnTo>
                      <a:pt x="328" y="1180"/>
                    </a:lnTo>
                    <a:lnTo>
                      <a:pt x="328" y="1180"/>
                    </a:lnTo>
                    <a:lnTo>
                      <a:pt x="328" y="1210"/>
                    </a:lnTo>
                    <a:lnTo>
                      <a:pt x="326" y="1238"/>
                    </a:lnTo>
                    <a:lnTo>
                      <a:pt x="322" y="1268"/>
                    </a:lnTo>
                    <a:lnTo>
                      <a:pt x="316" y="1298"/>
                    </a:lnTo>
                    <a:lnTo>
                      <a:pt x="316" y="1298"/>
                    </a:lnTo>
                    <a:lnTo>
                      <a:pt x="308" y="1334"/>
                    </a:lnTo>
                    <a:lnTo>
                      <a:pt x="298" y="1368"/>
                    </a:lnTo>
                    <a:lnTo>
                      <a:pt x="284" y="1402"/>
                    </a:lnTo>
                    <a:lnTo>
                      <a:pt x="270" y="1436"/>
                    </a:lnTo>
                    <a:lnTo>
                      <a:pt x="270" y="1436"/>
                    </a:lnTo>
                    <a:lnTo>
                      <a:pt x="308" y="1410"/>
                    </a:lnTo>
                    <a:lnTo>
                      <a:pt x="346" y="1382"/>
                    </a:lnTo>
                    <a:lnTo>
                      <a:pt x="382" y="1352"/>
                    </a:lnTo>
                    <a:lnTo>
                      <a:pt x="414" y="1320"/>
                    </a:lnTo>
                    <a:lnTo>
                      <a:pt x="414" y="1320"/>
                    </a:lnTo>
                    <a:lnTo>
                      <a:pt x="442" y="1292"/>
                    </a:lnTo>
                    <a:lnTo>
                      <a:pt x="468" y="1262"/>
                    </a:lnTo>
                    <a:lnTo>
                      <a:pt x="492" y="1232"/>
                    </a:lnTo>
                    <a:lnTo>
                      <a:pt x="516" y="1200"/>
                    </a:lnTo>
                    <a:lnTo>
                      <a:pt x="538" y="1168"/>
                    </a:lnTo>
                    <a:lnTo>
                      <a:pt x="558" y="1136"/>
                    </a:lnTo>
                    <a:lnTo>
                      <a:pt x="578" y="1102"/>
                    </a:lnTo>
                    <a:lnTo>
                      <a:pt x="596" y="1068"/>
                    </a:lnTo>
                    <a:lnTo>
                      <a:pt x="612" y="1032"/>
                    </a:lnTo>
                    <a:lnTo>
                      <a:pt x="626" y="996"/>
                    </a:lnTo>
                    <a:lnTo>
                      <a:pt x="638" y="960"/>
                    </a:lnTo>
                    <a:lnTo>
                      <a:pt x="650" y="922"/>
                    </a:lnTo>
                    <a:lnTo>
                      <a:pt x="660" y="886"/>
                    </a:lnTo>
                    <a:lnTo>
                      <a:pt x="668" y="848"/>
                    </a:lnTo>
                    <a:lnTo>
                      <a:pt x="676" y="808"/>
                    </a:lnTo>
                    <a:lnTo>
                      <a:pt x="680" y="770"/>
                    </a:lnTo>
                    <a:lnTo>
                      <a:pt x="680" y="770"/>
                    </a:lnTo>
                    <a:lnTo>
                      <a:pt x="684" y="722"/>
                    </a:lnTo>
                    <a:lnTo>
                      <a:pt x="686" y="674"/>
                    </a:lnTo>
                    <a:lnTo>
                      <a:pt x="686" y="674"/>
                    </a:lnTo>
                    <a:lnTo>
                      <a:pt x="686" y="638"/>
                    </a:lnTo>
                    <a:lnTo>
                      <a:pt x="682" y="604"/>
                    </a:lnTo>
                    <a:lnTo>
                      <a:pt x="680" y="568"/>
                    </a:lnTo>
                    <a:lnTo>
                      <a:pt x="674" y="534"/>
                    </a:lnTo>
                    <a:lnTo>
                      <a:pt x="668" y="498"/>
                    </a:lnTo>
                    <a:lnTo>
                      <a:pt x="660" y="462"/>
                    </a:lnTo>
                    <a:lnTo>
                      <a:pt x="652" y="428"/>
                    </a:lnTo>
                    <a:lnTo>
                      <a:pt x="642" y="392"/>
                    </a:lnTo>
                    <a:lnTo>
                      <a:pt x="642" y="392"/>
                    </a:lnTo>
                    <a:lnTo>
                      <a:pt x="624" y="342"/>
                    </a:lnTo>
                    <a:lnTo>
                      <a:pt x="606" y="290"/>
                    </a:lnTo>
                    <a:lnTo>
                      <a:pt x="586" y="240"/>
                    </a:lnTo>
                    <a:lnTo>
                      <a:pt x="564" y="190"/>
                    </a:lnTo>
                    <a:lnTo>
                      <a:pt x="542" y="142"/>
                    </a:lnTo>
                    <a:lnTo>
                      <a:pt x="520" y="94"/>
                    </a:lnTo>
                    <a:lnTo>
                      <a:pt x="496" y="46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3" name="Freeform 39"/>
              <p:cNvSpPr>
                <a:spLocks/>
              </p:cNvSpPr>
              <p:nvPr/>
            </p:nvSpPr>
            <p:spPr bwMode="auto">
              <a:xfrm>
                <a:off x="-2146" y="6541"/>
                <a:ext cx="3960" cy="2079"/>
              </a:xfrm>
              <a:custGeom>
                <a:avLst/>
                <a:gdLst>
                  <a:gd name="T0" fmla="*/ 1626 w 3296"/>
                  <a:gd name="T1" fmla="*/ 0 h 1730"/>
                  <a:gd name="T2" fmla="*/ 266 w 3296"/>
                  <a:gd name="T3" fmla="*/ 0 h 1730"/>
                  <a:gd name="T4" fmla="*/ 130 w 3296"/>
                  <a:gd name="T5" fmla="*/ 106 h 1730"/>
                  <a:gd name="T6" fmla="*/ 0 w 3296"/>
                  <a:gd name="T7" fmla="*/ 564 h 1730"/>
                  <a:gd name="T8" fmla="*/ 0 w 3296"/>
                  <a:gd name="T9" fmla="*/ 1730 h 1730"/>
                  <a:gd name="T10" fmla="*/ 74 w 3296"/>
                  <a:gd name="T11" fmla="*/ 1512 h 1730"/>
                  <a:gd name="T12" fmla="*/ 166 w 3296"/>
                  <a:gd name="T13" fmla="*/ 1304 h 1730"/>
                  <a:gd name="T14" fmla="*/ 280 w 3296"/>
                  <a:gd name="T15" fmla="*/ 1108 h 1730"/>
                  <a:gd name="T16" fmla="*/ 412 w 3296"/>
                  <a:gd name="T17" fmla="*/ 926 h 1730"/>
                  <a:gd name="T18" fmla="*/ 560 w 3296"/>
                  <a:gd name="T19" fmla="*/ 756 h 1730"/>
                  <a:gd name="T20" fmla="*/ 670 w 3296"/>
                  <a:gd name="T21" fmla="*/ 650 h 1730"/>
                  <a:gd name="T22" fmla="*/ 854 w 3296"/>
                  <a:gd name="T23" fmla="*/ 502 h 1730"/>
                  <a:gd name="T24" fmla="*/ 1054 w 3296"/>
                  <a:gd name="T25" fmla="*/ 372 h 1730"/>
                  <a:gd name="T26" fmla="*/ 1266 w 3296"/>
                  <a:gd name="T27" fmla="*/ 264 h 1730"/>
                  <a:gd name="T28" fmla="*/ 1492 w 3296"/>
                  <a:gd name="T29" fmla="*/ 178 h 1730"/>
                  <a:gd name="T30" fmla="*/ 1728 w 3296"/>
                  <a:gd name="T31" fmla="*/ 116 h 1730"/>
                  <a:gd name="T32" fmla="*/ 1840 w 3296"/>
                  <a:gd name="T33" fmla="*/ 96 h 1730"/>
                  <a:gd name="T34" fmla="*/ 2012 w 3296"/>
                  <a:gd name="T35" fmla="*/ 76 h 1730"/>
                  <a:gd name="T36" fmla="*/ 2186 w 3296"/>
                  <a:gd name="T37" fmla="*/ 70 h 1730"/>
                  <a:gd name="T38" fmla="*/ 2284 w 3296"/>
                  <a:gd name="T39" fmla="*/ 74 h 1730"/>
                  <a:gd name="T40" fmla="*/ 2426 w 3296"/>
                  <a:gd name="T41" fmla="*/ 102 h 1730"/>
                  <a:gd name="T42" fmla="*/ 2558 w 3296"/>
                  <a:gd name="T43" fmla="*/ 148 h 1730"/>
                  <a:gd name="T44" fmla="*/ 2630 w 3296"/>
                  <a:gd name="T45" fmla="*/ 186 h 1730"/>
                  <a:gd name="T46" fmla="*/ 2730 w 3296"/>
                  <a:gd name="T47" fmla="*/ 250 h 1730"/>
                  <a:gd name="T48" fmla="*/ 2820 w 3296"/>
                  <a:gd name="T49" fmla="*/ 328 h 1730"/>
                  <a:gd name="T50" fmla="*/ 2900 w 3296"/>
                  <a:gd name="T51" fmla="*/ 416 h 1730"/>
                  <a:gd name="T52" fmla="*/ 2968 w 3296"/>
                  <a:gd name="T53" fmla="*/ 516 h 1730"/>
                  <a:gd name="T54" fmla="*/ 3006 w 3296"/>
                  <a:gd name="T55" fmla="*/ 586 h 1730"/>
                  <a:gd name="T56" fmla="*/ 3056 w 3296"/>
                  <a:gd name="T57" fmla="*/ 718 h 1730"/>
                  <a:gd name="T58" fmla="*/ 3068 w 3296"/>
                  <a:gd name="T59" fmla="*/ 764 h 1730"/>
                  <a:gd name="T60" fmla="*/ 3104 w 3296"/>
                  <a:gd name="T61" fmla="*/ 804 h 1730"/>
                  <a:gd name="T62" fmla="*/ 3152 w 3296"/>
                  <a:gd name="T63" fmla="*/ 870 h 1730"/>
                  <a:gd name="T64" fmla="*/ 3190 w 3296"/>
                  <a:gd name="T65" fmla="*/ 942 h 1730"/>
                  <a:gd name="T66" fmla="*/ 3216 w 3296"/>
                  <a:gd name="T67" fmla="*/ 1008 h 1730"/>
                  <a:gd name="T68" fmla="*/ 3232 w 3296"/>
                  <a:gd name="T69" fmla="*/ 1078 h 1730"/>
                  <a:gd name="T70" fmla="*/ 3274 w 3296"/>
                  <a:gd name="T71" fmla="*/ 948 h 1730"/>
                  <a:gd name="T72" fmla="*/ 3288 w 3296"/>
                  <a:gd name="T73" fmla="*/ 862 h 1730"/>
                  <a:gd name="T74" fmla="*/ 3296 w 3296"/>
                  <a:gd name="T75" fmla="*/ 742 h 1730"/>
                  <a:gd name="T76" fmla="*/ 3290 w 3296"/>
                  <a:gd name="T77" fmla="*/ 626 h 1730"/>
                  <a:gd name="T78" fmla="*/ 3250 w 3296"/>
                  <a:gd name="T79" fmla="*/ 454 h 1730"/>
                  <a:gd name="T80" fmla="*/ 3180 w 3296"/>
                  <a:gd name="T81" fmla="*/ 294 h 1730"/>
                  <a:gd name="T82" fmla="*/ 3128 w 3296"/>
                  <a:gd name="T83" fmla="*/ 214 h 1730"/>
                  <a:gd name="T84" fmla="*/ 3036 w 3296"/>
                  <a:gd name="T85" fmla="*/ 104 h 1730"/>
                  <a:gd name="T86" fmla="*/ 2922 w 3296"/>
                  <a:gd name="T87" fmla="*/ 8 h 1730"/>
                  <a:gd name="T88" fmla="*/ 2912 w 3296"/>
                  <a:gd name="T89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96" h="1730">
                    <a:moveTo>
                      <a:pt x="2912" y="0"/>
                    </a:moveTo>
                    <a:lnTo>
                      <a:pt x="2546" y="0"/>
                    </a:lnTo>
                    <a:lnTo>
                      <a:pt x="1626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198" y="52"/>
                    </a:lnTo>
                    <a:lnTo>
                      <a:pt x="130" y="106"/>
                    </a:lnTo>
                    <a:lnTo>
                      <a:pt x="64" y="164"/>
                    </a:lnTo>
                    <a:lnTo>
                      <a:pt x="0" y="224"/>
                    </a:lnTo>
                    <a:lnTo>
                      <a:pt x="0" y="564"/>
                    </a:lnTo>
                    <a:lnTo>
                      <a:pt x="0" y="1730"/>
                    </a:lnTo>
                    <a:lnTo>
                      <a:pt x="0" y="1730"/>
                    </a:lnTo>
                    <a:lnTo>
                      <a:pt x="0" y="1730"/>
                    </a:lnTo>
                    <a:lnTo>
                      <a:pt x="22" y="1656"/>
                    </a:lnTo>
                    <a:lnTo>
                      <a:pt x="46" y="1584"/>
                    </a:lnTo>
                    <a:lnTo>
                      <a:pt x="74" y="1512"/>
                    </a:lnTo>
                    <a:lnTo>
                      <a:pt x="102" y="1442"/>
                    </a:lnTo>
                    <a:lnTo>
                      <a:pt x="134" y="1372"/>
                    </a:lnTo>
                    <a:lnTo>
                      <a:pt x="166" y="1304"/>
                    </a:lnTo>
                    <a:lnTo>
                      <a:pt x="202" y="1238"/>
                    </a:lnTo>
                    <a:lnTo>
                      <a:pt x="240" y="1172"/>
                    </a:lnTo>
                    <a:lnTo>
                      <a:pt x="280" y="1108"/>
                    </a:lnTo>
                    <a:lnTo>
                      <a:pt x="322" y="1046"/>
                    </a:lnTo>
                    <a:lnTo>
                      <a:pt x="366" y="986"/>
                    </a:lnTo>
                    <a:lnTo>
                      <a:pt x="412" y="926"/>
                    </a:lnTo>
                    <a:lnTo>
                      <a:pt x="458" y="868"/>
                    </a:lnTo>
                    <a:lnTo>
                      <a:pt x="508" y="812"/>
                    </a:lnTo>
                    <a:lnTo>
                      <a:pt x="560" y="756"/>
                    </a:lnTo>
                    <a:lnTo>
                      <a:pt x="612" y="704"/>
                    </a:lnTo>
                    <a:lnTo>
                      <a:pt x="612" y="704"/>
                    </a:lnTo>
                    <a:lnTo>
                      <a:pt x="670" y="650"/>
                    </a:lnTo>
                    <a:lnTo>
                      <a:pt x="730" y="598"/>
                    </a:lnTo>
                    <a:lnTo>
                      <a:pt x="792" y="548"/>
                    </a:lnTo>
                    <a:lnTo>
                      <a:pt x="854" y="502"/>
                    </a:lnTo>
                    <a:lnTo>
                      <a:pt x="920" y="456"/>
                    </a:lnTo>
                    <a:lnTo>
                      <a:pt x="986" y="412"/>
                    </a:lnTo>
                    <a:lnTo>
                      <a:pt x="1054" y="372"/>
                    </a:lnTo>
                    <a:lnTo>
                      <a:pt x="1124" y="334"/>
                    </a:lnTo>
                    <a:lnTo>
                      <a:pt x="1194" y="298"/>
                    </a:lnTo>
                    <a:lnTo>
                      <a:pt x="1266" y="264"/>
                    </a:lnTo>
                    <a:lnTo>
                      <a:pt x="1340" y="232"/>
                    </a:lnTo>
                    <a:lnTo>
                      <a:pt x="1416" y="204"/>
                    </a:lnTo>
                    <a:lnTo>
                      <a:pt x="1492" y="178"/>
                    </a:lnTo>
                    <a:lnTo>
                      <a:pt x="1570" y="154"/>
                    </a:lnTo>
                    <a:lnTo>
                      <a:pt x="1648" y="134"/>
                    </a:lnTo>
                    <a:lnTo>
                      <a:pt x="1728" y="116"/>
                    </a:lnTo>
                    <a:lnTo>
                      <a:pt x="1728" y="116"/>
                    </a:lnTo>
                    <a:lnTo>
                      <a:pt x="1784" y="104"/>
                    </a:lnTo>
                    <a:lnTo>
                      <a:pt x="1840" y="96"/>
                    </a:lnTo>
                    <a:lnTo>
                      <a:pt x="1896" y="88"/>
                    </a:lnTo>
                    <a:lnTo>
                      <a:pt x="1954" y="80"/>
                    </a:lnTo>
                    <a:lnTo>
                      <a:pt x="2012" y="76"/>
                    </a:lnTo>
                    <a:lnTo>
                      <a:pt x="2070" y="72"/>
                    </a:lnTo>
                    <a:lnTo>
                      <a:pt x="2128" y="70"/>
                    </a:lnTo>
                    <a:lnTo>
                      <a:pt x="2186" y="70"/>
                    </a:lnTo>
                    <a:lnTo>
                      <a:pt x="2186" y="70"/>
                    </a:lnTo>
                    <a:lnTo>
                      <a:pt x="2236" y="70"/>
                    </a:lnTo>
                    <a:lnTo>
                      <a:pt x="2284" y="74"/>
                    </a:lnTo>
                    <a:lnTo>
                      <a:pt x="2332" y="80"/>
                    </a:lnTo>
                    <a:lnTo>
                      <a:pt x="2380" y="90"/>
                    </a:lnTo>
                    <a:lnTo>
                      <a:pt x="2426" y="102"/>
                    </a:lnTo>
                    <a:lnTo>
                      <a:pt x="2472" y="114"/>
                    </a:lnTo>
                    <a:lnTo>
                      <a:pt x="2516" y="130"/>
                    </a:lnTo>
                    <a:lnTo>
                      <a:pt x="2558" y="148"/>
                    </a:lnTo>
                    <a:lnTo>
                      <a:pt x="2558" y="148"/>
                    </a:lnTo>
                    <a:lnTo>
                      <a:pt x="2596" y="166"/>
                    </a:lnTo>
                    <a:lnTo>
                      <a:pt x="2630" y="186"/>
                    </a:lnTo>
                    <a:lnTo>
                      <a:pt x="2664" y="206"/>
                    </a:lnTo>
                    <a:lnTo>
                      <a:pt x="2698" y="228"/>
                    </a:lnTo>
                    <a:lnTo>
                      <a:pt x="2730" y="250"/>
                    </a:lnTo>
                    <a:lnTo>
                      <a:pt x="2762" y="274"/>
                    </a:lnTo>
                    <a:lnTo>
                      <a:pt x="2792" y="300"/>
                    </a:lnTo>
                    <a:lnTo>
                      <a:pt x="2820" y="328"/>
                    </a:lnTo>
                    <a:lnTo>
                      <a:pt x="2848" y="356"/>
                    </a:lnTo>
                    <a:lnTo>
                      <a:pt x="2874" y="386"/>
                    </a:lnTo>
                    <a:lnTo>
                      <a:pt x="2900" y="416"/>
                    </a:lnTo>
                    <a:lnTo>
                      <a:pt x="2924" y="448"/>
                    </a:lnTo>
                    <a:lnTo>
                      <a:pt x="2946" y="482"/>
                    </a:lnTo>
                    <a:lnTo>
                      <a:pt x="2968" y="516"/>
                    </a:lnTo>
                    <a:lnTo>
                      <a:pt x="2986" y="550"/>
                    </a:lnTo>
                    <a:lnTo>
                      <a:pt x="3006" y="586"/>
                    </a:lnTo>
                    <a:lnTo>
                      <a:pt x="3006" y="586"/>
                    </a:lnTo>
                    <a:lnTo>
                      <a:pt x="3024" y="628"/>
                    </a:lnTo>
                    <a:lnTo>
                      <a:pt x="3042" y="672"/>
                    </a:lnTo>
                    <a:lnTo>
                      <a:pt x="3056" y="718"/>
                    </a:lnTo>
                    <a:lnTo>
                      <a:pt x="3068" y="764"/>
                    </a:lnTo>
                    <a:lnTo>
                      <a:pt x="3068" y="764"/>
                    </a:lnTo>
                    <a:lnTo>
                      <a:pt x="3068" y="764"/>
                    </a:lnTo>
                    <a:lnTo>
                      <a:pt x="3068" y="764"/>
                    </a:lnTo>
                    <a:lnTo>
                      <a:pt x="3086" y="782"/>
                    </a:lnTo>
                    <a:lnTo>
                      <a:pt x="3104" y="804"/>
                    </a:lnTo>
                    <a:lnTo>
                      <a:pt x="3122" y="824"/>
                    </a:lnTo>
                    <a:lnTo>
                      <a:pt x="3138" y="846"/>
                    </a:lnTo>
                    <a:lnTo>
                      <a:pt x="3152" y="870"/>
                    </a:lnTo>
                    <a:lnTo>
                      <a:pt x="3166" y="892"/>
                    </a:lnTo>
                    <a:lnTo>
                      <a:pt x="3178" y="918"/>
                    </a:lnTo>
                    <a:lnTo>
                      <a:pt x="3190" y="942"/>
                    </a:lnTo>
                    <a:lnTo>
                      <a:pt x="3190" y="942"/>
                    </a:lnTo>
                    <a:lnTo>
                      <a:pt x="3204" y="974"/>
                    </a:lnTo>
                    <a:lnTo>
                      <a:pt x="3216" y="1008"/>
                    </a:lnTo>
                    <a:lnTo>
                      <a:pt x="3224" y="1044"/>
                    </a:lnTo>
                    <a:lnTo>
                      <a:pt x="3232" y="1078"/>
                    </a:lnTo>
                    <a:lnTo>
                      <a:pt x="3232" y="1078"/>
                    </a:lnTo>
                    <a:lnTo>
                      <a:pt x="3248" y="1036"/>
                    </a:lnTo>
                    <a:lnTo>
                      <a:pt x="3262" y="992"/>
                    </a:lnTo>
                    <a:lnTo>
                      <a:pt x="3274" y="948"/>
                    </a:lnTo>
                    <a:lnTo>
                      <a:pt x="3282" y="902"/>
                    </a:lnTo>
                    <a:lnTo>
                      <a:pt x="3282" y="902"/>
                    </a:lnTo>
                    <a:lnTo>
                      <a:pt x="3288" y="862"/>
                    </a:lnTo>
                    <a:lnTo>
                      <a:pt x="3294" y="822"/>
                    </a:lnTo>
                    <a:lnTo>
                      <a:pt x="3296" y="782"/>
                    </a:lnTo>
                    <a:lnTo>
                      <a:pt x="3296" y="742"/>
                    </a:lnTo>
                    <a:lnTo>
                      <a:pt x="3296" y="742"/>
                    </a:lnTo>
                    <a:lnTo>
                      <a:pt x="3294" y="684"/>
                    </a:lnTo>
                    <a:lnTo>
                      <a:pt x="3290" y="626"/>
                    </a:lnTo>
                    <a:lnTo>
                      <a:pt x="3280" y="568"/>
                    </a:lnTo>
                    <a:lnTo>
                      <a:pt x="3268" y="510"/>
                    </a:lnTo>
                    <a:lnTo>
                      <a:pt x="3250" y="454"/>
                    </a:lnTo>
                    <a:lnTo>
                      <a:pt x="3230" y="400"/>
                    </a:lnTo>
                    <a:lnTo>
                      <a:pt x="3206" y="346"/>
                    </a:lnTo>
                    <a:lnTo>
                      <a:pt x="3180" y="294"/>
                    </a:lnTo>
                    <a:lnTo>
                      <a:pt x="3180" y="294"/>
                    </a:lnTo>
                    <a:lnTo>
                      <a:pt x="3154" y="254"/>
                    </a:lnTo>
                    <a:lnTo>
                      <a:pt x="3128" y="214"/>
                    </a:lnTo>
                    <a:lnTo>
                      <a:pt x="3100" y="176"/>
                    </a:lnTo>
                    <a:lnTo>
                      <a:pt x="3068" y="138"/>
                    </a:lnTo>
                    <a:lnTo>
                      <a:pt x="3036" y="104"/>
                    </a:lnTo>
                    <a:lnTo>
                      <a:pt x="3000" y="70"/>
                    </a:lnTo>
                    <a:lnTo>
                      <a:pt x="2962" y="38"/>
                    </a:lnTo>
                    <a:lnTo>
                      <a:pt x="2922" y="8"/>
                    </a:lnTo>
                    <a:lnTo>
                      <a:pt x="2922" y="8"/>
                    </a:lnTo>
                    <a:lnTo>
                      <a:pt x="2912" y="0"/>
                    </a:lnTo>
                    <a:lnTo>
                      <a:pt x="2912" y="0"/>
                    </a:lnTo>
                    <a:lnTo>
                      <a:pt x="291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4" name="Freeform 40"/>
              <p:cNvSpPr>
                <a:spLocks/>
              </p:cNvSpPr>
              <p:nvPr/>
            </p:nvSpPr>
            <p:spPr bwMode="auto">
              <a:xfrm>
                <a:off x="-2150" y="6629"/>
                <a:ext cx="3685" cy="2807"/>
              </a:xfrm>
              <a:custGeom>
                <a:avLst/>
                <a:gdLst>
                  <a:gd name="T0" fmla="*/ 2128 w 3068"/>
                  <a:gd name="T1" fmla="*/ 0 h 2336"/>
                  <a:gd name="T2" fmla="*/ 1954 w 3068"/>
                  <a:gd name="T3" fmla="*/ 10 h 2336"/>
                  <a:gd name="T4" fmla="*/ 1784 w 3068"/>
                  <a:gd name="T5" fmla="*/ 34 h 2336"/>
                  <a:gd name="T6" fmla="*/ 1648 w 3068"/>
                  <a:gd name="T7" fmla="*/ 64 h 2336"/>
                  <a:gd name="T8" fmla="*/ 1416 w 3068"/>
                  <a:gd name="T9" fmla="*/ 134 h 2336"/>
                  <a:gd name="T10" fmla="*/ 1194 w 3068"/>
                  <a:gd name="T11" fmla="*/ 228 h 2336"/>
                  <a:gd name="T12" fmla="*/ 986 w 3068"/>
                  <a:gd name="T13" fmla="*/ 342 h 2336"/>
                  <a:gd name="T14" fmla="*/ 792 w 3068"/>
                  <a:gd name="T15" fmla="*/ 478 h 2336"/>
                  <a:gd name="T16" fmla="*/ 612 w 3068"/>
                  <a:gd name="T17" fmla="*/ 634 h 2336"/>
                  <a:gd name="T18" fmla="*/ 508 w 3068"/>
                  <a:gd name="T19" fmla="*/ 742 h 2336"/>
                  <a:gd name="T20" fmla="*/ 366 w 3068"/>
                  <a:gd name="T21" fmla="*/ 916 h 2336"/>
                  <a:gd name="T22" fmla="*/ 240 w 3068"/>
                  <a:gd name="T23" fmla="*/ 1102 h 2336"/>
                  <a:gd name="T24" fmla="*/ 134 w 3068"/>
                  <a:gd name="T25" fmla="*/ 1302 h 2336"/>
                  <a:gd name="T26" fmla="*/ 46 w 3068"/>
                  <a:gd name="T27" fmla="*/ 1514 h 2336"/>
                  <a:gd name="T28" fmla="*/ 0 w 3068"/>
                  <a:gd name="T29" fmla="*/ 2232 h 2336"/>
                  <a:gd name="T30" fmla="*/ 696 w 3068"/>
                  <a:gd name="T31" fmla="*/ 2336 h 2336"/>
                  <a:gd name="T32" fmla="*/ 698 w 3068"/>
                  <a:gd name="T33" fmla="*/ 2218 h 2336"/>
                  <a:gd name="T34" fmla="*/ 730 w 3068"/>
                  <a:gd name="T35" fmla="*/ 1918 h 2336"/>
                  <a:gd name="T36" fmla="*/ 764 w 3068"/>
                  <a:gd name="T37" fmla="*/ 1764 h 2336"/>
                  <a:gd name="T38" fmla="*/ 832 w 3068"/>
                  <a:gd name="T39" fmla="*/ 1538 h 2336"/>
                  <a:gd name="T40" fmla="*/ 926 w 3068"/>
                  <a:gd name="T41" fmla="*/ 1318 h 2336"/>
                  <a:gd name="T42" fmla="*/ 1042 w 3068"/>
                  <a:gd name="T43" fmla="*/ 1110 h 2336"/>
                  <a:gd name="T44" fmla="*/ 1182 w 3068"/>
                  <a:gd name="T45" fmla="*/ 912 h 2336"/>
                  <a:gd name="T46" fmla="*/ 1288 w 3068"/>
                  <a:gd name="T47" fmla="*/ 788 h 2336"/>
                  <a:gd name="T48" fmla="*/ 1408 w 3068"/>
                  <a:gd name="T49" fmla="*/ 666 h 2336"/>
                  <a:gd name="T50" fmla="*/ 1538 w 3068"/>
                  <a:gd name="T51" fmla="*/ 552 h 2336"/>
                  <a:gd name="T52" fmla="*/ 1630 w 3068"/>
                  <a:gd name="T53" fmla="*/ 482 h 2336"/>
                  <a:gd name="T54" fmla="*/ 1754 w 3068"/>
                  <a:gd name="T55" fmla="*/ 406 h 2336"/>
                  <a:gd name="T56" fmla="*/ 1884 w 3068"/>
                  <a:gd name="T57" fmla="*/ 352 h 2336"/>
                  <a:gd name="T58" fmla="*/ 1974 w 3068"/>
                  <a:gd name="T59" fmla="*/ 328 h 2336"/>
                  <a:gd name="T60" fmla="*/ 2022 w 3068"/>
                  <a:gd name="T61" fmla="*/ 318 h 2336"/>
                  <a:gd name="T62" fmla="*/ 2162 w 3068"/>
                  <a:gd name="T63" fmla="*/ 308 h 2336"/>
                  <a:gd name="T64" fmla="*/ 2162 w 3068"/>
                  <a:gd name="T65" fmla="*/ 308 h 2336"/>
                  <a:gd name="T66" fmla="*/ 2162 w 3068"/>
                  <a:gd name="T67" fmla="*/ 308 h 2336"/>
                  <a:gd name="T68" fmla="*/ 2272 w 3068"/>
                  <a:gd name="T69" fmla="*/ 314 h 2336"/>
                  <a:gd name="T70" fmla="*/ 2434 w 3068"/>
                  <a:gd name="T71" fmla="*/ 350 h 2336"/>
                  <a:gd name="T72" fmla="*/ 2588 w 3068"/>
                  <a:gd name="T73" fmla="*/ 414 h 2336"/>
                  <a:gd name="T74" fmla="*/ 2590 w 3068"/>
                  <a:gd name="T75" fmla="*/ 414 h 2336"/>
                  <a:gd name="T76" fmla="*/ 2678 w 3068"/>
                  <a:gd name="T77" fmla="*/ 468 h 2336"/>
                  <a:gd name="T78" fmla="*/ 2760 w 3068"/>
                  <a:gd name="T79" fmla="*/ 530 h 2336"/>
                  <a:gd name="T80" fmla="*/ 2908 w 3068"/>
                  <a:gd name="T81" fmla="*/ 580 h 2336"/>
                  <a:gd name="T82" fmla="*/ 2984 w 3068"/>
                  <a:gd name="T83" fmla="*/ 624 h 2336"/>
                  <a:gd name="T84" fmla="*/ 3068 w 3068"/>
                  <a:gd name="T85" fmla="*/ 694 h 2336"/>
                  <a:gd name="T86" fmla="*/ 3042 w 3068"/>
                  <a:gd name="T87" fmla="*/ 602 h 2336"/>
                  <a:gd name="T88" fmla="*/ 3006 w 3068"/>
                  <a:gd name="T89" fmla="*/ 516 h 2336"/>
                  <a:gd name="T90" fmla="*/ 2946 w 3068"/>
                  <a:gd name="T91" fmla="*/ 412 h 2336"/>
                  <a:gd name="T92" fmla="*/ 2874 w 3068"/>
                  <a:gd name="T93" fmla="*/ 316 h 2336"/>
                  <a:gd name="T94" fmla="*/ 2792 w 3068"/>
                  <a:gd name="T95" fmla="*/ 230 h 2336"/>
                  <a:gd name="T96" fmla="*/ 2698 w 3068"/>
                  <a:gd name="T97" fmla="*/ 158 h 2336"/>
                  <a:gd name="T98" fmla="*/ 2596 w 3068"/>
                  <a:gd name="T99" fmla="*/ 96 h 2336"/>
                  <a:gd name="T100" fmla="*/ 2516 w 3068"/>
                  <a:gd name="T101" fmla="*/ 60 h 2336"/>
                  <a:gd name="T102" fmla="*/ 2380 w 3068"/>
                  <a:gd name="T103" fmla="*/ 20 h 2336"/>
                  <a:gd name="T104" fmla="*/ 2236 w 3068"/>
                  <a:gd name="T105" fmla="*/ 0 h 2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068" h="2336">
                    <a:moveTo>
                      <a:pt x="2186" y="0"/>
                    </a:moveTo>
                    <a:lnTo>
                      <a:pt x="2186" y="0"/>
                    </a:lnTo>
                    <a:lnTo>
                      <a:pt x="2128" y="0"/>
                    </a:lnTo>
                    <a:lnTo>
                      <a:pt x="2070" y="2"/>
                    </a:lnTo>
                    <a:lnTo>
                      <a:pt x="2012" y="6"/>
                    </a:lnTo>
                    <a:lnTo>
                      <a:pt x="1954" y="10"/>
                    </a:lnTo>
                    <a:lnTo>
                      <a:pt x="1896" y="18"/>
                    </a:lnTo>
                    <a:lnTo>
                      <a:pt x="1840" y="26"/>
                    </a:lnTo>
                    <a:lnTo>
                      <a:pt x="1784" y="34"/>
                    </a:lnTo>
                    <a:lnTo>
                      <a:pt x="1728" y="46"/>
                    </a:lnTo>
                    <a:lnTo>
                      <a:pt x="1728" y="46"/>
                    </a:lnTo>
                    <a:lnTo>
                      <a:pt x="1648" y="64"/>
                    </a:lnTo>
                    <a:lnTo>
                      <a:pt x="1570" y="84"/>
                    </a:lnTo>
                    <a:lnTo>
                      <a:pt x="1492" y="108"/>
                    </a:lnTo>
                    <a:lnTo>
                      <a:pt x="1416" y="134"/>
                    </a:lnTo>
                    <a:lnTo>
                      <a:pt x="1340" y="162"/>
                    </a:lnTo>
                    <a:lnTo>
                      <a:pt x="1266" y="194"/>
                    </a:lnTo>
                    <a:lnTo>
                      <a:pt x="1194" y="228"/>
                    </a:lnTo>
                    <a:lnTo>
                      <a:pt x="1124" y="264"/>
                    </a:lnTo>
                    <a:lnTo>
                      <a:pt x="1054" y="302"/>
                    </a:lnTo>
                    <a:lnTo>
                      <a:pt x="986" y="342"/>
                    </a:lnTo>
                    <a:lnTo>
                      <a:pt x="920" y="386"/>
                    </a:lnTo>
                    <a:lnTo>
                      <a:pt x="854" y="432"/>
                    </a:lnTo>
                    <a:lnTo>
                      <a:pt x="792" y="478"/>
                    </a:lnTo>
                    <a:lnTo>
                      <a:pt x="730" y="528"/>
                    </a:lnTo>
                    <a:lnTo>
                      <a:pt x="670" y="580"/>
                    </a:lnTo>
                    <a:lnTo>
                      <a:pt x="612" y="634"/>
                    </a:lnTo>
                    <a:lnTo>
                      <a:pt x="612" y="634"/>
                    </a:lnTo>
                    <a:lnTo>
                      <a:pt x="560" y="686"/>
                    </a:lnTo>
                    <a:lnTo>
                      <a:pt x="508" y="742"/>
                    </a:lnTo>
                    <a:lnTo>
                      <a:pt x="458" y="798"/>
                    </a:lnTo>
                    <a:lnTo>
                      <a:pt x="412" y="856"/>
                    </a:lnTo>
                    <a:lnTo>
                      <a:pt x="366" y="916"/>
                    </a:lnTo>
                    <a:lnTo>
                      <a:pt x="322" y="976"/>
                    </a:lnTo>
                    <a:lnTo>
                      <a:pt x="280" y="1038"/>
                    </a:lnTo>
                    <a:lnTo>
                      <a:pt x="240" y="1102"/>
                    </a:lnTo>
                    <a:lnTo>
                      <a:pt x="202" y="1168"/>
                    </a:lnTo>
                    <a:lnTo>
                      <a:pt x="166" y="1234"/>
                    </a:lnTo>
                    <a:lnTo>
                      <a:pt x="134" y="1302"/>
                    </a:lnTo>
                    <a:lnTo>
                      <a:pt x="102" y="1372"/>
                    </a:lnTo>
                    <a:lnTo>
                      <a:pt x="74" y="1442"/>
                    </a:lnTo>
                    <a:lnTo>
                      <a:pt x="46" y="1514"/>
                    </a:lnTo>
                    <a:lnTo>
                      <a:pt x="22" y="1586"/>
                    </a:lnTo>
                    <a:lnTo>
                      <a:pt x="0" y="1660"/>
                    </a:lnTo>
                    <a:lnTo>
                      <a:pt x="0" y="2232"/>
                    </a:lnTo>
                    <a:lnTo>
                      <a:pt x="0" y="2336"/>
                    </a:lnTo>
                    <a:lnTo>
                      <a:pt x="696" y="2336"/>
                    </a:lnTo>
                    <a:lnTo>
                      <a:pt x="696" y="2336"/>
                    </a:lnTo>
                    <a:lnTo>
                      <a:pt x="696" y="2318"/>
                    </a:lnTo>
                    <a:lnTo>
                      <a:pt x="696" y="2318"/>
                    </a:lnTo>
                    <a:lnTo>
                      <a:pt x="698" y="2218"/>
                    </a:lnTo>
                    <a:lnTo>
                      <a:pt x="704" y="2118"/>
                    </a:lnTo>
                    <a:lnTo>
                      <a:pt x="716" y="2018"/>
                    </a:lnTo>
                    <a:lnTo>
                      <a:pt x="730" y="1918"/>
                    </a:lnTo>
                    <a:lnTo>
                      <a:pt x="730" y="1918"/>
                    </a:lnTo>
                    <a:lnTo>
                      <a:pt x="746" y="1842"/>
                    </a:lnTo>
                    <a:lnTo>
                      <a:pt x="764" y="1764"/>
                    </a:lnTo>
                    <a:lnTo>
                      <a:pt x="784" y="1688"/>
                    </a:lnTo>
                    <a:lnTo>
                      <a:pt x="806" y="1612"/>
                    </a:lnTo>
                    <a:lnTo>
                      <a:pt x="832" y="1538"/>
                    </a:lnTo>
                    <a:lnTo>
                      <a:pt x="862" y="1464"/>
                    </a:lnTo>
                    <a:lnTo>
                      <a:pt x="892" y="1390"/>
                    </a:lnTo>
                    <a:lnTo>
                      <a:pt x="926" y="1318"/>
                    </a:lnTo>
                    <a:lnTo>
                      <a:pt x="962" y="1248"/>
                    </a:lnTo>
                    <a:lnTo>
                      <a:pt x="1000" y="1178"/>
                    </a:lnTo>
                    <a:lnTo>
                      <a:pt x="1042" y="1110"/>
                    </a:lnTo>
                    <a:lnTo>
                      <a:pt x="1086" y="1042"/>
                    </a:lnTo>
                    <a:lnTo>
                      <a:pt x="1132" y="976"/>
                    </a:lnTo>
                    <a:lnTo>
                      <a:pt x="1182" y="912"/>
                    </a:lnTo>
                    <a:lnTo>
                      <a:pt x="1234" y="848"/>
                    </a:lnTo>
                    <a:lnTo>
                      <a:pt x="1288" y="788"/>
                    </a:lnTo>
                    <a:lnTo>
                      <a:pt x="1288" y="788"/>
                    </a:lnTo>
                    <a:lnTo>
                      <a:pt x="1326" y="746"/>
                    </a:lnTo>
                    <a:lnTo>
                      <a:pt x="1366" y="706"/>
                    </a:lnTo>
                    <a:lnTo>
                      <a:pt x="1408" y="666"/>
                    </a:lnTo>
                    <a:lnTo>
                      <a:pt x="1450" y="626"/>
                    </a:lnTo>
                    <a:lnTo>
                      <a:pt x="1492" y="590"/>
                    </a:lnTo>
                    <a:lnTo>
                      <a:pt x="1538" y="552"/>
                    </a:lnTo>
                    <a:lnTo>
                      <a:pt x="1584" y="516"/>
                    </a:lnTo>
                    <a:lnTo>
                      <a:pt x="1630" y="482"/>
                    </a:lnTo>
                    <a:lnTo>
                      <a:pt x="1630" y="482"/>
                    </a:lnTo>
                    <a:lnTo>
                      <a:pt x="1670" y="454"/>
                    </a:lnTo>
                    <a:lnTo>
                      <a:pt x="1712" y="428"/>
                    </a:lnTo>
                    <a:lnTo>
                      <a:pt x="1754" y="406"/>
                    </a:lnTo>
                    <a:lnTo>
                      <a:pt x="1796" y="386"/>
                    </a:lnTo>
                    <a:lnTo>
                      <a:pt x="1840" y="368"/>
                    </a:lnTo>
                    <a:lnTo>
                      <a:pt x="1884" y="352"/>
                    </a:lnTo>
                    <a:lnTo>
                      <a:pt x="1930" y="338"/>
                    </a:lnTo>
                    <a:lnTo>
                      <a:pt x="1974" y="328"/>
                    </a:lnTo>
                    <a:lnTo>
                      <a:pt x="1974" y="328"/>
                    </a:lnTo>
                    <a:lnTo>
                      <a:pt x="1976" y="328"/>
                    </a:lnTo>
                    <a:lnTo>
                      <a:pt x="1976" y="328"/>
                    </a:lnTo>
                    <a:lnTo>
                      <a:pt x="2022" y="318"/>
                    </a:lnTo>
                    <a:lnTo>
                      <a:pt x="2070" y="312"/>
                    </a:lnTo>
                    <a:lnTo>
                      <a:pt x="2116" y="310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162" y="308"/>
                    </a:lnTo>
                    <a:lnTo>
                      <a:pt x="2218" y="310"/>
                    </a:lnTo>
                    <a:lnTo>
                      <a:pt x="2272" y="314"/>
                    </a:lnTo>
                    <a:lnTo>
                      <a:pt x="2328" y="322"/>
                    </a:lnTo>
                    <a:lnTo>
                      <a:pt x="2382" y="334"/>
                    </a:lnTo>
                    <a:lnTo>
                      <a:pt x="2434" y="350"/>
                    </a:lnTo>
                    <a:lnTo>
                      <a:pt x="2486" y="368"/>
                    </a:lnTo>
                    <a:lnTo>
                      <a:pt x="2538" y="388"/>
                    </a:lnTo>
                    <a:lnTo>
                      <a:pt x="2588" y="414"/>
                    </a:lnTo>
                    <a:lnTo>
                      <a:pt x="2588" y="414"/>
                    </a:lnTo>
                    <a:lnTo>
                      <a:pt x="2590" y="414"/>
                    </a:lnTo>
                    <a:lnTo>
                      <a:pt x="2590" y="414"/>
                    </a:lnTo>
                    <a:lnTo>
                      <a:pt x="2590" y="414"/>
                    </a:lnTo>
                    <a:lnTo>
                      <a:pt x="2634" y="440"/>
                    </a:lnTo>
                    <a:lnTo>
                      <a:pt x="2678" y="468"/>
                    </a:lnTo>
                    <a:lnTo>
                      <a:pt x="2718" y="498"/>
                    </a:lnTo>
                    <a:lnTo>
                      <a:pt x="2760" y="530"/>
                    </a:lnTo>
                    <a:lnTo>
                      <a:pt x="2760" y="530"/>
                    </a:lnTo>
                    <a:lnTo>
                      <a:pt x="2810" y="542"/>
                    </a:lnTo>
                    <a:lnTo>
                      <a:pt x="2860" y="558"/>
                    </a:lnTo>
                    <a:lnTo>
                      <a:pt x="2908" y="580"/>
                    </a:lnTo>
                    <a:lnTo>
                      <a:pt x="2952" y="604"/>
                    </a:lnTo>
                    <a:lnTo>
                      <a:pt x="2952" y="604"/>
                    </a:lnTo>
                    <a:lnTo>
                      <a:pt x="2984" y="624"/>
                    </a:lnTo>
                    <a:lnTo>
                      <a:pt x="3014" y="644"/>
                    </a:lnTo>
                    <a:lnTo>
                      <a:pt x="3042" y="668"/>
                    </a:lnTo>
                    <a:lnTo>
                      <a:pt x="3068" y="694"/>
                    </a:lnTo>
                    <a:lnTo>
                      <a:pt x="3068" y="694"/>
                    </a:lnTo>
                    <a:lnTo>
                      <a:pt x="3056" y="648"/>
                    </a:lnTo>
                    <a:lnTo>
                      <a:pt x="3042" y="602"/>
                    </a:lnTo>
                    <a:lnTo>
                      <a:pt x="3024" y="558"/>
                    </a:lnTo>
                    <a:lnTo>
                      <a:pt x="3006" y="516"/>
                    </a:lnTo>
                    <a:lnTo>
                      <a:pt x="3006" y="516"/>
                    </a:lnTo>
                    <a:lnTo>
                      <a:pt x="2986" y="480"/>
                    </a:lnTo>
                    <a:lnTo>
                      <a:pt x="2968" y="446"/>
                    </a:lnTo>
                    <a:lnTo>
                      <a:pt x="2946" y="412"/>
                    </a:lnTo>
                    <a:lnTo>
                      <a:pt x="2924" y="378"/>
                    </a:lnTo>
                    <a:lnTo>
                      <a:pt x="2900" y="346"/>
                    </a:lnTo>
                    <a:lnTo>
                      <a:pt x="2874" y="316"/>
                    </a:lnTo>
                    <a:lnTo>
                      <a:pt x="2848" y="286"/>
                    </a:lnTo>
                    <a:lnTo>
                      <a:pt x="2820" y="258"/>
                    </a:lnTo>
                    <a:lnTo>
                      <a:pt x="2792" y="230"/>
                    </a:lnTo>
                    <a:lnTo>
                      <a:pt x="2762" y="204"/>
                    </a:lnTo>
                    <a:lnTo>
                      <a:pt x="2730" y="180"/>
                    </a:lnTo>
                    <a:lnTo>
                      <a:pt x="2698" y="158"/>
                    </a:lnTo>
                    <a:lnTo>
                      <a:pt x="2664" y="136"/>
                    </a:lnTo>
                    <a:lnTo>
                      <a:pt x="2630" y="116"/>
                    </a:lnTo>
                    <a:lnTo>
                      <a:pt x="2596" y="96"/>
                    </a:lnTo>
                    <a:lnTo>
                      <a:pt x="2558" y="78"/>
                    </a:lnTo>
                    <a:lnTo>
                      <a:pt x="2558" y="78"/>
                    </a:lnTo>
                    <a:lnTo>
                      <a:pt x="2516" y="60"/>
                    </a:lnTo>
                    <a:lnTo>
                      <a:pt x="2472" y="44"/>
                    </a:lnTo>
                    <a:lnTo>
                      <a:pt x="2426" y="32"/>
                    </a:lnTo>
                    <a:lnTo>
                      <a:pt x="2380" y="20"/>
                    </a:lnTo>
                    <a:lnTo>
                      <a:pt x="2332" y="10"/>
                    </a:lnTo>
                    <a:lnTo>
                      <a:pt x="2284" y="4"/>
                    </a:lnTo>
                    <a:lnTo>
                      <a:pt x="2236" y="0"/>
                    </a:lnTo>
                    <a:lnTo>
                      <a:pt x="218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2025" name="Freeform 41"/>
              <p:cNvSpPr>
                <a:spLocks noEditPoints="1"/>
              </p:cNvSpPr>
              <p:nvPr/>
            </p:nvSpPr>
            <p:spPr bwMode="auto">
              <a:xfrm>
                <a:off x="-1314" y="6999"/>
                <a:ext cx="2276" cy="2437"/>
              </a:xfrm>
              <a:custGeom>
                <a:avLst/>
                <a:gdLst>
                  <a:gd name="T0" fmla="*/ 0 w 1894"/>
                  <a:gd name="T1" fmla="*/ 2010 h 2028"/>
                  <a:gd name="T2" fmla="*/ 0 w 1894"/>
                  <a:gd name="T3" fmla="*/ 2010 h 2028"/>
                  <a:gd name="T4" fmla="*/ 0 w 1894"/>
                  <a:gd name="T5" fmla="*/ 2028 h 2028"/>
                  <a:gd name="T6" fmla="*/ 0 w 1894"/>
                  <a:gd name="T7" fmla="*/ 2028 h 2028"/>
                  <a:gd name="T8" fmla="*/ 0 w 1894"/>
                  <a:gd name="T9" fmla="*/ 2028 h 2028"/>
                  <a:gd name="T10" fmla="*/ 0 w 1894"/>
                  <a:gd name="T11" fmla="*/ 2010 h 2028"/>
                  <a:gd name="T12" fmla="*/ 1892 w 1894"/>
                  <a:gd name="T13" fmla="*/ 106 h 2028"/>
                  <a:gd name="T14" fmla="*/ 1892 w 1894"/>
                  <a:gd name="T15" fmla="*/ 106 h 2028"/>
                  <a:gd name="T16" fmla="*/ 1894 w 1894"/>
                  <a:gd name="T17" fmla="*/ 106 h 2028"/>
                  <a:gd name="T18" fmla="*/ 1894 w 1894"/>
                  <a:gd name="T19" fmla="*/ 106 h 2028"/>
                  <a:gd name="T20" fmla="*/ 1892 w 1894"/>
                  <a:gd name="T21" fmla="*/ 106 h 2028"/>
                  <a:gd name="T22" fmla="*/ 1466 w 1894"/>
                  <a:gd name="T23" fmla="*/ 0 h 2028"/>
                  <a:gd name="T24" fmla="*/ 1466 w 1894"/>
                  <a:gd name="T25" fmla="*/ 0 h 2028"/>
                  <a:gd name="T26" fmla="*/ 1420 w 1894"/>
                  <a:gd name="T27" fmla="*/ 2 h 2028"/>
                  <a:gd name="T28" fmla="*/ 1374 w 1894"/>
                  <a:gd name="T29" fmla="*/ 4 h 2028"/>
                  <a:gd name="T30" fmla="*/ 1326 w 1894"/>
                  <a:gd name="T31" fmla="*/ 10 h 2028"/>
                  <a:gd name="T32" fmla="*/ 1280 w 1894"/>
                  <a:gd name="T33" fmla="*/ 20 h 2028"/>
                  <a:gd name="T34" fmla="*/ 1280 w 1894"/>
                  <a:gd name="T35" fmla="*/ 20 h 2028"/>
                  <a:gd name="T36" fmla="*/ 1326 w 1894"/>
                  <a:gd name="T37" fmla="*/ 10 h 2028"/>
                  <a:gd name="T38" fmla="*/ 1374 w 1894"/>
                  <a:gd name="T39" fmla="*/ 4 h 2028"/>
                  <a:gd name="T40" fmla="*/ 1420 w 1894"/>
                  <a:gd name="T41" fmla="*/ 2 h 2028"/>
                  <a:gd name="T42" fmla="*/ 1466 w 1894"/>
                  <a:gd name="T43" fmla="*/ 0 h 2028"/>
                  <a:gd name="T44" fmla="*/ 1466 w 1894"/>
                  <a:gd name="T45" fmla="*/ 0 h 2028"/>
                  <a:gd name="T46" fmla="*/ 1466 w 1894"/>
                  <a:gd name="T47" fmla="*/ 0 h 2028"/>
                  <a:gd name="T48" fmla="*/ 1466 w 1894"/>
                  <a:gd name="T49" fmla="*/ 0 h 2028"/>
                  <a:gd name="T50" fmla="*/ 1466 w 1894"/>
                  <a:gd name="T51" fmla="*/ 0 h 2028"/>
                  <a:gd name="T52" fmla="*/ 1466 w 1894"/>
                  <a:gd name="T53" fmla="*/ 0 h 2028"/>
                  <a:gd name="T54" fmla="*/ 1466 w 1894"/>
                  <a:gd name="T55" fmla="*/ 0 h 2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894" h="2028">
                    <a:moveTo>
                      <a:pt x="0" y="2010"/>
                    </a:moveTo>
                    <a:lnTo>
                      <a:pt x="0" y="2010"/>
                    </a:lnTo>
                    <a:lnTo>
                      <a:pt x="0" y="2028"/>
                    </a:lnTo>
                    <a:lnTo>
                      <a:pt x="0" y="2028"/>
                    </a:lnTo>
                    <a:lnTo>
                      <a:pt x="0" y="2028"/>
                    </a:lnTo>
                    <a:lnTo>
                      <a:pt x="0" y="2010"/>
                    </a:lnTo>
                    <a:close/>
                    <a:moveTo>
                      <a:pt x="1892" y="106"/>
                    </a:moveTo>
                    <a:lnTo>
                      <a:pt x="1892" y="106"/>
                    </a:lnTo>
                    <a:lnTo>
                      <a:pt x="1894" y="106"/>
                    </a:lnTo>
                    <a:lnTo>
                      <a:pt x="1894" y="106"/>
                    </a:lnTo>
                    <a:lnTo>
                      <a:pt x="1892" y="106"/>
                    </a:lnTo>
                    <a:close/>
                    <a:moveTo>
                      <a:pt x="1466" y="0"/>
                    </a:moveTo>
                    <a:lnTo>
                      <a:pt x="1466" y="0"/>
                    </a:lnTo>
                    <a:lnTo>
                      <a:pt x="1420" y="2"/>
                    </a:lnTo>
                    <a:lnTo>
                      <a:pt x="1374" y="4"/>
                    </a:lnTo>
                    <a:lnTo>
                      <a:pt x="1326" y="10"/>
                    </a:lnTo>
                    <a:lnTo>
                      <a:pt x="1280" y="20"/>
                    </a:lnTo>
                    <a:lnTo>
                      <a:pt x="1280" y="20"/>
                    </a:lnTo>
                    <a:lnTo>
                      <a:pt x="1326" y="10"/>
                    </a:lnTo>
                    <a:lnTo>
                      <a:pt x="1374" y="4"/>
                    </a:lnTo>
                    <a:lnTo>
                      <a:pt x="1420" y="2"/>
                    </a:lnTo>
                    <a:lnTo>
                      <a:pt x="1466" y="0"/>
                    </a:lnTo>
                    <a:close/>
                    <a:moveTo>
                      <a:pt x="1466" y="0"/>
                    </a:moveTo>
                    <a:lnTo>
                      <a:pt x="1466" y="0"/>
                    </a:lnTo>
                    <a:lnTo>
                      <a:pt x="1466" y="0"/>
                    </a:lnTo>
                    <a:lnTo>
                      <a:pt x="1466" y="0"/>
                    </a:lnTo>
                    <a:lnTo>
                      <a:pt x="1466" y="0"/>
                    </a:lnTo>
                    <a:lnTo>
                      <a:pt x="146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alpha val="74001"/>
                    </a:schemeClr>
                  </a:gs>
                  <a:gs pos="50000">
                    <a:srgbClr val="AEAEAE">
                      <a:alpha val="0"/>
                    </a:srgbClr>
                  </a:gs>
                  <a:gs pos="100000">
                    <a:schemeClr val="tx2">
                      <a:alpha val="74001"/>
                    </a:schemeClr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pic>
        <p:nvPicPr>
          <p:cNvPr id="34825" name="Picture 9" descr="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59475">
            <a:off x="3276600" y="2400300"/>
            <a:ext cx="22526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75" y="2355850"/>
            <a:ext cx="2252663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870200" y="1995488"/>
            <a:ext cx="3022600" cy="3022600"/>
            <a:chOff x="2874963" y="1989138"/>
            <a:chExt cx="3022600" cy="3022600"/>
          </a:xfrm>
        </p:grpSpPr>
        <p:sp>
          <p:nvSpPr>
            <p:cNvPr id="3103" name="Oval 2"/>
            <p:cNvSpPr>
              <a:spLocks noChangeAspect="1" noChangeArrowheads="1"/>
            </p:cNvSpPr>
            <p:nvPr/>
          </p:nvSpPr>
          <p:spPr bwMode="auto">
            <a:xfrm>
              <a:off x="2874963" y="1989138"/>
              <a:ext cx="3022600" cy="3022600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  <p:pic>
          <p:nvPicPr>
            <p:cNvPr id="3104" name="Picture 11" descr="1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1600" y="2383200"/>
              <a:ext cx="2252662" cy="2252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id="{E1C5963E-96EE-4AD7-A86D-BDA1C5629F62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5 0.12523 L 0.64582 0.1257 " pathEditMode="fixed" rAng="0" ptsTypes="AA">
                                      <p:cBhvr>
                                        <p:cTn id="6" dur="28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5 9.07514E-6 L 0.14565 9.07514E-6 " pathEditMode="fixed" rAng="0" ptsTypes="AA">
                                      <p:cBhvr>
                                        <p:cTn id="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2637 -8.67052E-7 L 0.2637 -8.67052E-7 " pathEditMode="fixed" rAng="0" ptsTypes="AA">
                                      <p:cBhvr>
                                        <p:cTn id="1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38176 -9.24855E-7 L 0.38176 -9.24855E-7 " pathEditMode="fixed" rAng="0" ptsTypes="AA">
                                      <p:cBhvr>
                                        <p:cTn id="12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51197 -9.24855E-7 L 0.51197 -9.24855E-7 " pathEditMode="fixed" rAng="0" ptsTypes="AA">
                                      <p:cBhvr>
                                        <p:cTn id="1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64583 -9.24855E-7 L 0.64583 -9.24855E-7 " pathEditMode="fixed" rAng="0" ptsTypes="AA">
                                      <p:cBhvr>
                                        <p:cTn id="1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7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7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3.05556E-6 -7.40741E-7 L 0.08923 0.0581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2" y="289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1" presetClass="entr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1" presetClass="entr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1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1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3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1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1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3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1" presetClass="entr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4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1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1" presetClass="entr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4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1" presetClass="entr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4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1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8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1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0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52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1" presetClass="entr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54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1" presetClass="entr" presetSubtype="0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56" dur="1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4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4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Scale>
                                      <p:cBhvr>
                                        <p:cTn id="66" dur="100" fill="hold"/>
                                        <p:tgtEl>
                                          <p:spTgt spid="4719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Scale>
                                      <p:cBhvr>
                                        <p:cTn id="68" dur="1700" fill="hold"/>
                                        <p:tgtEl>
                                          <p:spTgt spid="47161"/>
                                        </p:tgtEl>
                                      </p:cBhvr>
                                      <p:by x="4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4716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0.09185 -0.12755 C 0.0764 -0.10649 0.01945 -0.02732 0.00054 -0.00092 " pathEditMode="fixed" rAng="0" ptsTypes="aa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631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0.09132 -0.12662 C 0.07587 -0.10556 0.01893 -0.02639 5E-6 3.7037E-6 " pathEditMode="fixed" rAng="0" ptsTypes="aa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631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0.09426 -0.1294 C 0.07881 -0.10834 0.02186 -0.02917 0.00294 -0.00277 " pathEditMode="fixed" rAng="0" ptsTypes="aa">
                                      <p:cBhvr>
                                        <p:cTn id="8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631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ntr" presetSubtype="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9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repeatCount="indefinite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Effect transition="out" filter="fade">
                                      <p:cBhvr additive="base" accumulate="none">
                                        <p:cTn id="97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80000" y="8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300"/>
                                        <p:tgtEl>
                                          <p:spTgt spid="47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300"/>
                                        <p:tgtEl>
                                          <p:spTgt spid="47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3" presetClass="entr" presetSubtype="3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034 -0.00023 C 0.01198 -0.00463 0.05851 -0.02058 0.07396 -0.0259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" y="-1295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6" presetClass="emph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Scale>
                                      <p:cBhvr>
                                        <p:cTn id="115" dur="200" fill="hold"/>
                                        <p:tgtEl>
                                          <p:spTgt spid="34825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6" presetClass="emph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Scale>
                                      <p:cBhvr>
                                        <p:cTn id="117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6" presetClass="emph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Scale>
                                      <p:cBhvr>
                                        <p:cTn id="119" dur="2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6" presetClass="emph" presetSubtype="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Scale>
                                      <p:cBhvr>
                                        <p:cTn id="142" dur="2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6" presetClass="emph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Scale>
                                      <p:cBhvr>
                                        <p:cTn id="144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98" grpId="0" animBg="1"/>
      <p:bldP spid="47198" grpId="1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12</Words>
  <Application>Microsoft Office PowerPoint</Application>
  <PresentationFormat>自定义</PresentationFormat>
  <Paragraphs>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黑体</vt:lpstr>
      <vt:lpstr>Arial</vt:lpstr>
      <vt:lpstr>默认设计模板</vt:lpstr>
      <vt:lpstr>PowerPoint 演示文稿</vt:lpstr>
      <vt:lpstr>PowerPoint 演示文稿</vt:lpstr>
      <vt:lpstr>PowerPoint 演示文稿</vt:lpstr>
    </vt:vector>
  </TitlesOfParts>
  <Company>Lenovo (Beijing)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baba</cp:lastModifiedBy>
  <cp:revision>146</cp:revision>
  <dcterms:created xsi:type="dcterms:W3CDTF">2013-04-25T13:09:07Z</dcterms:created>
  <dcterms:modified xsi:type="dcterms:W3CDTF">2020-10-18T12:11:14Z</dcterms:modified>
</cp:coreProperties>
</file>