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9" r:id="rId3"/>
    <p:sldId id="261" r:id="rId4"/>
    <p:sldId id="263" r:id="rId5"/>
    <p:sldId id="265" r:id="rId6"/>
    <p:sldId id="26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素材制作" id="{CB6A08D1-D130-4250-B789-A75B4D75E037}">
          <p14:sldIdLst>
            <p14:sldId id="257"/>
            <p14:sldId id="259"/>
            <p14:sldId id="261"/>
            <p14:sldId id="263"/>
            <p14:sldId id="265"/>
          </p14:sldIdLst>
        </p14:section>
        <p14:section name="成品" id="{387E3C79-4DA7-4590-8C68-BBFE6D43970E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877" y="67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03B55B-FF1D-44F1-8448-DFDF96D13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849D1FD-9F9F-4A72-9B1A-E2B96C742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C8650C-A2EB-450B-80F6-295638920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846789-A465-4E2D-AB02-8A77B3C2A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14A775-8F7F-473E-A343-3CE93B0C5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9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BBA6C3-4BCD-4C3B-8927-DC2133648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B91800D-B436-4FBB-936E-36DF758CC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200DDB-927C-41F0-A665-58E54D5A7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68CC7D-AB9E-481A-8DBC-C8BF3B730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551EF0-E418-4FDB-BD88-683F753A2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54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73B216A-6510-4F47-A939-C4C30F5730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E40B2E-A728-424F-9D24-AE7FEECD2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5F580A-FE7E-4103-993D-F1DF7847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C79721-6BAC-418C-9A5F-0F041334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CB4E17-F4BC-432E-AF19-BC9829740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9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4E5C8A-E4F2-4EED-80A0-E08F6A582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4B197D-D792-4B40-AADB-78C3A4661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F54241-0AB3-488A-B8D3-C45C8C691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8869486-D9AD-41CA-BBD6-DFF553692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80E1B2-35E1-4476-810E-B5335DE1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91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1AEB8A-BA86-41FB-8825-4F0BCD675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24C63D-FF7D-4D1D-A177-9D33B2DA6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6A6DDD1-1954-4D8D-AC47-EEEC4F75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2808EE-7F5C-4883-9CE7-F4542DAA4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769880-8439-4B76-A78B-C449381DC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269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8FB12E-2BB4-4174-BBAF-194BD670A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0BAA12-D892-4124-B70F-8F4676DC12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1C7ADC5-951A-4124-8A0D-076FD2363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6E835A-F0A6-498F-A438-30C7104B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3EC4A23-9A02-4B49-B2D2-02EE8FE0E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0C0661-181E-4E60-BF7F-AE765562A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570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C9D0D7-721B-4D0F-958D-CAA042DB6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CB2E7E-9A9F-44DB-A104-4CCB96150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32DA61E-631D-48DA-B562-1B83B7782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7266C37-7B66-4178-ABC7-23F4FD43EF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12A7E54-D03C-48A1-8CBA-DAD7167A1D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C66EC06-C573-48B5-8163-7377B1C67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7FA1788-4C04-41C1-8F2C-D1D6A784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14FCC59-FFEA-49E2-88D3-CA8AD8C70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82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EF0127-CEC2-4278-90E5-4341870A0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14D6C9-2B6A-4A57-9B0F-93C4FEED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1AFC4C0-983B-4ED6-974C-03A7F712D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F1F25F2-745E-45DC-B400-204E3B97E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99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7197B2D-68E7-4D8A-AF11-380B8223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9B49A0B-1DAA-4DC9-87AE-4713681D8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B52C0A-941A-4DCE-8E10-06BCA249B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75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3C08E5-F993-434C-87D2-2FB94ADBB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8FAD618-3D81-42E8-BD7B-8528658E7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E79450-8FBD-487C-AC0B-D104CC30F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B7DCE7-7B4B-4259-A064-36459353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21E2F4F-CAF1-4DFF-A70B-0C2E19309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6514CB1-ED2A-48C8-BC14-108D0A375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436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789148-A3CA-4C5B-9FA2-38DCA65D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7EB8B64-429C-4BA1-853B-80FDE0AA69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302D29F-9E66-47DB-BCD1-521EBD2E1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259061F-C648-419D-9604-240A18C35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E24604A-EA0D-4B63-9D8D-B594B3C13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A6F5CF-A39B-4945-84D0-C1C8178E7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2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1753CE5-FBE1-4639-B9DB-3B243203F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FEF02E-C73E-453B-B109-4B7FBA67D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32789A-1E7A-427B-AB0D-49527C06C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1AF2-FCA3-4F4B-8093-A23B0D9E9D00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9DFD65-CA18-4767-8BC2-92C78583FE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016CA3-B6CB-4E44-8F2B-C27BCE571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07E7E-BA70-4108-8FE2-B08248B7B27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3F08380-D7DF-48F6-9862-3FBB914EEF42}"/>
              </a:ext>
            </a:extLst>
          </p:cNvPr>
          <p:cNvSpPr/>
          <p:nvPr userDrawn="1">
            <p:custDataLst>
              <p:tags r:id="rId13"/>
            </p:custDataLst>
          </p:nvPr>
        </p:nvSpPr>
        <p:spPr>
          <a:xfrm>
            <a:off x="-25400000" y="-2540000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5FF56AE-5D9D-424C-8294-26D39CFAEC65}"/>
              </a:ext>
            </a:extLst>
          </p:cNvPr>
          <p:cNvSpPr/>
          <p:nvPr userDrawn="1">
            <p:custDataLst>
              <p:tags r:id="rId14"/>
            </p:custDataLst>
          </p:nvPr>
        </p:nvSpPr>
        <p:spPr>
          <a:xfrm>
            <a:off x="37592000" y="3225800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3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tags" Target="../tags/tag28.xml"/><Relationship Id="rId117" Type="http://schemas.openxmlformats.org/officeDocument/2006/relationships/tags" Target="../tags/tag119.xml"/><Relationship Id="rId21" Type="http://schemas.openxmlformats.org/officeDocument/2006/relationships/tags" Target="../tags/tag23.xml"/><Relationship Id="rId42" Type="http://schemas.openxmlformats.org/officeDocument/2006/relationships/tags" Target="../tags/tag44.xml"/><Relationship Id="rId47" Type="http://schemas.openxmlformats.org/officeDocument/2006/relationships/tags" Target="../tags/tag49.xml"/><Relationship Id="rId63" Type="http://schemas.openxmlformats.org/officeDocument/2006/relationships/tags" Target="../tags/tag65.xml"/><Relationship Id="rId68" Type="http://schemas.openxmlformats.org/officeDocument/2006/relationships/tags" Target="../tags/tag70.xml"/><Relationship Id="rId84" Type="http://schemas.openxmlformats.org/officeDocument/2006/relationships/tags" Target="../tags/tag86.xml"/><Relationship Id="rId89" Type="http://schemas.openxmlformats.org/officeDocument/2006/relationships/tags" Target="../tags/tag91.xml"/><Relationship Id="rId112" Type="http://schemas.openxmlformats.org/officeDocument/2006/relationships/tags" Target="../tags/tag114.xml"/><Relationship Id="rId16" Type="http://schemas.openxmlformats.org/officeDocument/2006/relationships/tags" Target="../tags/tag18.xml"/><Relationship Id="rId107" Type="http://schemas.openxmlformats.org/officeDocument/2006/relationships/tags" Target="../tags/tag109.xml"/><Relationship Id="rId11" Type="http://schemas.openxmlformats.org/officeDocument/2006/relationships/tags" Target="../tags/tag13.xml"/><Relationship Id="rId32" Type="http://schemas.openxmlformats.org/officeDocument/2006/relationships/tags" Target="../tags/tag34.xml"/><Relationship Id="rId37" Type="http://schemas.openxmlformats.org/officeDocument/2006/relationships/tags" Target="../tags/tag39.xml"/><Relationship Id="rId53" Type="http://schemas.openxmlformats.org/officeDocument/2006/relationships/tags" Target="../tags/tag55.xml"/><Relationship Id="rId58" Type="http://schemas.openxmlformats.org/officeDocument/2006/relationships/tags" Target="../tags/tag60.xml"/><Relationship Id="rId74" Type="http://schemas.openxmlformats.org/officeDocument/2006/relationships/tags" Target="../tags/tag76.xml"/><Relationship Id="rId79" Type="http://schemas.openxmlformats.org/officeDocument/2006/relationships/tags" Target="../tags/tag81.xml"/><Relationship Id="rId102" Type="http://schemas.openxmlformats.org/officeDocument/2006/relationships/tags" Target="../tags/tag104.xml"/><Relationship Id="rId5" Type="http://schemas.openxmlformats.org/officeDocument/2006/relationships/tags" Target="../tags/tag7.xml"/><Relationship Id="rId61" Type="http://schemas.openxmlformats.org/officeDocument/2006/relationships/tags" Target="../tags/tag63.xml"/><Relationship Id="rId82" Type="http://schemas.openxmlformats.org/officeDocument/2006/relationships/tags" Target="../tags/tag84.xml"/><Relationship Id="rId90" Type="http://schemas.openxmlformats.org/officeDocument/2006/relationships/tags" Target="../tags/tag92.xml"/><Relationship Id="rId95" Type="http://schemas.openxmlformats.org/officeDocument/2006/relationships/tags" Target="../tags/tag97.xml"/><Relationship Id="rId19" Type="http://schemas.openxmlformats.org/officeDocument/2006/relationships/tags" Target="../tags/tag21.xml"/><Relationship Id="rId14" Type="http://schemas.openxmlformats.org/officeDocument/2006/relationships/tags" Target="../tags/tag16.xml"/><Relationship Id="rId22" Type="http://schemas.openxmlformats.org/officeDocument/2006/relationships/tags" Target="../tags/tag24.xml"/><Relationship Id="rId27" Type="http://schemas.openxmlformats.org/officeDocument/2006/relationships/tags" Target="../tags/tag29.xml"/><Relationship Id="rId30" Type="http://schemas.openxmlformats.org/officeDocument/2006/relationships/tags" Target="../tags/tag32.xml"/><Relationship Id="rId35" Type="http://schemas.openxmlformats.org/officeDocument/2006/relationships/tags" Target="../tags/tag37.xml"/><Relationship Id="rId43" Type="http://schemas.openxmlformats.org/officeDocument/2006/relationships/tags" Target="../tags/tag45.xml"/><Relationship Id="rId48" Type="http://schemas.openxmlformats.org/officeDocument/2006/relationships/tags" Target="../tags/tag50.xml"/><Relationship Id="rId56" Type="http://schemas.openxmlformats.org/officeDocument/2006/relationships/tags" Target="../tags/tag58.xml"/><Relationship Id="rId64" Type="http://schemas.openxmlformats.org/officeDocument/2006/relationships/tags" Target="../tags/tag66.xml"/><Relationship Id="rId69" Type="http://schemas.openxmlformats.org/officeDocument/2006/relationships/tags" Target="../tags/tag71.xml"/><Relationship Id="rId77" Type="http://schemas.openxmlformats.org/officeDocument/2006/relationships/tags" Target="../tags/tag79.xml"/><Relationship Id="rId100" Type="http://schemas.openxmlformats.org/officeDocument/2006/relationships/tags" Target="../tags/tag102.xml"/><Relationship Id="rId105" Type="http://schemas.openxmlformats.org/officeDocument/2006/relationships/tags" Target="../tags/tag107.xml"/><Relationship Id="rId113" Type="http://schemas.openxmlformats.org/officeDocument/2006/relationships/tags" Target="../tags/tag115.xml"/><Relationship Id="rId118" Type="http://schemas.openxmlformats.org/officeDocument/2006/relationships/tags" Target="../tags/tag120.xml"/><Relationship Id="rId8" Type="http://schemas.openxmlformats.org/officeDocument/2006/relationships/tags" Target="../tags/tag10.xml"/><Relationship Id="rId51" Type="http://schemas.openxmlformats.org/officeDocument/2006/relationships/tags" Target="../tags/tag53.xml"/><Relationship Id="rId72" Type="http://schemas.openxmlformats.org/officeDocument/2006/relationships/tags" Target="../tags/tag74.xml"/><Relationship Id="rId80" Type="http://schemas.openxmlformats.org/officeDocument/2006/relationships/tags" Target="../tags/tag82.xml"/><Relationship Id="rId85" Type="http://schemas.openxmlformats.org/officeDocument/2006/relationships/tags" Target="../tags/tag87.xml"/><Relationship Id="rId93" Type="http://schemas.openxmlformats.org/officeDocument/2006/relationships/tags" Target="../tags/tag95.xml"/><Relationship Id="rId98" Type="http://schemas.openxmlformats.org/officeDocument/2006/relationships/tags" Target="../tags/tag100.xml"/><Relationship Id="rId121" Type="http://schemas.openxmlformats.org/officeDocument/2006/relationships/tags" Target="../tags/tag123.xml"/><Relationship Id="rId3" Type="http://schemas.openxmlformats.org/officeDocument/2006/relationships/tags" Target="../tags/tag5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5" Type="http://schemas.openxmlformats.org/officeDocument/2006/relationships/tags" Target="../tags/tag27.xml"/><Relationship Id="rId33" Type="http://schemas.openxmlformats.org/officeDocument/2006/relationships/tags" Target="../tags/tag35.xml"/><Relationship Id="rId38" Type="http://schemas.openxmlformats.org/officeDocument/2006/relationships/tags" Target="../tags/tag40.xml"/><Relationship Id="rId46" Type="http://schemas.openxmlformats.org/officeDocument/2006/relationships/tags" Target="../tags/tag48.xml"/><Relationship Id="rId59" Type="http://schemas.openxmlformats.org/officeDocument/2006/relationships/tags" Target="../tags/tag61.xml"/><Relationship Id="rId67" Type="http://schemas.openxmlformats.org/officeDocument/2006/relationships/tags" Target="../tags/tag69.xml"/><Relationship Id="rId103" Type="http://schemas.openxmlformats.org/officeDocument/2006/relationships/tags" Target="../tags/tag105.xml"/><Relationship Id="rId108" Type="http://schemas.openxmlformats.org/officeDocument/2006/relationships/tags" Target="../tags/tag110.xml"/><Relationship Id="rId116" Type="http://schemas.openxmlformats.org/officeDocument/2006/relationships/tags" Target="../tags/tag118.xml"/><Relationship Id="rId20" Type="http://schemas.openxmlformats.org/officeDocument/2006/relationships/tags" Target="../tags/tag22.xml"/><Relationship Id="rId41" Type="http://schemas.openxmlformats.org/officeDocument/2006/relationships/tags" Target="../tags/tag43.xml"/><Relationship Id="rId54" Type="http://schemas.openxmlformats.org/officeDocument/2006/relationships/tags" Target="../tags/tag56.xml"/><Relationship Id="rId62" Type="http://schemas.openxmlformats.org/officeDocument/2006/relationships/tags" Target="../tags/tag64.xml"/><Relationship Id="rId70" Type="http://schemas.openxmlformats.org/officeDocument/2006/relationships/tags" Target="../tags/tag72.xml"/><Relationship Id="rId75" Type="http://schemas.openxmlformats.org/officeDocument/2006/relationships/tags" Target="../tags/tag77.xml"/><Relationship Id="rId83" Type="http://schemas.openxmlformats.org/officeDocument/2006/relationships/tags" Target="../tags/tag85.xml"/><Relationship Id="rId88" Type="http://schemas.openxmlformats.org/officeDocument/2006/relationships/tags" Target="../tags/tag90.xml"/><Relationship Id="rId91" Type="http://schemas.openxmlformats.org/officeDocument/2006/relationships/tags" Target="../tags/tag93.xml"/><Relationship Id="rId96" Type="http://schemas.openxmlformats.org/officeDocument/2006/relationships/tags" Target="../tags/tag98.xml"/><Relationship Id="rId111" Type="http://schemas.openxmlformats.org/officeDocument/2006/relationships/tags" Target="../tags/tag113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5" Type="http://schemas.openxmlformats.org/officeDocument/2006/relationships/tags" Target="../tags/tag17.xml"/><Relationship Id="rId23" Type="http://schemas.openxmlformats.org/officeDocument/2006/relationships/tags" Target="../tags/tag25.xml"/><Relationship Id="rId28" Type="http://schemas.openxmlformats.org/officeDocument/2006/relationships/tags" Target="../tags/tag30.xml"/><Relationship Id="rId36" Type="http://schemas.openxmlformats.org/officeDocument/2006/relationships/tags" Target="../tags/tag38.xml"/><Relationship Id="rId49" Type="http://schemas.openxmlformats.org/officeDocument/2006/relationships/tags" Target="../tags/tag51.xml"/><Relationship Id="rId57" Type="http://schemas.openxmlformats.org/officeDocument/2006/relationships/tags" Target="../tags/tag59.xml"/><Relationship Id="rId106" Type="http://schemas.openxmlformats.org/officeDocument/2006/relationships/tags" Target="../tags/tag108.xml"/><Relationship Id="rId114" Type="http://schemas.openxmlformats.org/officeDocument/2006/relationships/tags" Target="../tags/tag116.xml"/><Relationship Id="rId119" Type="http://schemas.openxmlformats.org/officeDocument/2006/relationships/tags" Target="../tags/tag121.xml"/><Relationship Id="rId10" Type="http://schemas.openxmlformats.org/officeDocument/2006/relationships/tags" Target="../tags/tag12.xml"/><Relationship Id="rId31" Type="http://schemas.openxmlformats.org/officeDocument/2006/relationships/tags" Target="../tags/tag33.xml"/><Relationship Id="rId44" Type="http://schemas.openxmlformats.org/officeDocument/2006/relationships/tags" Target="../tags/tag46.xml"/><Relationship Id="rId52" Type="http://schemas.openxmlformats.org/officeDocument/2006/relationships/tags" Target="../tags/tag54.xml"/><Relationship Id="rId60" Type="http://schemas.openxmlformats.org/officeDocument/2006/relationships/tags" Target="../tags/tag62.xml"/><Relationship Id="rId65" Type="http://schemas.openxmlformats.org/officeDocument/2006/relationships/tags" Target="../tags/tag67.xml"/><Relationship Id="rId73" Type="http://schemas.openxmlformats.org/officeDocument/2006/relationships/tags" Target="../tags/tag75.xml"/><Relationship Id="rId78" Type="http://schemas.openxmlformats.org/officeDocument/2006/relationships/tags" Target="../tags/tag80.xml"/><Relationship Id="rId81" Type="http://schemas.openxmlformats.org/officeDocument/2006/relationships/tags" Target="../tags/tag83.xml"/><Relationship Id="rId86" Type="http://schemas.openxmlformats.org/officeDocument/2006/relationships/tags" Target="../tags/tag88.xml"/><Relationship Id="rId94" Type="http://schemas.openxmlformats.org/officeDocument/2006/relationships/tags" Target="../tags/tag96.xml"/><Relationship Id="rId99" Type="http://schemas.openxmlformats.org/officeDocument/2006/relationships/tags" Target="../tags/tag101.xml"/><Relationship Id="rId101" Type="http://schemas.openxmlformats.org/officeDocument/2006/relationships/tags" Target="../tags/tag103.xml"/><Relationship Id="rId122" Type="http://schemas.openxmlformats.org/officeDocument/2006/relationships/slideLayout" Target="../slideLayouts/slideLayout1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39" Type="http://schemas.openxmlformats.org/officeDocument/2006/relationships/tags" Target="../tags/tag41.xml"/><Relationship Id="rId109" Type="http://schemas.openxmlformats.org/officeDocument/2006/relationships/tags" Target="../tags/tag111.xml"/><Relationship Id="rId34" Type="http://schemas.openxmlformats.org/officeDocument/2006/relationships/tags" Target="../tags/tag36.xml"/><Relationship Id="rId50" Type="http://schemas.openxmlformats.org/officeDocument/2006/relationships/tags" Target="../tags/tag52.xml"/><Relationship Id="rId55" Type="http://schemas.openxmlformats.org/officeDocument/2006/relationships/tags" Target="../tags/tag57.xml"/><Relationship Id="rId76" Type="http://schemas.openxmlformats.org/officeDocument/2006/relationships/tags" Target="../tags/tag78.xml"/><Relationship Id="rId97" Type="http://schemas.openxmlformats.org/officeDocument/2006/relationships/tags" Target="../tags/tag99.xml"/><Relationship Id="rId104" Type="http://schemas.openxmlformats.org/officeDocument/2006/relationships/tags" Target="../tags/tag106.xml"/><Relationship Id="rId120" Type="http://schemas.openxmlformats.org/officeDocument/2006/relationships/tags" Target="../tags/tag122.xml"/><Relationship Id="rId7" Type="http://schemas.openxmlformats.org/officeDocument/2006/relationships/tags" Target="../tags/tag9.xml"/><Relationship Id="rId71" Type="http://schemas.openxmlformats.org/officeDocument/2006/relationships/tags" Target="../tags/tag73.xml"/><Relationship Id="rId92" Type="http://schemas.openxmlformats.org/officeDocument/2006/relationships/tags" Target="../tags/tag94.xml"/><Relationship Id="rId2" Type="http://schemas.openxmlformats.org/officeDocument/2006/relationships/tags" Target="../tags/tag4.xml"/><Relationship Id="rId29" Type="http://schemas.openxmlformats.org/officeDocument/2006/relationships/tags" Target="../tags/tag31.xml"/><Relationship Id="rId24" Type="http://schemas.openxmlformats.org/officeDocument/2006/relationships/tags" Target="../tags/tag26.xml"/><Relationship Id="rId40" Type="http://schemas.openxmlformats.org/officeDocument/2006/relationships/tags" Target="../tags/tag42.xml"/><Relationship Id="rId45" Type="http://schemas.openxmlformats.org/officeDocument/2006/relationships/tags" Target="../tags/tag47.xml"/><Relationship Id="rId66" Type="http://schemas.openxmlformats.org/officeDocument/2006/relationships/tags" Target="../tags/tag68.xml"/><Relationship Id="rId87" Type="http://schemas.openxmlformats.org/officeDocument/2006/relationships/tags" Target="../tags/tag89.xml"/><Relationship Id="rId110" Type="http://schemas.openxmlformats.org/officeDocument/2006/relationships/tags" Target="../tags/tag112.xml"/><Relationship Id="rId115" Type="http://schemas.openxmlformats.org/officeDocument/2006/relationships/tags" Target="../tags/tag11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136.xml"/><Relationship Id="rId18" Type="http://schemas.openxmlformats.org/officeDocument/2006/relationships/tags" Target="../tags/tag141.xml"/><Relationship Id="rId26" Type="http://schemas.openxmlformats.org/officeDocument/2006/relationships/tags" Target="../tags/tag149.xml"/><Relationship Id="rId39" Type="http://schemas.openxmlformats.org/officeDocument/2006/relationships/tags" Target="../tags/tag162.xml"/><Relationship Id="rId21" Type="http://schemas.openxmlformats.org/officeDocument/2006/relationships/tags" Target="../tags/tag144.xml"/><Relationship Id="rId34" Type="http://schemas.openxmlformats.org/officeDocument/2006/relationships/tags" Target="../tags/tag157.xml"/><Relationship Id="rId42" Type="http://schemas.openxmlformats.org/officeDocument/2006/relationships/tags" Target="../tags/tag165.xml"/><Relationship Id="rId47" Type="http://schemas.openxmlformats.org/officeDocument/2006/relationships/tags" Target="../tags/tag170.xml"/><Relationship Id="rId50" Type="http://schemas.openxmlformats.org/officeDocument/2006/relationships/tags" Target="../tags/tag173.xml"/><Relationship Id="rId55" Type="http://schemas.openxmlformats.org/officeDocument/2006/relationships/tags" Target="../tags/tag178.xml"/><Relationship Id="rId63" Type="http://schemas.openxmlformats.org/officeDocument/2006/relationships/tags" Target="../tags/tag186.xml"/><Relationship Id="rId68" Type="http://schemas.openxmlformats.org/officeDocument/2006/relationships/tags" Target="../tags/tag191.xml"/><Relationship Id="rId76" Type="http://schemas.openxmlformats.org/officeDocument/2006/relationships/tags" Target="../tags/tag199.xml"/><Relationship Id="rId84" Type="http://schemas.openxmlformats.org/officeDocument/2006/relationships/tags" Target="../tags/tag207.xml"/><Relationship Id="rId7" Type="http://schemas.openxmlformats.org/officeDocument/2006/relationships/tags" Target="../tags/tag130.xml"/><Relationship Id="rId71" Type="http://schemas.openxmlformats.org/officeDocument/2006/relationships/tags" Target="../tags/tag194.xml"/><Relationship Id="rId2" Type="http://schemas.openxmlformats.org/officeDocument/2006/relationships/tags" Target="../tags/tag125.xml"/><Relationship Id="rId16" Type="http://schemas.openxmlformats.org/officeDocument/2006/relationships/tags" Target="../tags/tag139.xml"/><Relationship Id="rId29" Type="http://schemas.openxmlformats.org/officeDocument/2006/relationships/tags" Target="../tags/tag152.xml"/><Relationship Id="rId11" Type="http://schemas.openxmlformats.org/officeDocument/2006/relationships/tags" Target="../tags/tag134.xml"/><Relationship Id="rId24" Type="http://schemas.openxmlformats.org/officeDocument/2006/relationships/tags" Target="../tags/tag147.xml"/><Relationship Id="rId32" Type="http://schemas.openxmlformats.org/officeDocument/2006/relationships/tags" Target="../tags/tag155.xml"/><Relationship Id="rId37" Type="http://schemas.openxmlformats.org/officeDocument/2006/relationships/tags" Target="../tags/tag160.xml"/><Relationship Id="rId40" Type="http://schemas.openxmlformats.org/officeDocument/2006/relationships/tags" Target="../tags/tag163.xml"/><Relationship Id="rId45" Type="http://schemas.openxmlformats.org/officeDocument/2006/relationships/tags" Target="../tags/tag168.xml"/><Relationship Id="rId53" Type="http://schemas.openxmlformats.org/officeDocument/2006/relationships/tags" Target="../tags/tag176.xml"/><Relationship Id="rId58" Type="http://schemas.openxmlformats.org/officeDocument/2006/relationships/tags" Target="../tags/tag181.xml"/><Relationship Id="rId66" Type="http://schemas.openxmlformats.org/officeDocument/2006/relationships/tags" Target="../tags/tag189.xml"/><Relationship Id="rId74" Type="http://schemas.openxmlformats.org/officeDocument/2006/relationships/tags" Target="../tags/tag197.xml"/><Relationship Id="rId79" Type="http://schemas.openxmlformats.org/officeDocument/2006/relationships/tags" Target="../tags/tag202.xml"/><Relationship Id="rId5" Type="http://schemas.openxmlformats.org/officeDocument/2006/relationships/tags" Target="../tags/tag128.xml"/><Relationship Id="rId61" Type="http://schemas.openxmlformats.org/officeDocument/2006/relationships/tags" Target="../tags/tag184.xml"/><Relationship Id="rId82" Type="http://schemas.openxmlformats.org/officeDocument/2006/relationships/tags" Target="../tags/tag205.xml"/><Relationship Id="rId19" Type="http://schemas.openxmlformats.org/officeDocument/2006/relationships/tags" Target="../tags/tag142.xml"/><Relationship Id="rId4" Type="http://schemas.openxmlformats.org/officeDocument/2006/relationships/tags" Target="../tags/tag127.xml"/><Relationship Id="rId9" Type="http://schemas.openxmlformats.org/officeDocument/2006/relationships/tags" Target="../tags/tag132.xml"/><Relationship Id="rId14" Type="http://schemas.openxmlformats.org/officeDocument/2006/relationships/tags" Target="../tags/tag137.xml"/><Relationship Id="rId22" Type="http://schemas.openxmlformats.org/officeDocument/2006/relationships/tags" Target="../tags/tag145.xml"/><Relationship Id="rId27" Type="http://schemas.openxmlformats.org/officeDocument/2006/relationships/tags" Target="../tags/tag150.xml"/><Relationship Id="rId30" Type="http://schemas.openxmlformats.org/officeDocument/2006/relationships/tags" Target="../tags/tag153.xml"/><Relationship Id="rId35" Type="http://schemas.openxmlformats.org/officeDocument/2006/relationships/tags" Target="../tags/tag158.xml"/><Relationship Id="rId43" Type="http://schemas.openxmlformats.org/officeDocument/2006/relationships/tags" Target="../tags/tag166.xml"/><Relationship Id="rId48" Type="http://schemas.openxmlformats.org/officeDocument/2006/relationships/tags" Target="../tags/tag171.xml"/><Relationship Id="rId56" Type="http://schemas.openxmlformats.org/officeDocument/2006/relationships/tags" Target="../tags/tag179.xml"/><Relationship Id="rId64" Type="http://schemas.openxmlformats.org/officeDocument/2006/relationships/tags" Target="../tags/tag187.xml"/><Relationship Id="rId69" Type="http://schemas.openxmlformats.org/officeDocument/2006/relationships/tags" Target="../tags/tag192.xml"/><Relationship Id="rId77" Type="http://schemas.openxmlformats.org/officeDocument/2006/relationships/tags" Target="../tags/tag200.xml"/><Relationship Id="rId8" Type="http://schemas.openxmlformats.org/officeDocument/2006/relationships/tags" Target="../tags/tag131.xml"/><Relationship Id="rId51" Type="http://schemas.openxmlformats.org/officeDocument/2006/relationships/tags" Target="../tags/tag174.xml"/><Relationship Id="rId72" Type="http://schemas.openxmlformats.org/officeDocument/2006/relationships/tags" Target="../tags/tag195.xml"/><Relationship Id="rId80" Type="http://schemas.openxmlformats.org/officeDocument/2006/relationships/tags" Target="../tags/tag203.xml"/><Relationship Id="rId85" Type="http://schemas.openxmlformats.org/officeDocument/2006/relationships/slideLayout" Target="../slideLayouts/slideLayout1.xml"/><Relationship Id="rId3" Type="http://schemas.openxmlformats.org/officeDocument/2006/relationships/tags" Target="../tags/tag126.xml"/><Relationship Id="rId12" Type="http://schemas.openxmlformats.org/officeDocument/2006/relationships/tags" Target="../tags/tag135.xml"/><Relationship Id="rId17" Type="http://schemas.openxmlformats.org/officeDocument/2006/relationships/tags" Target="../tags/tag140.xml"/><Relationship Id="rId25" Type="http://schemas.openxmlformats.org/officeDocument/2006/relationships/tags" Target="../tags/tag148.xml"/><Relationship Id="rId33" Type="http://schemas.openxmlformats.org/officeDocument/2006/relationships/tags" Target="../tags/tag156.xml"/><Relationship Id="rId38" Type="http://schemas.openxmlformats.org/officeDocument/2006/relationships/tags" Target="../tags/tag161.xml"/><Relationship Id="rId46" Type="http://schemas.openxmlformats.org/officeDocument/2006/relationships/tags" Target="../tags/tag169.xml"/><Relationship Id="rId59" Type="http://schemas.openxmlformats.org/officeDocument/2006/relationships/tags" Target="../tags/tag182.xml"/><Relationship Id="rId67" Type="http://schemas.openxmlformats.org/officeDocument/2006/relationships/tags" Target="../tags/tag190.xml"/><Relationship Id="rId20" Type="http://schemas.openxmlformats.org/officeDocument/2006/relationships/tags" Target="../tags/tag143.xml"/><Relationship Id="rId41" Type="http://schemas.openxmlformats.org/officeDocument/2006/relationships/tags" Target="../tags/tag164.xml"/><Relationship Id="rId54" Type="http://schemas.openxmlformats.org/officeDocument/2006/relationships/tags" Target="../tags/tag177.xml"/><Relationship Id="rId62" Type="http://schemas.openxmlformats.org/officeDocument/2006/relationships/tags" Target="../tags/tag185.xml"/><Relationship Id="rId70" Type="http://schemas.openxmlformats.org/officeDocument/2006/relationships/tags" Target="../tags/tag193.xml"/><Relationship Id="rId75" Type="http://schemas.openxmlformats.org/officeDocument/2006/relationships/tags" Target="../tags/tag198.xml"/><Relationship Id="rId83" Type="http://schemas.openxmlformats.org/officeDocument/2006/relationships/tags" Target="../tags/tag206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5" Type="http://schemas.openxmlformats.org/officeDocument/2006/relationships/tags" Target="../tags/tag138.xml"/><Relationship Id="rId23" Type="http://schemas.openxmlformats.org/officeDocument/2006/relationships/tags" Target="../tags/tag146.xml"/><Relationship Id="rId28" Type="http://schemas.openxmlformats.org/officeDocument/2006/relationships/tags" Target="../tags/tag151.xml"/><Relationship Id="rId36" Type="http://schemas.openxmlformats.org/officeDocument/2006/relationships/tags" Target="../tags/tag159.xml"/><Relationship Id="rId49" Type="http://schemas.openxmlformats.org/officeDocument/2006/relationships/tags" Target="../tags/tag172.xml"/><Relationship Id="rId57" Type="http://schemas.openxmlformats.org/officeDocument/2006/relationships/tags" Target="../tags/tag180.xml"/><Relationship Id="rId10" Type="http://schemas.openxmlformats.org/officeDocument/2006/relationships/tags" Target="../tags/tag133.xml"/><Relationship Id="rId31" Type="http://schemas.openxmlformats.org/officeDocument/2006/relationships/tags" Target="../tags/tag154.xml"/><Relationship Id="rId44" Type="http://schemas.openxmlformats.org/officeDocument/2006/relationships/tags" Target="../tags/tag167.xml"/><Relationship Id="rId52" Type="http://schemas.openxmlformats.org/officeDocument/2006/relationships/tags" Target="../tags/tag175.xml"/><Relationship Id="rId60" Type="http://schemas.openxmlformats.org/officeDocument/2006/relationships/tags" Target="../tags/tag183.xml"/><Relationship Id="rId65" Type="http://schemas.openxmlformats.org/officeDocument/2006/relationships/tags" Target="../tags/tag188.xml"/><Relationship Id="rId73" Type="http://schemas.openxmlformats.org/officeDocument/2006/relationships/tags" Target="../tags/tag196.xml"/><Relationship Id="rId78" Type="http://schemas.openxmlformats.org/officeDocument/2006/relationships/tags" Target="../tags/tag201.xml"/><Relationship Id="rId81" Type="http://schemas.openxmlformats.org/officeDocument/2006/relationships/tags" Target="../tags/tag204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tags" Target="../tags/tag233.xml"/><Relationship Id="rId117" Type="http://schemas.openxmlformats.org/officeDocument/2006/relationships/tags" Target="../tags/tag324.xml"/><Relationship Id="rId21" Type="http://schemas.openxmlformats.org/officeDocument/2006/relationships/tags" Target="../tags/tag228.xml"/><Relationship Id="rId42" Type="http://schemas.openxmlformats.org/officeDocument/2006/relationships/tags" Target="../tags/tag249.xml"/><Relationship Id="rId47" Type="http://schemas.openxmlformats.org/officeDocument/2006/relationships/tags" Target="../tags/tag254.xml"/><Relationship Id="rId63" Type="http://schemas.openxmlformats.org/officeDocument/2006/relationships/tags" Target="../tags/tag270.xml"/><Relationship Id="rId68" Type="http://schemas.openxmlformats.org/officeDocument/2006/relationships/tags" Target="../tags/tag275.xml"/><Relationship Id="rId84" Type="http://schemas.openxmlformats.org/officeDocument/2006/relationships/tags" Target="../tags/tag291.xml"/><Relationship Id="rId89" Type="http://schemas.openxmlformats.org/officeDocument/2006/relationships/tags" Target="../tags/tag296.xml"/><Relationship Id="rId112" Type="http://schemas.openxmlformats.org/officeDocument/2006/relationships/tags" Target="../tags/tag319.xml"/><Relationship Id="rId133" Type="http://schemas.openxmlformats.org/officeDocument/2006/relationships/tags" Target="../tags/tag340.xml"/><Relationship Id="rId138" Type="http://schemas.openxmlformats.org/officeDocument/2006/relationships/tags" Target="../tags/tag345.xml"/><Relationship Id="rId154" Type="http://schemas.openxmlformats.org/officeDocument/2006/relationships/tags" Target="../tags/tag361.xml"/><Relationship Id="rId159" Type="http://schemas.openxmlformats.org/officeDocument/2006/relationships/tags" Target="../tags/tag366.xml"/><Relationship Id="rId16" Type="http://schemas.openxmlformats.org/officeDocument/2006/relationships/tags" Target="../tags/tag223.xml"/><Relationship Id="rId107" Type="http://schemas.openxmlformats.org/officeDocument/2006/relationships/tags" Target="../tags/tag314.xml"/><Relationship Id="rId11" Type="http://schemas.openxmlformats.org/officeDocument/2006/relationships/tags" Target="../tags/tag218.xml"/><Relationship Id="rId32" Type="http://schemas.openxmlformats.org/officeDocument/2006/relationships/tags" Target="../tags/tag239.xml"/><Relationship Id="rId37" Type="http://schemas.openxmlformats.org/officeDocument/2006/relationships/tags" Target="../tags/tag244.xml"/><Relationship Id="rId53" Type="http://schemas.openxmlformats.org/officeDocument/2006/relationships/tags" Target="../tags/tag260.xml"/><Relationship Id="rId58" Type="http://schemas.openxmlformats.org/officeDocument/2006/relationships/tags" Target="../tags/tag265.xml"/><Relationship Id="rId74" Type="http://schemas.openxmlformats.org/officeDocument/2006/relationships/tags" Target="../tags/tag281.xml"/><Relationship Id="rId79" Type="http://schemas.openxmlformats.org/officeDocument/2006/relationships/tags" Target="../tags/tag286.xml"/><Relationship Id="rId102" Type="http://schemas.openxmlformats.org/officeDocument/2006/relationships/tags" Target="../tags/tag309.xml"/><Relationship Id="rId123" Type="http://schemas.openxmlformats.org/officeDocument/2006/relationships/tags" Target="../tags/tag330.xml"/><Relationship Id="rId128" Type="http://schemas.openxmlformats.org/officeDocument/2006/relationships/tags" Target="../tags/tag335.xml"/><Relationship Id="rId144" Type="http://schemas.openxmlformats.org/officeDocument/2006/relationships/tags" Target="../tags/tag351.xml"/><Relationship Id="rId149" Type="http://schemas.openxmlformats.org/officeDocument/2006/relationships/tags" Target="../tags/tag356.xml"/><Relationship Id="rId5" Type="http://schemas.openxmlformats.org/officeDocument/2006/relationships/tags" Target="../tags/tag212.xml"/><Relationship Id="rId90" Type="http://schemas.openxmlformats.org/officeDocument/2006/relationships/tags" Target="../tags/tag297.xml"/><Relationship Id="rId95" Type="http://schemas.openxmlformats.org/officeDocument/2006/relationships/tags" Target="../tags/tag302.xml"/><Relationship Id="rId160" Type="http://schemas.openxmlformats.org/officeDocument/2006/relationships/tags" Target="../tags/tag367.xml"/><Relationship Id="rId165" Type="http://schemas.openxmlformats.org/officeDocument/2006/relationships/tags" Target="../tags/tag372.xml"/><Relationship Id="rId22" Type="http://schemas.openxmlformats.org/officeDocument/2006/relationships/tags" Target="../tags/tag229.xml"/><Relationship Id="rId27" Type="http://schemas.openxmlformats.org/officeDocument/2006/relationships/tags" Target="../tags/tag234.xml"/><Relationship Id="rId43" Type="http://schemas.openxmlformats.org/officeDocument/2006/relationships/tags" Target="../tags/tag250.xml"/><Relationship Id="rId48" Type="http://schemas.openxmlformats.org/officeDocument/2006/relationships/tags" Target="../tags/tag255.xml"/><Relationship Id="rId64" Type="http://schemas.openxmlformats.org/officeDocument/2006/relationships/tags" Target="../tags/tag271.xml"/><Relationship Id="rId69" Type="http://schemas.openxmlformats.org/officeDocument/2006/relationships/tags" Target="../tags/tag276.xml"/><Relationship Id="rId113" Type="http://schemas.openxmlformats.org/officeDocument/2006/relationships/tags" Target="../tags/tag320.xml"/><Relationship Id="rId118" Type="http://schemas.openxmlformats.org/officeDocument/2006/relationships/tags" Target="../tags/tag325.xml"/><Relationship Id="rId134" Type="http://schemas.openxmlformats.org/officeDocument/2006/relationships/tags" Target="../tags/tag341.xml"/><Relationship Id="rId139" Type="http://schemas.openxmlformats.org/officeDocument/2006/relationships/tags" Target="../tags/tag346.xml"/><Relationship Id="rId80" Type="http://schemas.openxmlformats.org/officeDocument/2006/relationships/tags" Target="../tags/tag287.xml"/><Relationship Id="rId85" Type="http://schemas.openxmlformats.org/officeDocument/2006/relationships/tags" Target="../tags/tag292.xml"/><Relationship Id="rId150" Type="http://schemas.openxmlformats.org/officeDocument/2006/relationships/tags" Target="../tags/tag357.xml"/><Relationship Id="rId155" Type="http://schemas.openxmlformats.org/officeDocument/2006/relationships/tags" Target="../tags/tag362.xml"/><Relationship Id="rId12" Type="http://schemas.openxmlformats.org/officeDocument/2006/relationships/tags" Target="../tags/tag219.xml"/><Relationship Id="rId17" Type="http://schemas.openxmlformats.org/officeDocument/2006/relationships/tags" Target="../tags/tag224.xml"/><Relationship Id="rId33" Type="http://schemas.openxmlformats.org/officeDocument/2006/relationships/tags" Target="../tags/tag240.xml"/><Relationship Id="rId38" Type="http://schemas.openxmlformats.org/officeDocument/2006/relationships/tags" Target="../tags/tag245.xml"/><Relationship Id="rId59" Type="http://schemas.openxmlformats.org/officeDocument/2006/relationships/tags" Target="../tags/tag266.xml"/><Relationship Id="rId103" Type="http://schemas.openxmlformats.org/officeDocument/2006/relationships/tags" Target="../tags/tag310.xml"/><Relationship Id="rId108" Type="http://schemas.openxmlformats.org/officeDocument/2006/relationships/tags" Target="../tags/tag315.xml"/><Relationship Id="rId124" Type="http://schemas.openxmlformats.org/officeDocument/2006/relationships/tags" Target="../tags/tag331.xml"/><Relationship Id="rId129" Type="http://schemas.openxmlformats.org/officeDocument/2006/relationships/tags" Target="../tags/tag336.xml"/><Relationship Id="rId54" Type="http://schemas.openxmlformats.org/officeDocument/2006/relationships/tags" Target="../tags/tag261.xml"/><Relationship Id="rId70" Type="http://schemas.openxmlformats.org/officeDocument/2006/relationships/tags" Target="../tags/tag277.xml"/><Relationship Id="rId75" Type="http://schemas.openxmlformats.org/officeDocument/2006/relationships/tags" Target="../tags/tag282.xml"/><Relationship Id="rId91" Type="http://schemas.openxmlformats.org/officeDocument/2006/relationships/tags" Target="../tags/tag298.xml"/><Relationship Id="rId96" Type="http://schemas.openxmlformats.org/officeDocument/2006/relationships/tags" Target="../tags/tag303.xml"/><Relationship Id="rId140" Type="http://schemas.openxmlformats.org/officeDocument/2006/relationships/tags" Target="../tags/tag347.xml"/><Relationship Id="rId145" Type="http://schemas.openxmlformats.org/officeDocument/2006/relationships/tags" Target="../tags/tag352.xml"/><Relationship Id="rId161" Type="http://schemas.openxmlformats.org/officeDocument/2006/relationships/tags" Target="../tags/tag368.xml"/><Relationship Id="rId166" Type="http://schemas.openxmlformats.org/officeDocument/2006/relationships/tags" Target="../tags/tag373.xml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5" Type="http://schemas.openxmlformats.org/officeDocument/2006/relationships/tags" Target="../tags/tag222.xml"/><Relationship Id="rId23" Type="http://schemas.openxmlformats.org/officeDocument/2006/relationships/tags" Target="../tags/tag230.xml"/><Relationship Id="rId28" Type="http://schemas.openxmlformats.org/officeDocument/2006/relationships/tags" Target="../tags/tag235.xml"/><Relationship Id="rId36" Type="http://schemas.openxmlformats.org/officeDocument/2006/relationships/tags" Target="../tags/tag243.xml"/><Relationship Id="rId49" Type="http://schemas.openxmlformats.org/officeDocument/2006/relationships/tags" Target="../tags/tag256.xml"/><Relationship Id="rId57" Type="http://schemas.openxmlformats.org/officeDocument/2006/relationships/tags" Target="../tags/tag264.xml"/><Relationship Id="rId106" Type="http://schemas.openxmlformats.org/officeDocument/2006/relationships/tags" Target="../tags/tag313.xml"/><Relationship Id="rId114" Type="http://schemas.openxmlformats.org/officeDocument/2006/relationships/tags" Target="../tags/tag321.xml"/><Relationship Id="rId119" Type="http://schemas.openxmlformats.org/officeDocument/2006/relationships/tags" Target="../tags/tag326.xml"/><Relationship Id="rId127" Type="http://schemas.openxmlformats.org/officeDocument/2006/relationships/tags" Target="../tags/tag334.xml"/><Relationship Id="rId10" Type="http://schemas.openxmlformats.org/officeDocument/2006/relationships/tags" Target="../tags/tag217.xml"/><Relationship Id="rId31" Type="http://schemas.openxmlformats.org/officeDocument/2006/relationships/tags" Target="../tags/tag238.xml"/><Relationship Id="rId44" Type="http://schemas.openxmlformats.org/officeDocument/2006/relationships/tags" Target="../tags/tag251.xml"/><Relationship Id="rId52" Type="http://schemas.openxmlformats.org/officeDocument/2006/relationships/tags" Target="../tags/tag259.xml"/><Relationship Id="rId60" Type="http://schemas.openxmlformats.org/officeDocument/2006/relationships/tags" Target="../tags/tag267.xml"/><Relationship Id="rId65" Type="http://schemas.openxmlformats.org/officeDocument/2006/relationships/tags" Target="../tags/tag272.xml"/><Relationship Id="rId73" Type="http://schemas.openxmlformats.org/officeDocument/2006/relationships/tags" Target="../tags/tag280.xml"/><Relationship Id="rId78" Type="http://schemas.openxmlformats.org/officeDocument/2006/relationships/tags" Target="../tags/tag285.xml"/><Relationship Id="rId81" Type="http://schemas.openxmlformats.org/officeDocument/2006/relationships/tags" Target="../tags/tag288.xml"/><Relationship Id="rId86" Type="http://schemas.openxmlformats.org/officeDocument/2006/relationships/tags" Target="../tags/tag293.xml"/><Relationship Id="rId94" Type="http://schemas.openxmlformats.org/officeDocument/2006/relationships/tags" Target="../tags/tag301.xml"/><Relationship Id="rId99" Type="http://schemas.openxmlformats.org/officeDocument/2006/relationships/tags" Target="../tags/tag306.xml"/><Relationship Id="rId101" Type="http://schemas.openxmlformats.org/officeDocument/2006/relationships/tags" Target="../tags/tag308.xml"/><Relationship Id="rId122" Type="http://schemas.openxmlformats.org/officeDocument/2006/relationships/tags" Target="../tags/tag329.xml"/><Relationship Id="rId130" Type="http://schemas.openxmlformats.org/officeDocument/2006/relationships/tags" Target="../tags/tag337.xml"/><Relationship Id="rId135" Type="http://schemas.openxmlformats.org/officeDocument/2006/relationships/tags" Target="../tags/tag342.xml"/><Relationship Id="rId143" Type="http://schemas.openxmlformats.org/officeDocument/2006/relationships/tags" Target="../tags/tag350.xml"/><Relationship Id="rId148" Type="http://schemas.openxmlformats.org/officeDocument/2006/relationships/tags" Target="../tags/tag355.xml"/><Relationship Id="rId151" Type="http://schemas.openxmlformats.org/officeDocument/2006/relationships/tags" Target="../tags/tag358.xml"/><Relationship Id="rId156" Type="http://schemas.openxmlformats.org/officeDocument/2006/relationships/tags" Target="../tags/tag363.xml"/><Relationship Id="rId164" Type="http://schemas.openxmlformats.org/officeDocument/2006/relationships/tags" Target="../tags/tag371.xml"/><Relationship Id="rId169" Type="http://schemas.openxmlformats.org/officeDocument/2006/relationships/slideLayout" Target="../slideLayouts/slideLayout1.xml"/><Relationship Id="rId4" Type="http://schemas.openxmlformats.org/officeDocument/2006/relationships/tags" Target="../tags/tag211.xml"/><Relationship Id="rId9" Type="http://schemas.openxmlformats.org/officeDocument/2006/relationships/tags" Target="../tags/tag216.xml"/><Relationship Id="rId13" Type="http://schemas.openxmlformats.org/officeDocument/2006/relationships/tags" Target="../tags/tag220.xml"/><Relationship Id="rId18" Type="http://schemas.openxmlformats.org/officeDocument/2006/relationships/tags" Target="../tags/tag225.xml"/><Relationship Id="rId39" Type="http://schemas.openxmlformats.org/officeDocument/2006/relationships/tags" Target="../tags/tag246.xml"/><Relationship Id="rId109" Type="http://schemas.openxmlformats.org/officeDocument/2006/relationships/tags" Target="../tags/tag316.xml"/><Relationship Id="rId34" Type="http://schemas.openxmlformats.org/officeDocument/2006/relationships/tags" Target="../tags/tag241.xml"/><Relationship Id="rId50" Type="http://schemas.openxmlformats.org/officeDocument/2006/relationships/tags" Target="../tags/tag257.xml"/><Relationship Id="rId55" Type="http://schemas.openxmlformats.org/officeDocument/2006/relationships/tags" Target="../tags/tag262.xml"/><Relationship Id="rId76" Type="http://schemas.openxmlformats.org/officeDocument/2006/relationships/tags" Target="../tags/tag283.xml"/><Relationship Id="rId97" Type="http://schemas.openxmlformats.org/officeDocument/2006/relationships/tags" Target="../tags/tag304.xml"/><Relationship Id="rId104" Type="http://schemas.openxmlformats.org/officeDocument/2006/relationships/tags" Target="../tags/tag311.xml"/><Relationship Id="rId120" Type="http://schemas.openxmlformats.org/officeDocument/2006/relationships/tags" Target="../tags/tag327.xml"/><Relationship Id="rId125" Type="http://schemas.openxmlformats.org/officeDocument/2006/relationships/tags" Target="../tags/tag332.xml"/><Relationship Id="rId141" Type="http://schemas.openxmlformats.org/officeDocument/2006/relationships/tags" Target="../tags/tag348.xml"/><Relationship Id="rId146" Type="http://schemas.openxmlformats.org/officeDocument/2006/relationships/tags" Target="../tags/tag353.xml"/><Relationship Id="rId167" Type="http://schemas.openxmlformats.org/officeDocument/2006/relationships/tags" Target="../tags/tag374.xml"/><Relationship Id="rId7" Type="http://schemas.openxmlformats.org/officeDocument/2006/relationships/tags" Target="../tags/tag214.xml"/><Relationship Id="rId71" Type="http://schemas.openxmlformats.org/officeDocument/2006/relationships/tags" Target="../tags/tag278.xml"/><Relationship Id="rId92" Type="http://schemas.openxmlformats.org/officeDocument/2006/relationships/tags" Target="../tags/tag299.xml"/><Relationship Id="rId162" Type="http://schemas.openxmlformats.org/officeDocument/2006/relationships/tags" Target="../tags/tag369.xml"/><Relationship Id="rId2" Type="http://schemas.openxmlformats.org/officeDocument/2006/relationships/tags" Target="../tags/tag209.xml"/><Relationship Id="rId29" Type="http://schemas.openxmlformats.org/officeDocument/2006/relationships/tags" Target="../tags/tag236.xml"/><Relationship Id="rId24" Type="http://schemas.openxmlformats.org/officeDocument/2006/relationships/tags" Target="../tags/tag231.xml"/><Relationship Id="rId40" Type="http://schemas.openxmlformats.org/officeDocument/2006/relationships/tags" Target="../tags/tag247.xml"/><Relationship Id="rId45" Type="http://schemas.openxmlformats.org/officeDocument/2006/relationships/tags" Target="../tags/tag252.xml"/><Relationship Id="rId66" Type="http://schemas.openxmlformats.org/officeDocument/2006/relationships/tags" Target="../tags/tag273.xml"/><Relationship Id="rId87" Type="http://schemas.openxmlformats.org/officeDocument/2006/relationships/tags" Target="../tags/tag294.xml"/><Relationship Id="rId110" Type="http://schemas.openxmlformats.org/officeDocument/2006/relationships/tags" Target="../tags/tag317.xml"/><Relationship Id="rId115" Type="http://schemas.openxmlformats.org/officeDocument/2006/relationships/tags" Target="../tags/tag322.xml"/><Relationship Id="rId131" Type="http://schemas.openxmlformats.org/officeDocument/2006/relationships/tags" Target="../tags/tag338.xml"/><Relationship Id="rId136" Type="http://schemas.openxmlformats.org/officeDocument/2006/relationships/tags" Target="../tags/tag343.xml"/><Relationship Id="rId157" Type="http://schemas.openxmlformats.org/officeDocument/2006/relationships/tags" Target="../tags/tag364.xml"/><Relationship Id="rId61" Type="http://schemas.openxmlformats.org/officeDocument/2006/relationships/tags" Target="../tags/tag268.xml"/><Relationship Id="rId82" Type="http://schemas.openxmlformats.org/officeDocument/2006/relationships/tags" Target="../tags/tag289.xml"/><Relationship Id="rId152" Type="http://schemas.openxmlformats.org/officeDocument/2006/relationships/tags" Target="../tags/tag359.xml"/><Relationship Id="rId19" Type="http://schemas.openxmlformats.org/officeDocument/2006/relationships/tags" Target="../tags/tag226.xml"/><Relationship Id="rId14" Type="http://schemas.openxmlformats.org/officeDocument/2006/relationships/tags" Target="../tags/tag221.xml"/><Relationship Id="rId30" Type="http://schemas.openxmlformats.org/officeDocument/2006/relationships/tags" Target="../tags/tag237.xml"/><Relationship Id="rId35" Type="http://schemas.openxmlformats.org/officeDocument/2006/relationships/tags" Target="../tags/tag242.xml"/><Relationship Id="rId56" Type="http://schemas.openxmlformats.org/officeDocument/2006/relationships/tags" Target="../tags/tag263.xml"/><Relationship Id="rId77" Type="http://schemas.openxmlformats.org/officeDocument/2006/relationships/tags" Target="../tags/tag284.xml"/><Relationship Id="rId100" Type="http://schemas.openxmlformats.org/officeDocument/2006/relationships/tags" Target="../tags/tag307.xml"/><Relationship Id="rId105" Type="http://schemas.openxmlformats.org/officeDocument/2006/relationships/tags" Target="../tags/tag312.xml"/><Relationship Id="rId126" Type="http://schemas.openxmlformats.org/officeDocument/2006/relationships/tags" Target="../tags/tag333.xml"/><Relationship Id="rId147" Type="http://schemas.openxmlformats.org/officeDocument/2006/relationships/tags" Target="../tags/tag354.xml"/><Relationship Id="rId168" Type="http://schemas.openxmlformats.org/officeDocument/2006/relationships/tags" Target="../tags/tag375.xml"/><Relationship Id="rId8" Type="http://schemas.openxmlformats.org/officeDocument/2006/relationships/tags" Target="../tags/tag215.xml"/><Relationship Id="rId51" Type="http://schemas.openxmlformats.org/officeDocument/2006/relationships/tags" Target="../tags/tag258.xml"/><Relationship Id="rId72" Type="http://schemas.openxmlformats.org/officeDocument/2006/relationships/tags" Target="../tags/tag279.xml"/><Relationship Id="rId93" Type="http://schemas.openxmlformats.org/officeDocument/2006/relationships/tags" Target="../tags/tag300.xml"/><Relationship Id="rId98" Type="http://schemas.openxmlformats.org/officeDocument/2006/relationships/tags" Target="../tags/tag305.xml"/><Relationship Id="rId121" Type="http://schemas.openxmlformats.org/officeDocument/2006/relationships/tags" Target="../tags/tag328.xml"/><Relationship Id="rId142" Type="http://schemas.openxmlformats.org/officeDocument/2006/relationships/tags" Target="../tags/tag349.xml"/><Relationship Id="rId163" Type="http://schemas.openxmlformats.org/officeDocument/2006/relationships/tags" Target="../tags/tag370.xml"/><Relationship Id="rId3" Type="http://schemas.openxmlformats.org/officeDocument/2006/relationships/tags" Target="../tags/tag210.xml"/><Relationship Id="rId25" Type="http://schemas.openxmlformats.org/officeDocument/2006/relationships/tags" Target="../tags/tag232.xml"/><Relationship Id="rId46" Type="http://schemas.openxmlformats.org/officeDocument/2006/relationships/tags" Target="../tags/tag253.xml"/><Relationship Id="rId67" Type="http://schemas.openxmlformats.org/officeDocument/2006/relationships/tags" Target="../tags/tag274.xml"/><Relationship Id="rId116" Type="http://schemas.openxmlformats.org/officeDocument/2006/relationships/tags" Target="../tags/tag323.xml"/><Relationship Id="rId137" Type="http://schemas.openxmlformats.org/officeDocument/2006/relationships/tags" Target="../tags/tag344.xml"/><Relationship Id="rId158" Type="http://schemas.openxmlformats.org/officeDocument/2006/relationships/tags" Target="../tags/tag365.xml"/><Relationship Id="rId20" Type="http://schemas.openxmlformats.org/officeDocument/2006/relationships/tags" Target="../tags/tag227.xml"/><Relationship Id="rId41" Type="http://schemas.openxmlformats.org/officeDocument/2006/relationships/tags" Target="../tags/tag248.xml"/><Relationship Id="rId62" Type="http://schemas.openxmlformats.org/officeDocument/2006/relationships/tags" Target="../tags/tag269.xml"/><Relationship Id="rId83" Type="http://schemas.openxmlformats.org/officeDocument/2006/relationships/tags" Target="../tags/tag290.xml"/><Relationship Id="rId88" Type="http://schemas.openxmlformats.org/officeDocument/2006/relationships/tags" Target="../tags/tag295.xml"/><Relationship Id="rId111" Type="http://schemas.openxmlformats.org/officeDocument/2006/relationships/tags" Target="../tags/tag318.xml"/><Relationship Id="rId132" Type="http://schemas.openxmlformats.org/officeDocument/2006/relationships/tags" Target="../tags/tag339.xml"/><Relationship Id="rId153" Type="http://schemas.openxmlformats.org/officeDocument/2006/relationships/tags" Target="../tags/tag360.xml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tags" Target="../tags/tag492.xml"/><Relationship Id="rId21" Type="http://schemas.openxmlformats.org/officeDocument/2006/relationships/tags" Target="../tags/tag396.xml"/><Relationship Id="rId42" Type="http://schemas.openxmlformats.org/officeDocument/2006/relationships/tags" Target="../tags/tag417.xml"/><Relationship Id="rId63" Type="http://schemas.openxmlformats.org/officeDocument/2006/relationships/tags" Target="../tags/tag438.xml"/><Relationship Id="rId84" Type="http://schemas.openxmlformats.org/officeDocument/2006/relationships/tags" Target="../tags/tag459.xml"/><Relationship Id="rId138" Type="http://schemas.openxmlformats.org/officeDocument/2006/relationships/tags" Target="../tags/tag513.xml"/><Relationship Id="rId159" Type="http://schemas.openxmlformats.org/officeDocument/2006/relationships/tags" Target="../tags/tag534.xml"/><Relationship Id="rId170" Type="http://schemas.openxmlformats.org/officeDocument/2006/relationships/tags" Target="../tags/tag545.xml"/><Relationship Id="rId191" Type="http://schemas.openxmlformats.org/officeDocument/2006/relationships/tags" Target="../tags/tag566.xml"/><Relationship Id="rId205" Type="http://schemas.openxmlformats.org/officeDocument/2006/relationships/tags" Target="../tags/tag580.xml"/><Relationship Id="rId107" Type="http://schemas.openxmlformats.org/officeDocument/2006/relationships/tags" Target="../tags/tag482.xml"/><Relationship Id="rId11" Type="http://schemas.openxmlformats.org/officeDocument/2006/relationships/tags" Target="../tags/tag386.xml"/><Relationship Id="rId32" Type="http://schemas.openxmlformats.org/officeDocument/2006/relationships/tags" Target="../tags/tag407.xml"/><Relationship Id="rId53" Type="http://schemas.openxmlformats.org/officeDocument/2006/relationships/tags" Target="../tags/tag428.xml"/><Relationship Id="rId74" Type="http://schemas.openxmlformats.org/officeDocument/2006/relationships/tags" Target="../tags/tag449.xml"/><Relationship Id="rId128" Type="http://schemas.openxmlformats.org/officeDocument/2006/relationships/tags" Target="../tags/tag503.xml"/><Relationship Id="rId149" Type="http://schemas.openxmlformats.org/officeDocument/2006/relationships/tags" Target="../tags/tag524.xml"/><Relationship Id="rId5" Type="http://schemas.openxmlformats.org/officeDocument/2006/relationships/tags" Target="../tags/tag380.xml"/><Relationship Id="rId95" Type="http://schemas.openxmlformats.org/officeDocument/2006/relationships/tags" Target="../tags/tag470.xml"/><Relationship Id="rId160" Type="http://schemas.openxmlformats.org/officeDocument/2006/relationships/tags" Target="../tags/tag535.xml"/><Relationship Id="rId181" Type="http://schemas.openxmlformats.org/officeDocument/2006/relationships/tags" Target="../tags/tag556.xml"/><Relationship Id="rId216" Type="http://schemas.openxmlformats.org/officeDocument/2006/relationships/tags" Target="../tags/tag591.xml"/><Relationship Id="rId211" Type="http://schemas.openxmlformats.org/officeDocument/2006/relationships/tags" Target="../tags/tag586.xml"/><Relationship Id="rId22" Type="http://schemas.openxmlformats.org/officeDocument/2006/relationships/tags" Target="../tags/tag397.xml"/><Relationship Id="rId27" Type="http://schemas.openxmlformats.org/officeDocument/2006/relationships/tags" Target="../tags/tag402.xml"/><Relationship Id="rId43" Type="http://schemas.openxmlformats.org/officeDocument/2006/relationships/tags" Target="../tags/tag418.xml"/><Relationship Id="rId48" Type="http://schemas.openxmlformats.org/officeDocument/2006/relationships/tags" Target="../tags/tag423.xml"/><Relationship Id="rId64" Type="http://schemas.openxmlformats.org/officeDocument/2006/relationships/tags" Target="../tags/tag439.xml"/><Relationship Id="rId69" Type="http://schemas.openxmlformats.org/officeDocument/2006/relationships/tags" Target="../tags/tag444.xml"/><Relationship Id="rId113" Type="http://schemas.openxmlformats.org/officeDocument/2006/relationships/tags" Target="../tags/tag488.xml"/><Relationship Id="rId118" Type="http://schemas.openxmlformats.org/officeDocument/2006/relationships/tags" Target="../tags/tag493.xml"/><Relationship Id="rId134" Type="http://schemas.openxmlformats.org/officeDocument/2006/relationships/tags" Target="../tags/tag509.xml"/><Relationship Id="rId139" Type="http://schemas.openxmlformats.org/officeDocument/2006/relationships/tags" Target="../tags/tag514.xml"/><Relationship Id="rId80" Type="http://schemas.openxmlformats.org/officeDocument/2006/relationships/tags" Target="../tags/tag455.xml"/><Relationship Id="rId85" Type="http://schemas.openxmlformats.org/officeDocument/2006/relationships/tags" Target="../tags/tag460.xml"/><Relationship Id="rId150" Type="http://schemas.openxmlformats.org/officeDocument/2006/relationships/tags" Target="../tags/tag525.xml"/><Relationship Id="rId155" Type="http://schemas.openxmlformats.org/officeDocument/2006/relationships/tags" Target="../tags/tag530.xml"/><Relationship Id="rId171" Type="http://schemas.openxmlformats.org/officeDocument/2006/relationships/tags" Target="../tags/tag546.xml"/><Relationship Id="rId176" Type="http://schemas.openxmlformats.org/officeDocument/2006/relationships/tags" Target="../tags/tag551.xml"/><Relationship Id="rId192" Type="http://schemas.openxmlformats.org/officeDocument/2006/relationships/tags" Target="../tags/tag567.xml"/><Relationship Id="rId197" Type="http://schemas.openxmlformats.org/officeDocument/2006/relationships/tags" Target="../tags/tag572.xml"/><Relationship Id="rId206" Type="http://schemas.openxmlformats.org/officeDocument/2006/relationships/tags" Target="../tags/tag581.xml"/><Relationship Id="rId201" Type="http://schemas.openxmlformats.org/officeDocument/2006/relationships/tags" Target="../tags/tag576.xml"/><Relationship Id="rId222" Type="http://schemas.openxmlformats.org/officeDocument/2006/relationships/tags" Target="../tags/tag597.xml"/><Relationship Id="rId12" Type="http://schemas.openxmlformats.org/officeDocument/2006/relationships/tags" Target="../tags/tag387.xml"/><Relationship Id="rId17" Type="http://schemas.openxmlformats.org/officeDocument/2006/relationships/tags" Target="../tags/tag392.xml"/><Relationship Id="rId33" Type="http://schemas.openxmlformats.org/officeDocument/2006/relationships/tags" Target="../tags/tag408.xml"/><Relationship Id="rId38" Type="http://schemas.openxmlformats.org/officeDocument/2006/relationships/tags" Target="../tags/tag413.xml"/><Relationship Id="rId59" Type="http://schemas.openxmlformats.org/officeDocument/2006/relationships/tags" Target="../tags/tag434.xml"/><Relationship Id="rId103" Type="http://schemas.openxmlformats.org/officeDocument/2006/relationships/tags" Target="../tags/tag478.xml"/><Relationship Id="rId108" Type="http://schemas.openxmlformats.org/officeDocument/2006/relationships/tags" Target="../tags/tag483.xml"/><Relationship Id="rId124" Type="http://schemas.openxmlformats.org/officeDocument/2006/relationships/tags" Target="../tags/tag499.xml"/><Relationship Id="rId129" Type="http://schemas.openxmlformats.org/officeDocument/2006/relationships/tags" Target="../tags/tag504.xml"/><Relationship Id="rId54" Type="http://schemas.openxmlformats.org/officeDocument/2006/relationships/tags" Target="../tags/tag429.xml"/><Relationship Id="rId70" Type="http://schemas.openxmlformats.org/officeDocument/2006/relationships/tags" Target="../tags/tag445.xml"/><Relationship Id="rId75" Type="http://schemas.openxmlformats.org/officeDocument/2006/relationships/tags" Target="../tags/tag450.xml"/><Relationship Id="rId91" Type="http://schemas.openxmlformats.org/officeDocument/2006/relationships/tags" Target="../tags/tag466.xml"/><Relationship Id="rId96" Type="http://schemas.openxmlformats.org/officeDocument/2006/relationships/tags" Target="../tags/tag471.xml"/><Relationship Id="rId140" Type="http://schemas.openxmlformats.org/officeDocument/2006/relationships/tags" Target="../tags/tag515.xml"/><Relationship Id="rId145" Type="http://schemas.openxmlformats.org/officeDocument/2006/relationships/tags" Target="../tags/tag520.xml"/><Relationship Id="rId161" Type="http://schemas.openxmlformats.org/officeDocument/2006/relationships/tags" Target="../tags/tag536.xml"/><Relationship Id="rId166" Type="http://schemas.openxmlformats.org/officeDocument/2006/relationships/tags" Target="../tags/tag541.xml"/><Relationship Id="rId182" Type="http://schemas.openxmlformats.org/officeDocument/2006/relationships/tags" Target="../tags/tag557.xml"/><Relationship Id="rId187" Type="http://schemas.openxmlformats.org/officeDocument/2006/relationships/tags" Target="../tags/tag562.xml"/><Relationship Id="rId217" Type="http://schemas.openxmlformats.org/officeDocument/2006/relationships/tags" Target="../tags/tag592.xml"/><Relationship Id="rId1" Type="http://schemas.openxmlformats.org/officeDocument/2006/relationships/tags" Target="../tags/tag376.xml"/><Relationship Id="rId6" Type="http://schemas.openxmlformats.org/officeDocument/2006/relationships/tags" Target="../tags/tag381.xml"/><Relationship Id="rId212" Type="http://schemas.openxmlformats.org/officeDocument/2006/relationships/tags" Target="../tags/tag587.xml"/><Relationship Id="rId23" Type="http://schemas.openxmlformats.org/officeDocument/2006/relationships/tags" Target="../tags/tag398.xml"/><Relationship Id="rId28" Type="http://schemas.openxmlformats.org/officeDocument/2006/relationships/tags" Target="../tags/tag403.xml"/><Relationship Id="rId49" Type="http://schemas.openxmlformats.org/officeDocument/2006/relationships/tags" Target="../tags/tag424.xml"/><Relationship Id="rId114" Type="http://schemas.openxmlformats.org/officeDocument/2006/relationships/tags" Target="../tags/tag489.xml"/><Relationship Id="rId119" Type="http://schemas.openxmlformats.org/officeDocument/2006/relationships/tags" Target="../tags/tag494.xml"/><Relationship Id="rId44" Type="http://schemas.openxmlformats.org/officeDocument/2006/relationships/tags" Target="../tags/tag419.xml"/><Relationship Id="rId60" Type="http://schemas.openxmlformats.org/officeDocument/2006/relationships/tags" Target="../tags/tag435.xml"/><Relationship Id="rId65" Type="http://schemas.openxmlformats.org/officeDocument/2006/relationships/tags" Target="../tags/tag440.xml"/><Relationship Id="rId81" Type="http://schemas.openxmlformats.org/officeDocument/2006/relationships/tags" Target="../tags/tag456.xml"/><Relationship Id="rId86" Type="http://schemas.openxmlformats.org/officeDocument/2006/relationships/tags" Target="../tags/tag461.xml"/><Relationship Id="rId130" Type="http://schemas.openxmlformats.org/officeDocument/2006/relationships/tags" Target="../tags/tag505.xml"/><Relationship Id="rId135" Type="http://schemas.openxmlformats.org/officeDocument/2006/relationships/tags" Target="../tags/tag510.xml"/><Relationship Id="rId151" Type="http://schemas.openxmlformats.org/officeDocument/2006/relationships/tags" Target="../tags/tag526.xml"/><Relationship Id="rId156" Type="http://schemas.openxmlformats.org/officeDocument/2006/relationships/tags" Target="../tags/tag531.xml"/><Relationship Id="rId177" Type="http://schemas.openxmlformats.org/officeDocument/2006/relationships/tags" Target="../tags/tag552.xml"/><Relationship Id="rId198" Type="http://schemas.openxmlformats.org/officeDocument/2006/relationships/tags" Target="../tags/tag573.xml"/><Relationship Id="rId172" Type="http://schemas.openxmlformats.org/officeDocument/2006/relationships/tags" Target="../tags/tag547.xml"/><Relationship Id="rId193" Type="http://schemas.openxmlformats.org/officeDocument/2006/relationships/tags" Target="../tags/tag568.xml"/><Relationship Id="rId202" Type="http://schemas.openxmlformats.org/officeDocument/2006/relationships/tags" Target="../tags/tag577.xml"/><Relationship Id="rId207" Type="http://schemas.openxmlformats.org/officeDocument/2006/relationships/tags" Target="../tags/tag582.xml"/><Relationship Id="rId223" Type="http://schemas.openxmlformats.org/officeDocument/2006/relationships/slideLayout" Target="../slideLayouts/slideLayout1.xml"/><Relationship Id="rId13" Type="http://schemas.openxmlformats.org/officeDocument/2006/relationships/tags" Target="../tags/tag388.xml"/><Relationship Id="rId18" Type="http://schemas.openxmlformats.org/officeDocument/2006/relationships/tags" Target="../tags/tag393.xml"/><Relationship Id="rId39" Type="http://schemas.openxmlformats.org/officeDocument/2006/relationships/tags" Target="../tags/tag414.xml"/><Relationship Id="rId109" Type="http://schemas.openxmlformats.org/officeDocument/2006/relationships/tags" Target="../tags/tag484.xml"/><Relationship Id="rId34" Type="http://schemas.openxmlformats.org/officeDocument/2006/relationships/tags" Target="../tags/tag409.xml"/><Relationship Id="rId50" Type="http://schemas.openxmlformats.org/officeDocument/2006/relationships/tags" Target="../tags/tag425.xml"/><Relationship Id="rId55" Type="http://schemas.openxmlformats.org/officeDocument/2006/relationships/tags" Target="../tags/tag430.xml"/><Relationship Id="rId76" Type="http://schemas.openxmlformats.org/officeDocument/2006/relationships/tags" Target="../tags/tag451.xml"/><Relationship Id="rId97" Type="http://schemas.openxmlformats.org/officeDocument/2006/relationships/tags" Target="../tags/tag472.xml"/><Relationship Id="rId104" Type="http://schemas.openxmlformats.org/officeDocument/2006/relationships/tags" Target="../tags/tag479.xml"/><Relationship Id="rId120" Type="http://schemas.openxmlformats.org/officeDocument/2006/relationships/tags" Target="../tags/tag495.xml"/><Relationship Id="rId125" Type="http://schemas.openxmlformats.org/officeDocument/2006/relationships/tags" Target="../tags/tag500.xml"/><Relationship Id="rId141" Type="http://schemas.openxmlformats.org/officeDocument/2006/relationships/tags" Target="../tags/tag516.xml"/><Relationship Id="rId146" Type="http://schemas.openxmlformats.org/officeDocument/2006/relationships/tags" Target="../tags/tag521.xml"/><Relationship Id="rId167" Type="http://schemas.openxmlformats.org/officeDocument/2006/relationships/tags" Target="../tags/tag542.xml"/><Relationship Id="rId188" Type="http://schemas.openxmlformats.org/officeDocument/2006/relationships/tags" Target="../tags/tag563.xml"/><Relationship Id="rId7" Type="http://schemas.openxmlformats.org/officeDocument/2006/relationships/tags" Target="../tags/tag382.xml"/><Relationship Id="rId71" Type="http://schemas.openxmlformats.org/officeDocument/2006/relationships/tags" Target="../tags/tag446.xml"/><Relationship Id="rId92" Type="http://schemas.openxmlformats.org/officeDocument/2006/relationships/tags" Target="../tags/tag467.xml"/><Relationship Id="rId162" Type="http://schemas.openxmlformats.org/officeDocument/2006/relationships/tags" Target="../tags/tag537.xml"/><Relationship Id="rId183" Type="http://schemas.openxmlformats.org/officeDocument/2006/relationships/tags" Target="../tags/tag558.xml"/><Relationship Id="rId213" Type="http://schemas.openxmlformats.org/officeDocument/2006/relationships/tags" Target="../tags/tag588.xml"/><Relationship Id="rId218" Type="http://schemas.openxmlformats.org/officeDocument/2006/relationships/tags" Target="../tags/tag593.xml"/><Relationship Id="rId2" Type="http://schemas.openxmlformats.org/officeDocument/2006/relationships/tags" Target="../tags/tag377.xml"/><Relationship Id="rId29" Type="http://schemas.openxmlformats.org/officeDocument/2006/relationships/tags" Target="../tags/tag404.xml"/><Relationship Id="rId24" Type="http://schemas.openxmlformats.org/officeDocument/2006/relationships/tags" Target="../tags/tag399.xml"/><Relationship Id="rId40" Type="http://schemas.openxmlformats.org/officeDocument/2006/relationships/tags" Target="../tags/tag415.xml"/><Relationship Id="rId45" Type="http://schemas.openxmlformats.org/officeDocument/2006/relationships/tags" Target="../tags/tag420.xml"/><Relationship Id="rId66" Type="http://schemas.openxmlformats.org/officeDocument/2006/relationships/tags" Target="../tags/tag441.xml"/><Relationship Id="rId87" Type="http://schemas.openxmlformats.org/officeDocument/2006/relationships/tags" Target="../tags/tag462.xml"/><Relationship Id="rId110" Type="http://schemas.openxmlformats.org/officeDocument/2006/relationships/tags" Target="../tags/tag485.xml"/><Relationship Id="rId115" Type="http://schemas.openxmlformats.org/officeDocument/2006/relationships/tags" Target="../tags/tag490.xml"/><Relationship Id="rId131" Type="http://schemas.openxmlformats.org/officeDocument/2006/relationships/tags" Target="../tags/tag506.xml"/><Relationship Id="rId136" Type="http://schemas.openxmlformats.org/officeDocument/2006/relationships/tags" Target="../tags/tag511.xml"/><Relationship Id="rId157" Type="http://schemas.openxmlformats.org/officeDocument/2006/relationships/tags" Target="../tags/tag532.xml"/><Relationship Id="rId178" Type="http://schemas.openxmlformats.org/officeDocument/2006/relationships/tags" Target="../tags/tag553.xml"/><Relationship Id="rId61" Type="http://schemas.openxmlformats.org/officeDocument/2006/relationships/tags" Target="../tags/tag436.xml"/><Relationship Id="rId82" Type="http://schemas.openxmlformats.org/officeDocument/2006/relationships/tags" Target="../tags/tag457.xml"/><Relationship Id="rId152" Type="http://schemas.openxmlformats.org/officeDocument/2006/relationships/tags" Target="../tags/tag527.xml"/><Relationship Id="rId173" Type="http://schemas.openxmlformats.org/officeDocument/2006/relationships/tags" Target="../tags/tag548.xml"/><Relationship Id="rId194" Type="http://schemas.openxmlformats.org/officeDocument/2006/relationships/tags" Target="../tags/tag569.xml"/><Relationship Id="rId199" Type="http://schemas.openxmlformats.org/officeDocument/2006/relationships/tags" Target="../tags/tag574.xml"/><Relationship Id="rId203" Type="http://schemas.openxmlformats.org/officeDocument/2006/relationships/tags" Target="../tags/tag578.xml"/><Relationship Id="rId208" Type="http://schemas.openxmlformats.org/officeDocument/2006/relationships/tags" Target="../tags/tag583.xml"/><Relationship Id="rId19" Type="http://schemas.openxmlformats.org/officeDocument/2006/relationships/tags" Target="../tags/tag394.xml"/><Relationship Id="rId14" Type="http://schemas.openxmlformats.org/officeDocument/2006/relationships/tags" Target="../tags/tag389.xml"/><Relationship Id="rId30" Type="http://schemas.openxmlformats.org/officeDocument/2006/relationships/tags" Target="../tags/tag405.xml"/><Relationship Id="rId35" Type="http://schemas.openxmlformats.org/officeDocument/2006/relationships/tags" Target="../tags/tag410.xml"/><Relationship Id="rId56" Type="http://schemas.openxmlformats.org/officeDocument/2006/relationships/tags" Target="../tags/tag431.xml"/><Relationship Id="rId77" Type="http://schemas.openxmlformats.org/officeDocument/2006/relationships/tags" Target="../tags/tag452.xml"/><Relationship Id="rId100" Type="http://schemas.openxmlformats.org/officeDocument/2006/relationships/tags" Target="../tags/tag475.xml"/><Relationship Id="rId105" Type="http://schemas.openxmlformats.org/officeDocument/2006/relationships/tags" Target="../tags/tag480.xml"/><Relationship Id="rId126" Type="http://schemas.openxmlformats.org/officeDocument/2006/relationships/tags" Target="../tags/tag501.xml"/><Relationship Id="rId147" Type="http://schemas.openxmlformats.org/officeDocument/2006/relationships/tags" Target="../tags/tag522.xml"/><Relationship Id="rId168" Type="http://schemas.openxmlformats.org/officeDocument/2006/relationships/tags" Target="../tags/tag543.xml"/><Relationship Id="rId8" Type="http://schemas.openxmlformats.org/officeDocument/2006/relationships/tags" Target="../tags/tag383.xml"/><Relationship Id="rId51" Type="http://schemas.openxmlformats.org/officeDocument/2006/relationships/tags" Target="../tags/tag426.xml"/><Relationship Id="rId72" Type="http://schemas.openxmlformats.org/officeDocument/2006/relationships/tags" Target="../tags/tag447.xml"/><Relationship Id="rId93" Type="http://schemas.openxmlformats.org/officeDocument/2006/relationships/tags" Target="../tags/tag468.xml"/><Relationship Id="rId98" Type="http://schemas.openxmlformats.org/officeDocument/2006/relationships/tags" Target="../tags/tag473.xml"/><Relationship Id="rId121" Type="http://schemas.openxmlformats.org/officeDocument/2006/relationships/tags" Target="../tags/tag496.xml"/><Relationship Id="rId142" Type="http://schemas.openxmlformats.org/officeDocument/2006/relationships/tags" Target="../tags/tag517.xml"/><Relationship Id="rId163" Type="http://schemas.openxmlformats.org/officeDocument/2006/relationships/tags" Target="../tags/tag538.xml"/><Relationship Id="rId184" Type="http://schemas.openxmlformats.org/officeDocument/2006/relationships/tags" Target="../tags/tag559.xml"/><Relationship Id="rId189" Type="http://schemas.openxmlformats.org/officeDocument/2006/relationships/tags" Target="../tags/tag564.xml"/><Relationship Id="rId219" Type="http://schemas.openxmlformats.org/officeDocument/2006/relationships/tags" Target="../tags/tag594.xml"/><Relationship Id="rId3" Type="http://schemas.openxmlformats.org/officeDocument/2006/relationships/tags" Target="../tags/tag378.xml"/><Relationship Id="rId214" Type="http://schemas.openxmlformats.org/officeDocument/2006/relationships/tags" Target="../tags/tag589.xml"/><Relationship Id="rId25" Type="http://schemas.openxmlformats.org/officeDocument/2006/relationships/tags" Target="../tags/tag400.xml"/><Relationship Id="rId46" Type="http://schemas.openxmlformats.org/officeDocument/2006/relationships/tags" Target="../tags/tag421.xml"/><Relationship Id="rId67" Type="http://schemas.openxmlformats.org/officeDocument/2006/relationships/tags" Target="../tags/tag442.xml"/><Relationship Id="rId116" Type="http://schemas.openxmlformats.org/officeDocument/2006/relationships/tags" Target="../tags/tag491.xml"/><Relationship Id="rId137" Type="http://schemas.openxmlformats.org/officeDocument/2006/relationships/tags" Target="../tags/tag512.xml"/><Relationship Id="rId158" Type="http://schemas.openxmlformats.org/officeDocument/2006/relationships/tags" Target="../tags/tag533.xml"/><Relationship Id="rId20" Type="http://schemas.openxmlformats.org/officeDocument/2006/relationships/tags" Target="../tags/tag395.xml"/><Relationship Id="rId41" Type="http://schemas.openxmlformats.org/officeDocument/2006/relationships/tags" Target="../tags/tag416.xml"/><Relationship Id="rId62" Type="http://schemas.openxmlformats.org/officeDocument/2006/relationships/tags" Target="../tags/tag437.xml"/><Relationship Id="rId83" Type="http://schemas.openxmlformats.org/officeDocument/2006/relationships/tags" Target="../tags/tag458.xml"/><Relationship Id="rId88" Type="http://schemas.openxmlformats.org/officeDocument/2006/relationships/tags" Target="../tags/tag463.xml"/><Relationship Id="rId111" Type="http://schemas.openxmlformats.org/officeDocument/2006/relationships/tags" Target="../tags/tag486.xml"/><Relationship Id="rId132" Type="http://schemas.openxmlformats.org/officeDocument/2006/relationships/tags" Target="../tags/tag507.xml"/><Relationship Id="rId153" Type="http://schemas.openxmlformats.org/officeDocument/2006/relationships/tags" Target="../tags/tag528.xml"/><Relationship Id="rId174" Type="http://schemas.openxmlformats.org/officeDocument/2006/relationships/tags" Target="../tags/tag549.xml"/><Relationship Id="rId179" Type="http://schemas.openxmlformats.org/officeDocument/2006/relationships/tags" Target="../tags/tag554.xml"/><Relationship Id="rId195" Type="http://schemas.openxmlformats.org/officeDocument/2006/relationships/tags" Target="../tags/tag570.xml"/><Relationship Id="rId209" Type="http://schemas.openxmlformats.org/officeDocument/2006/relationships/tags" Target="../tags/tag584.xml"/><Relationship Id="rId190" Type="http://schemas.openxmlformats.org/officeDocument/2006/relationships/tags" Target="../tags/tag565.xml"/><Relationship Id="rId204" Type="http://schemas.openxmlformats.org/officeDocument/2006/relationships/tags" Target="../tags/tag579.xml"/><Relationship Id="rId220" Type="http://schemas.openxmlformats.org/officeDocument/2006/relationships/tags" Target="../tags/tag595.xml"/><Relationship Id="rId15" Type="http://schemas.openxmlformats.org/officeDocument/2006/relationships/tags" Target="../tags/tag390.xml"/><Relationship Id="rId36" Type="http://schemas.openxmlformats.org/officeDocument/2006/relationships/tags" Target="../tags/tag411.xml"/><Relationship Id="rId57" Type="http://schemas.openxmlformats.org/officeDocument/2006/relationships/tags" Target="../tags/tag432.xml"/><Relationship Id="rId106" Type="http://schemas.openxmlformats.org/officeDocument/2006/relationships/tags" Target="../tags/tag481.xml"/><Relationship Id="rId127" Type="http://schemas.openxmlformats.org/officeDocument/2006/relationships/tags" Target="../tags/tag502.xml"/><Relationship Id="rId10" Type="http://schemas.openxmlformats.org/officeDocument/2006/relationships/tags" Target="../tags/tag385.xml"/><Relationship Id="rId31" Type="http://schemas.openxmlformats.org/officeDocument/2006/relationships/tags" Target="../tags/tag406.xml"/><Relationship Id="rId52" Type="http://schemas.openxmlformats.org/officeDocument/2006/relationships/tags" Target="../tags/tag427.xml"/><Relationship Id="rId73" Type="http://schemas.openxmlformats.org/officeDocument/2006/relationships/tags" Target="../tags/tag448.xml"/><Relationship Id="rId78" Type="http://schemas.openxmlformats.org/officeDocument/2006/relationships/tags" Target="../tags/tag453.xml"/><Relationship Id="rId94" Type="http://schemas.openxmlformats.org/officeDocument/2006/relationships/tags" Target="../tags/tag469.xml"/><Relationship Id="rId99" Type="http://schemas.openxmlformats.org/officeDocument/2006/relationships/tags" Target="../tags/tag474.xml"/><Relationship Id="rId101" Type="http://schemas.openxmlformats.org/officeDocument/2006/relationships/tags" Target="../tags/tag476.xml"/><Relationship Id="rId122" Type="http://schemas.openxmlformats.org/officeDocument/2006/relationships/tags" Target="../tags/tag497.xml"/><Relationship Id="rId143" Type="http://schemas.openxmlformats.org/officeDocument/2006/relationships/tags" Target="../tags/tag518.xml"/><Relationship Id="rId148" Type="http://schemas.openxmlformats.org/officeDocument/2006/relationships/tags" Target="../tags/tag523.xml"/><Relationship Id="rId164" Type="http://schemas.openxmlformats.org/officeDocument/2006/relationships/tags" Target="../tags/tag539.xml"/><Relationship Id="rId169" Type="http://schemas.openxmlformats.org/officeDocument/2006/relationships/tags" Target="../tags/tag544.xml"/><Relationship Id="rId185" Type="http://schemas.openxmlformats.org/officeDocument/2006/relationships/tags" Target="../tags/tag560.xml"/><Relationship Id="rId4" Type="http://schemas.openxmlformats.org/officeDocument/2006/relationships/tags" Target="../tags/tag379.xml"/><Relationship Id="rId9" Type="http://schemas.openxmlformats.org/officeDocument/2006/relationships/tags" Target="../tags/tag384.xml"/><Relationship Id="rId180" Type="http://schemas.openxmlformats.org/officeDocument/2006/relationships/tags" Target="../tags/tag555.xml"/><Relationship Id="rId210" Type="http://schemas.openxmlformats.org/officeDocument/2006/relationships/tags" Target="../tags/tag585.xml"/><Relationship Id="rId215" Type="http://schemas.openxmlformats.org/officeDocument/2006/relationships/tags" Target="../tags/tag590.xml"/><Relationship Id="rId26" Type="http://schemas.openxmlformats.org/officeDocument/2006/relationships/tags" Target="../tags/tag401.xml"/><Relationship Id="rId47" Type="http://schemas.openxmlformats.org/officeDocument/2006/relationships/tags" Target="../tags/tag422.xml"/><Relationship Id="rId68" Type="http://schemas.openxmlformats.org/officeDocument/2006/relationships/tags" Target="../tags/tag443.xml"/><Relationship Id="rId89" Type="http://schemas.openxmlformats.org/officeDocument/2006/relationships/tags" Target="../tags/tag464.xml"/><Relationship Id="rId112" Type="http://schemas.openxmlformats.org/officeDocument/2006/relationships/tags" Target="../tags/tag487.xml"/><Relationship Id="rId133" Type="http://schemas.openxmlformats.org/officeDocument/2006/relationships/tags" Target="../tags/tag508.xml"/><Relationship Id="rId154" Type="http://schemas.openxmlformats.org/officeDocument/2006/relationships/tags" Target="../tags/tag529.xml"/><Relationship Id="rId175" Type="http://schemas.openxmlformats.org/officeDocument/2006/relationships/tags" Target="../tags/tag550.xml"/><Relationship Id="rId196" Type="http://schemas.openxmlformats.org/officeDocument/2006/relationships/tags" Target="../tags/tag571.xml"/><Relationship Id="rId200" Type="http://schemas.openxmlformats.org/officeDocument/2006/relationships/tags" Target="../tags/tag575.xml"/><Relationship Id="rId16" Type="http://schemas.openxmlformats.org/officeDocument/2006/relationships/tags" Target="../tags/tag391.xml"/><Relationship Id="rId221" Type="http://schemas.openxmlformats.org/officeDocument/2006/relationships/tags" Target="../tags/tag596.xml"/><Relationship Id="rId37" Type="http://schemas.openxmlformats.org/officeDocument/2006/relationships/tags" Target="../tags/tag412.xml"/><Relationship Id="rId58" Type="http://schemas.openxmlformats.org/officeDocument/2006/relationships/tags" Target="../tags/tag433.xml"/><Relationship Id="rId79" Type="http://schemas.openxmlformats.org/officeDocument/2006/relationships/tags" Target="../tags/tag454.xml"/><Relationship Id="rId102" Type="http://schemas.openxmlformats.org/officeDocument/2006/relationships/tags" Target="../tags/tag477.xml"/><Relationship Id="rId123" Type="http://schemas.openxmlformats.org/officeDocument/2006/relationships/tags" Target="../tags/tag498.xml"/><Relationship Id="rId144" Type="http://schemas.openxmlformats.org/officeDocument/2006/relationships/tags" Target="../tags/tag519.xml"/><Relationship Id="rId90" Type="http://schemas.openxmlformats.org/officeDocument/2006/relationships/tags" Target="../tags/tag465.xml"/><Relationship Id="rId165" Type="http://schemas.openxmlformats.org/officeDocument/2006/relationships/tags" Target="../tags/tag540.xml"/><Relationship Id="rId186" Type="http://schemas.openxmlformats.org/officeDocument/2006/relationships/tags" Target="../tags/tag561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610.xml"/><Relationship Id="rId18" Type="http://schemas.openxmlformats.org/officeDocument/2006/relationships/tags" Target="../tags/tag615.xml"/><Relationship Id="rId26" Type="http://schemas.openxmlformats.org/officeDocument/2006/relationships/tags" Target="../tags/tag623.xml"/><Relationship Id="rId39" Type="http://schemas.openxmlformats.org/officeDocument/2006/relationships/tags" Target="../tags/tag636.xml"/><Relationship Id="rId21" Type="http://schemas.openxmlformats.org/officeDocument/2006/relationships/tags" Target="../tags/tag618.xml"/><Relationship Id="rId34" Type="http://schemas.openxmlformats.org/officeDocument/2006/relationships/tags" Target="../tags/tag631.xml"/><Relationship Id="rId42" Type="http://schemas.openxmlformats.org/officeDocument/2006/relationships/tags" Target="../tags/tag639.xml"/><Relationship Id="rId47" Type="http://schemas.openxmlformats.org/officeDocument/2006/relationships/tags" Target="../tags/tag644.xml"/><Relationship Id="rId50" Type="http://schemas.openxmlformats.org/officeDocument/2006/relationships/tags" Target="../tags/tag647.xml"/><Relationship Id="rId55" Type="http://schemas.openxmlformats.org/officeDocument/2006/relationships/slideLayout" Target="../slideLayouts/slideLayout2.xml"/><Relationship Id="rId7" Type="http://schemas.openxmlformats.org/officeDocument/2006/relationships/tags" Target="../tags/tag604.xml"/><Relationship Id="rId12" Type="http://schemas.openxmlformats.org/officeDocument/2006/relationships/tags" Target="../tags/tag609.xml"/><Relationship Id="rId17" Type="http://schemas.openxmlformats.org/officeDocument/2006/relationships/tags" Target="../tags/tag614.xml"/><Relationship Id="rId25" Type="http://schemas.openxmlformats.org/officeDocument/2006/relationships/tags" Target="../tags/tag622.xml"/><Relationship Id="rId33" Type="http://schemas.openxmlformats.org/officeDocument/2006/relationships/tags" Target="../tags/tag630.xml"/><Relationship Id="rId38" Type="http://schemas.openxmlformats.org/officeDocument/2006/relationships/tags" Target="../tags/tag635.xml"/><Relationship Id="rId46" Type="http://schemas.openxmlformats.org/officeDocument/2006/relationships/tags" Target="../tags/tag643.xml"/><Relationship Id="rId2" Type="http://schemas.openxmlformats.org/officeDocument/2006/relationships/tags" Target="../tags/tag599.xml"/><Relationship Id="rId16" Type="http://schemas.openxmlformats.org/officeDocument/2006/relationships/tags" Target="../tags/tag613.xml"/><Relationship Id="rId20" Type="http://schemas.openxmlformats.org/officeDocument/2006/relationships/tags" Target="../tags/tag617.xml"/><Relationship Id="rId29" Type="http://schemas.openxmlformats.org/officeDocument/2006/relationships/tags" Target="../tags/tag626.xml"/><Relationship Id="rId41" Type="http://schemas.openxmlformats.org/officeDocument/2006/relationships/tags" Target="../tags/tag638.xml"/><Relationship Id="rId54" Type="http://schemas.openxmlformats.org/officeDocument/2006/relationships/tags" Target="../tags/tag651.xml"/><Relationship Id="rId1" Type="http://schemas.openxmlformats.org/officeDocument/2006/relationships/tags" Target="../tags/tag598.xml"/><Relationship Id="rId6" Type="http://schemas.openxmlformats.org/officeDocument/2006/relationships/tags" Target="../tags/tag603.xml"/><Relationship Id="rId11" Type="http://schemas.openxmlformats.org/officeDocument/2006/relationships/tags" Target="../tags/tag608.xml"/><Relationship Id="rId24" Type="http://schemas.openxmlformats.org/officeDocument/2006/relationships/tags" Target="../tags/tag621.xml"/><Relationship Id="rId32" Type="http://schemas.openxmlformats.org/officeDocument/2006/relationships/tags" Target="../tags/tag629.xml"/><Relationship Id="rId37" Type="http://schemas.openxmlformats.org/officeDocument/2006/relationships/tags" Target="../tags/tag634.xml"/><Relationship Id="rId40" Type="http://schemas.openxmlformats.org/officeDocument/2006/relationships/tags" Target="../tags/tag637.xml"/><Relationship Id="rId45" Type="http://schemas.openxmlformats.org/officeDocument/2006/relationships/tags" Target="../tags/tag642.xml"/><Relationship Id="rId53" Type="http://schemas.openxmlformats.org/officeDocument/2006/relationships/tags" Target="../tags/tag650.xml"/><Relationship Id="rId5" Type="http://schemas.openxmlformats.org/officeDocument/2006/relationships/tags" Target="../tags/tag602.xml"/><Relationship Id="rId15" Type="http://schemas.openxmlformats.org/officeDocument/2006/relationships/tags" Target="../tags/tag612.xml"/><Relationship Id="rId23" Type="http://schemas.openxmlformats.org/officeDocument/2006/relationships/tags" Target="../tags/tag620.xml"/><Relationship Id="rId28" Type="http://schemas.openxmlformats.org/officeDocument/2006/relationships/tags" Target="../tags/tag625.xml"/><Relationship Id="rId36" Type="http://schemas.openxmlformats.org/officeDocument/2006/relationships/tags" Target="../tags/tag633.xml"/><Relationship Id="rId49" Type="http://schemas.openxmlformats.org/officeDocument/2006/relationships/tags" Target="../tags/tag646.xml"/><Relationship Id="rId10" Type="http://schemas.openxmlformats.org/officeDocument/2006/relationships/tags" Target="../tags/tag607.xml"/><Relationship Id="rId19" Type="http://schemas.openxmlformats.org/officeDocument/2006/relationships/tags" Target="../tags/tag616.xml"/><Relationship Id="rId31" Type="http://schemas.openxmlformats.org/officeDocument/2006/relationships/tags" Target="../tags/tag628.xml"/><Relationship Id="rId44" Type="http://schemas.openxmlformats.org/officeDocument/2006/relationships/tags" Target="../tags/tag641.xml"/><Relationship Id="rId52" Type="http://schemas.openxmlformats.org/officeDocument/2006/relationships/tags" Target="../tags/tag649.xml"/><Relationship Id="rId4" Type="http://schemas.openxmlformats.org/officeDocument/2006/relationships/tags" Target="../tags/tag601.xml"/><Relationship Id="rId9" Type="http://schemas.openxmlformats.org/officeDocument/2006/relationships/tags" Target="../tags/tag606.xml"/><Relationship Id="rId14" Type="http://schemas.openxmlformats.org/officeDocument/2006/relationships/tags" Target="../tags/tag611.xml"/><Relationship Id="rId22" Type="http://schemas.openxmlformats.org/officeDocument/2006/relationships/tags" Target="../tags/tag619.xml"/><Relationship Id="rId27" Type="http://schemas.openxmlformats.org/officeDocument/2006/relationships/tags" Target="../tags/tag624.xml"/><Relationship Id="rId30" Type="http://schemas.openxmlformats.org/officeDocument/2006/relationships/tags" Target="../tags/tag627.xml"/><Relationship Id="rId35" Type="http://schemas.openxmlformats.org/officeDocument/2006/relationships/tags" Target="../tags/tag632.xml"/><Relationship Id="rId43" Type="http://schemas.openxmlformats.org/officeDocument/2006/relationships/tags" Target="../tags/tag640.xml"/><Relationship Id="rId48" Type="http://schemas.openxmlformats.org/officeDocument/2006/relationships/tags" Target="../tags/tag645.xml"/><Relationship Id="rId8" Type="http://schemas.openxmlformats.org/officeDocument/2006/relationships/tags" Target="../tags/tag605.xml"/><Relationship Id="rId51" Type="http://schemas.openxmlformats.org/officeDocument/2006/relationships/tags" Target="../tags/tag648.xml"/><Relationship Id="rId3" Type="http://schemas.openxmlformats.org/officeDocument/2006/relationships/tags" Target="../tags/tag600.xm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tags" Target="../tags/tag768.xml"/><Relationship Id="rId21" Type="http://schemas.openxmlformats.org/officeDocument/2006/relationships/tags" Target="../tags/tag672.xml"/><Relationship Id="rId42" Type="http://schemas.openxmlformats.org/officeDocument/2006/relationships/tags" Target="../tags/tag693.xml"/><Relationship Id="rId63" Type="http://schemas.openxmlformats.org/officeDocument/2006/relationships/tags" Target="../tags/tag714.xml"/><Relationship Id="rId84" Type="http://schemas.openxmlformats.org/officeDocument/2006/relationships/tags" Target="../tags/tag735.xml"/><Relationship Id="rId138" Type="http://schemas.openxmlformats.org/officeDocument/2006/relationships/tags" Target="../tags/tag789.xml"/><Relationship Id="rId159" Type="http://schemas.openxmlformats.org/officeDocument/2006/relationships/tags" Target="../tags/tag810.xml"/><Relationship Id="rId170" Type="http://schemas.openxmlformats.org/officeDocument/2006/relationships/tags" Target="../tags/tag821.xml"/><Relationship Id="rId191" Type="http://schemas.openxmlformats.org/officeDocument/2006/relationships/tags" Target="../tags/tag842.xml"/><Relationship Id="rId205" Type="http://schemas.openxmlformats.org/officeDocument/2006/relationships/tags" Target="../tags/tag856.xml"/><Relationship Id="rId107" Type="http://schemas.openxmlformats.org/officeDocument/2006/relationships/tags" Target="../tags/tag758.xml"/><Relationship Id="rId11" Type="http://schemas.openxmlformats.org/officeDocument/2006/relationships/tags" Target="../tags/tag662.xml"/><Relationship Id="rId32" Type="http://schemas.openxmlformats.org/officeDocument/2006/relationships/tags" Target="../tags/tag683.xml"/><Relationship Id="rId53" Type="http://schemas.openxmlformats.org/officeDocument/2006/relationships/tags" Target="../tags/tag704.xml"/><Relationship Id="rId74" Type="http://schemas.openxmlformats.org/officeDocument/2006/relationships/tags" Target="../tags/tag725.xml"/><Relationship Id="rId128" Type="http://schemas.openxmlformats.org/officeDocument/2006/relationships/tags" Target="../tags/tag779.xml"/><Relationship Id="rId149" Type="http://schemas.openxmlformats.org/officeDocument/2006/relationships/tags" Target="../tags/tag800.xml"/><Relationship Id="rId5" Type="http://schemas.openxmlformats.org/officeDocument/2006/relationships/tags" Target="../tags/tag656.xml"/><Relationship Id="rId90" Type="http://schemas.openxmlformats.org/officeDocument/2006/relationships/tags" Target="../tags/tag741.xml"/><Relationship Id="rId95" Type="http://schemas.openxmlformats.org/officeDocument/2006/relationships/tags" Target="../tags/tag746.xml"/><Relationship Id="rId160" Type="http://schemas.openxmlformats.org/officeDocument/2006/relationships/tags" Target="../tags/tag811.xml"/><Relationship Id="rId165" Type="http://schemas.openxmlformats.org/officeDocument/2006/relationships/tags" Target="../tags/tag816.xml"/><Relationship Id="rId181" Type="http://schemas.openxmlformats.org/officeDocument/2006/relationships/tags" Target="../tags/tag832.xml"/><Relationship Id="rId186" Type="http://schemas.openxmlformats.org/officeDocument/2006/relationships/tags" Target="../tags/tag837.xml"/><Relationship Id="rId216" Type="http://schemas.openxmlformats.org/officeDocument/2006/relationships/tags" Target="../tags/tag867.xml"/><Relationship Id="rId211" Type="http://schemas.openxmlformats.org/officeDocument/2006/relationships/tags" Target="../tags/tag862.xml"/><Relationship Id="rId22" Type="http://schemas.openxmlformats.org/officeDocument/2006/relationships/tags" Target="../tags/tag673.xml"/><Relationship Id="rId27" Type="http://schemas.openxmlformats.org/officeDocument/2006/relationships/tags" Target="../tags/tag678.xml"/><Relationship Id="rId43" Type="http://schemas.openxmlformats.org/officeDocument/2006/relationships/tags" Target="../tags/tag694.xml"/><Relationship Id="rId48" Type="http://schemas.openxmlformats.org/officeDocument/2006/relationships/tags" Target="../tags/tag699.xml"/><Relationship Id="rId64" Type="http://schemas.openxmlformats.org/officeDocument/2006/relationships/tags" Target="../tags/tag715.xml"/><Relationship Id="rId69" Type="http://schemas.openxmlformats.org/officeDocument/2006/relationships/tags" Target="../tags/tag720.xml"/><Relationship Id="rId113" Type="http://schemas.openxmlformats.org/officeDocument/2006/relationships/tags" Target="../tags/tag764.xml"/><Relationship Id="rId118" Type="http://schemas.openxmlformats.org/officeDocument/2006/relationships/tags" Target="../tags/tag769.xml"/><Relationship Id="rId134" Type="http://schemas.openxmlformats.org/officeDocument/2006/relationships/tags" Target="../tags/tag785.xml"/><Relationship Id="rId139" Type="http://schemas.openxmlformats.org/officeDocument/2006/relationships/tags" Target="../tags/tag790.xml"/><Relationship Id="rId80" Type="http://schemas.openxmlformats.org/officeDocument/2006/relationships/tags" Target="../tags/tag731.xml"/><Relationship Id="rId85" Type="http://schemas.openxmlformats.org/officeDocument/2006/relationships/tags" Target="../tags/tag736.xml"/><Relationship Id="rId150" Type="http://schemas.openxmlformats.org/officeDocument/2006/relationships/tags" Target="../tags/tag801.xml"/><Relationship Id="rId155" Type="http://schemas.openxmlformats.org/officeDocument/2006/relationships/tags" Target="../tags/tag806.xml"/><Relationship Id="rId171" Type="http://schemas.openxmlformats.org/officeDocument/2006/relationships/tags" Target="../tags/tag822.xml"/><Relationship Id="rId176" Type="http://schemas.openxmlformats.org/officeDocument/2006/relationships/tags" Target="../tags/tag827.xml"/><Relationship Id="rId192" Type="http://schemas.openxmlformats.org/officeDocument/2006/relationships/tags" Target="../tags/tag843.xml"/><Relationship Id="rId197" Type="http://schemas.openxmlformats.org/officeDocument/2006/relationships/tags" Target="../tags/tag848.xml"/><Relationship Id="rId206" Type="http://schemas.openxmlformats.org/officeDocument/2006/relationships/tags" Target="../tags/tag857.xml"/><Relationship Id="rId201" Type="http://schemas.openxmlformats.org/officeDocument/2006/relationships/tags" Target="../tags/tag852.xml"/><Relationship Id="rId12" Type="http://schemas.openxmlformats.org/officeDocument/2006/relationships/tags" Target="../tags/tag663.xml"/><Relationship Id="rId17" Type="http://schemas.openxmlformats.org/officeDocument/2006/relationships/tags" Target="../tags/tag668.xml"/><Relationship Id="rId33" Type="http://schemas.openxmlformats.org/officeDocument/2006/relationships/tags" Target="../tags/tag684.xml"/><Relationship Id="rId38" Type="http://schemas.openxmlformats.org/officeDocument/2006/relationships/tags" Target="../tags/tag689.xml"/><Relationship Id="rId59" Type="http://schemas.openxmlformats.org/officeDocument/2006/relationships/tags" Target="../tags/tag710.xml"/><Relationship Id="rId103" Type="http://schemas.openxmlformats.org/officeDocument/2006/relationships/tags" Target="../tags/tag754.xml"/><Relationship Id="rId108" Type="http://schemas.openxmlformats.org/officeDocument/2006/relationships/tags" Target="../tags/tag759.xml"/><Relationship Id="rId124" Type="http://schemas.openxmlformats.org/officeDocument/2006/relationships/tags" Target="../tags/tag775.xml"/><Relationship Id="rId129" Type="http://schemas.openxmlformats.org/officeDocument/2006/relationships/tags" Target="../tags/tag780.xml"/><Relationship Id="rId54" Type="http://schemas.openxmlformats.org/officeDocument/2006/relationships/tags" Target="../tags/tag705.xml"/><Relationship Id="rId70" Type="http://schemas.openxmlformats.org/officeDocument/2006/relationships/tags" Target="../tags/tag721.xml"/><Relationship Id="rId75" Type="http://schemas.openxmlformats.org/officeDocument/2006/relationships/tags" Target="../tags/tag726.xml"/><Relationship Id="rId91" Type="http://schemas.openxmlformats.org/officeDocument/2006/relationships/tags" Target="../tags/tag742.xml"/><Relationship Id="rId96" Type="http://schemas.openxmlformats.org/officeDocument/2006/relationships/tags" Target="../tags/tag747.xml"/><Relationship Id="rId140" Type="http://schemas.openxmlformats.org/officeDocument/2006/relationships/tags" Target="../tags/tag791.xml"/><Relationship Id="rId145" Type="http://schemas.openxmlformats.org/officeDocument/2006/relationships/tags" Target="../tags/tag796.xml"/><Relationship Id="rId161" Type="http://schemas.openxmlformats.org/officeDocument/2006/relationships/tags" Target="../tags/tag812.xml"/><Relationship Id="rId166" Type="http://schemas.openxmlformats.org/officeDocument/2006/relationships/tags" Target="../tags/tag817.xml"/><Relationship Id="rId182" Type="http://schemas.openxmlformats.org/officeDocument/2006/relationships/tags" Target="../tags/tag833.xml"/><Relationship Id="rId187" Type="http://schemas.openxmlformats.org/officeDocument/2006/relationships/tags" Target="../tags/tag838.xml"/><Relationship Id="rId217" Type="http://schemas.openxmlformats.org/officeDocument/2006/relationships/tags" Target="../tags/tag868.xml"/><Relationship Id="rId1" Type="http://schemas.openxmlformats.org/officeDocument/2006/relationships/tags" Target="../tags/tag652.xml"/><Relationship Id="rId6" Type="http://schemas.openxmlformats.org/officeDocument/2006/relationships/tags" Target="../tags/tag657.xml"/><Relationship Id="rId212" Type="http://schemas.openxmlformats.org/officeDocument/2006/relationships/tags" Target="../tags/tag863.xml"/><Relationship Id="rId23" Type="http://schemas.openxmlformats.org/officeDocument/2006/relationships/tags" Target="../tags/tag674.xml"/><Relationship Id="rId28" Type="http://schemas.openxmlformats.org/officeDocument/2006/relationships/tags" Target="../tags/tag679.xml"/><Relationship Id="rId49" Type="http://schemas.openxmlformats.org/officeDocument/2006/relationships/tags" Target="../tags/tag700.xml"/><Relationship Id="rId114" Type="http://schemas.openxmlformats.org/officeDocument/2006/relationships/tags" Target="../tags/tag765.xml"/><Relationship Id="rId119" Type="http://schemas.openxmlformats.org/officeDocument/2006/relationships/tags" Target="../tags/tag770.xml"/><Relationship Id="rId44" Type="http://schemas.openxmlformats.org/officeDocument/2006/relationships/tags" Target="../tags/tag695.xml"/><Relationship Id="rId60" Type="http://schemas.openxmlformats.org/officeDocument/2006/relationships/tags" Target="../tags/tag711.xml"/><Relationship Id="rId65" Type="http://schemas.openxmlformats.org/officeDocument/2006/relationships/tags" Target="../tags/tag716.xml"/><Relationship Id="rId81" Type="http://schemas.openxmlformats.org/officeDocument/2006/relationships/tags" Target="../tags/tag732.xml"/><Relationship Id="rId86" Type="http://schemas.openxmlformats.org/officeDocument/2006/relationships/tags" Target="../tags/tag737.xml"/><Relationship Id="rId130" Type="http://schemas.openxmlformats.org/officeDocument/2006/relationships/tags" Target="../tags/tag781.xml"/><Relationship Id="rId135" Type="http://schemas.openxmlformats.org/officeDocument/2006/relationships/tags" Target="../tags/tag786.xml"/><Relationship Id="rId151" Type="http://schemas.openxmlformats.org/officeDocument/2006/relationships/tags" Target="../tags/tag802.xml"/><Relationship Id="rId156" Type="http://schemas.openxmlformats.org/officeDocument/2006/relationships/tags" Target="../tags/tag807.xml"/><Relationship Id="rId177" Type="http://schemas.openxmlformats.org/officeDocument/2006/relationships/tags" Target="../tags/tag828.xml"/><Relationship Id="rId198" Type="http://schemas.openxmlformats.org/officeDocument/2006/relationships/tags" Target="../tags/tag849.xml"/><Relationship Id="rId172" Type="http://schemas.openxmlformats.org/officeDocument/2006/relationships/tags" Target="../tags/tag823.xml"/><Relationship Id="rId193" Type="http://schemas.openxmlformats.org/officeDocument/2006/relationships/tags" Target="../tags/tag844.xml"/><Relationship Id="rId202" Type="http://schemas.openxmlformats.org/officeDocument/2006/relationships/tags" Target="../tags/tag853.xml"/><Relationship Id="rId207" Type="http://schemas.openxmlformats.org/officeDocument/2006/relationships/tags" Target="../tags/tag858.xml"/><Relationship Id="rId13" Type="http://schemas.openxmlformats.org/officeDocument/2006/relationships/tags" Target="../tags/tag664.xml"/><Relationship Id="rId18" Type="http://schemas.openxmlformats.org/officeDocument/2006/relationships/tags" Target="../tags/tag669.xml"/><Relationship Id="rId39" Type="http://schemas.openxmlformats.org/officeDocument/2006/relationships/tags" Target="../tags/tag690.xml"/><Relationship Id="rId109" Type="http://schemas.openxmlformats.org/officeDocument/2006/relationships/tags" Target="../tags/tag760.xml"/><Relationship Id="rId34" Type="http://schemas.openxmlformats.org/officeDocument/2006/relationships/tags" Target="../tags/tag685.xml"/><Relationship Id="rId50" Type="http://schemas.openxmlformats.org/officeDocument/2006/relationships/tags" Target="../tags/tag701.xml"/><Relationship Id="rId55" Type="http://schemas.openxmlformats.org/officeDocument/2006/relationships/tags" Target="../tags/tag706.xml"/><Relationship Id="rId76" Type="http://schemas.openxmlformats.org/officeDocument/2006/relationships/tags" Target="../tags/tag727.xml"/><Relationship Id="rId97" Type="http://schemas.openxmlformats.org/officeDocument/2006/relationships/tags" Target="../tags/tag748.xml"/><Relationship Id="rId104" Type="http://schemas.openxmlformats.org/officeDocument/2006/relationships/tags" Target="../tags/tag755.xml"/><Relationship Id="rId120" Type="http://schemas.openxmlformats.org/officeDocument/2006/relationships/tags" Target="../tags/tag771.xml"/><Relationship Id="rId125" Type="http://schemas.openxmlformats.org/officeDocument/2006/relationships/tags" Target="../tags/tag776.xml"/><Relationship Id="rId141" Type="http://schemas.openxmlformats.org/officeDocument/2006/relationships/tags" Target="../tags/tag792.xml"/><Relationship Id="rId146" Type="http://schemas.openxmlformats.org/officeDocument/2006/relationships/tags" Target="../tags/tag797.xml"/><Relationship Id="rId167" Type="http://schemas.openxmlformats.org/officeDocument/2006/relationships/tags" Target="../tags/tag818.xml"/><Relationship Id="rId188" Type="http://schemas.openxmlformats.org/officeDocument/2006/relationships/tags" Target="../tags/tag839.xml"/><Relationship Id="rId7" Type="http://schemas.openxmlformats.org/officeDocument/2006/relationships/tags" Target="../tags/tag658.xml"/><Relationship Id="rId71" Type="http://schemas.openxmlformats.org/officeDocument/2006/relationships/tags" Target="../tags/tag722.xml"/><Relationship Id="rId92" Type="http://schemas.openxmlformats.org/officeDocument/2006/relationships/tags" Target="../tags/tag743.xml"/><Relationship Id="rId162" Type="http://schemas.openxmlformats.org/officeDocument/2006/relationships/tags" Target="../tags/tag813.xml"/><Relationship Id="rId183" Type="http://schemas.openxmlformats.org/officeDocument/2006/relationships/tags" Target="../tags/tag834.xml"/><Relationship Id="rId213" Type="http://schemas.openxmlformats.org/officeDocument/2006/relationships/tags" Target="../tags/tag864.xml"/><Relationship Id="rId218" Type="http://schemas.openxmlformats.org/officeDocument/2006/relationships/tags" Target="../tags/tag869.xml"/><Relationship Id="rId2" Type="http://schemas.openxmlformats.org/officeDocument/2006/relationships/tags" Target="../tags/tag653.xml"/><Relationship Id="rId29" Type="http://schemas.openxmlformats.org/officeDocument/2006/relationships/tags" Target="../tags/tag680.xml"/><Relationship Id="rId24" Type="http://schemas.openxmlformats.org/officeDocument/2006/relationships/tags" Target="../tags/tag675.xml"/><Relationship Id="rId40" Type="http://schemas.openxmlformats.org/officeDocument/2006/relationships/tags" Target="../tags/tag691.xml"/><Relationship Id="rId45" Type="http://schemas.openxmlformats.org/officeDocument/2006/relationships/tags" Target="../tags/tag696.xml"/><Relationship Id="rId66" Type="http://schemas.openxmlformats.org/officeDocument/2006/relationships/tags" Target="../tags/tag717.xml"/><Relationship Id="rId87" Type="http://schemas.openxmlformats.org/officeDocument/2006/relationships/tags" Target="../tags/tag738.xml"/><Relationship Id="rId110" Type="http://schemas.openxmlformats.org/officeDocument/2006/relationships/tags" Target="../tags/tag761.xml"/><Relationship Id="rId115" Type="http://schemas.openxmlformats.org/officeDocument/2006/relationships/tags" Target="../tags/tag766.xml"/><Relationship Id="rId131" Type="http://schemas.openxmlformats.org/officeDocument/2006/relationships/tags" Target="../tags/tag782.xml"/><Relationship Id="rId136" Type="http://schemas.openxmlformats.org/officeDocument/2006/relationships/tags" Target="../tags/tag787.xml"/><Relationship Id="rId157" Type="http://schemas.openxmlformats.org/officeDocument/2006/relationships/tags" Target="../tags/tag808.xml"/><Relationship Id="rId178" Type="http://schemas.openxmlformats.org/officeDocument/2006/relationships/tags" Target="../tags/tag829.xml"/><Relationship Id="rId61" Type="http://schemas.openxmlformats.org/officeDocument/2006/relationships/tags" Target="../tags/tag712.xml"/><Relationship Id="rId82" Type="http://schemas.openxmlformats.org/officeDocument/2006/relationships/tags" Target="../tags/tag733.xml"/><Relationship Id="rId152" Type="http://schemas.openxmlformats.org/officeDocument/2006/relationships/tags" Target="../tags/tag803.xml"/><Relationship Id="rId173" Type="http://schemas.openxmlformats.org/officeDocument/2006/relationships/tags" Target="../tags/tag824.xml"/><Relationship Id="rId194" Type="http://schemas.openxmlformats.org/officeDocument/2006/relationships/tags" Target="../tags/tag845.xml"/><Relationship Id="rId199" Type="http://schemas.openxmlformats.org/officeDocument/2006/relationships/tags" Target="../tags/tag850.xml"/><Relationship Id="rId203" Type="http://schemas.openxmlformats.org/officeDocument/2006/relationships/tags" Target="../tags/tag854.xml"/><Relationship Id="rId208" Type="http://schemas.openxmlformats.org/officeDocument/2006/relationships/tags" Target="../tags/tag859.xml"/><Relationship Id="rId19" Type="http://schemas.openxmlformats.org/officeDocument/2006/relationships/tags" Target="../tags/tag670.xml"/><Relationship Id="rId14" Type="http://schemas.openxmlformats.org/officeDocument/2006/relationships/tags" Target="../tags/tag665.xml"/><Relationship Id="rId30" Type="http://schemas.openxmlformats.org/officeDocument/2006/relationships/tags" Target="../tags/tag681.xml"/><Relationship Id="rId35" Type="http://schemas.openxmlformats.org/officeDocument/2006/relationships/tags" Target="../tags/tag686.xml"/><Relationship Id="rId56" Type="http://schemas.openxmlformats.org/officeDocument/2006/relationships/tags" Target="../tags/tag707.xml"/><Relationship Id="rId77" Type="http://schemas.openxmlformats.org/officeDocument/2006/relationships/tags" Target="../tags/tag728.xml"/><Relationship Id="rId100" Type="http://schemas.openxmlformats.org/officeDocument/2006/relationships/tags" Target="../tags/tag751.xml"/><Relationship Id="rId105" Type="http://schemas.openxmlformats.org/officeDocument/2006/relationships/tags" Target="../tags/tag756.xml"/><Relationship Id="rId126" Type="http://schemas.openxmlformats.org/officeDocument/2006/relationships/tags" Target="../tags/tag777.xml"/><Relationship Id="rId147" Type="http://schemas.openxmlformats.org/officeDocument/2006/relationships/tags" Target="../tags/tag798.xml"/><Relationship Id="rId168" Type="http://schemas.openxmlformats.org/officeDocument/2006/relationships/tags" Target="../tags/tag819.xml"/><Relationship Id="rId8" Type="http://schemas.openxmlformats.org/officeDocument/2006/relationships/tags" Target="../tags/tag659.xml"/><Relationship Id="rId51" Type="http://schemas.openxmlformats.org/officeDocument/2006/relationships/tags" Target="../tags/tag702.xml"/><Relationship Id="rId72" Type="http://schemas.openxmlformats.org/officeDocument/2006/relationships/tags" Target="../tags/tag723.xml"/><Relationship Id="rId93" Type="http://schemas.openxmlformats.org/officeDocument/2006/relationships/tags" Target="../tags/tag744.xml"/><Relationship Id="rId98" Type="http://schemas.openxmlformats.org/officeDocument/2006/relationships/tags" Target="../tags/tag749.xml"/><Relationship Id="rId121" Type="http://schemas.openxmlformats.org/officeDocument/2006/relationships/tags" Target="../tags/tag772.xml"/><Relationship Id="rId142" Type="http://schemas.openxmlformats.org/officeDocument/2006/relationships/tags" Target="../tags/tag793.xml"/><Relationship Id="rId163" Type="http://schemas.openxmlformats.org/officeDocument/2006/relationships/tags" Target="../tags/tag814.xml"/><Relationship Id="rId184" Type="http://schemas.openxmlformats.org/officeDocument/2006/relationships/tags" Target="../tags/tag835.xml"/><Relationship Id="rId189" Type="http://schemas.openxmlformats.org/officeDocument/2006/relationships/tags" Target="../tags/tag840.xml"/><Relationship Id="rId219" Type="http://schemas.openxmlformats.org/officeDocument/2006/relationships/tags" Target="../tags/tag870.xml"/><Relationship Id="rId3" Type="http://schemas.openxmlformats.org/officeDocument/2006/relationships/tags" Target="../tags/tag654.xml"/><Relationship Id="rId214" Type="http://schemas.openxmlformats.org/officeDocument/2006/relationships/tags" Target="../tags/tag865.xml"/><Relationship Id="rId25" Type="http://schemas.openxmlformats.org/officeDocument/2006/relationships/tags" Target="../tags/tag676.xml"/><Relationship Id="rId46" Type="http://schemas.openxmlformats.org/officeDocument/2006/relationships/tags" Target="../tags/tag697.xml"/><Relationship Id="rId67" Type="http://schemas.openxmlformats.org/officeDocument/2006/relationships/tags" Target="../tags/tag718.xml"/><Relationship Id="rId116" Type="http://schemas.openxmlformats.org/officeDocument/2006/relationships/tags" Target="../tags/tag767.xml"/><Relationship Id="rId137" Type="http://schemas.openxmlformats.org/officeDocument/2006/relationships/tags" Target="../tags/tag788.xml"/><Relationship Id="rId158" Type="http://schemas.openxmlformats.org/officeDocument/2006/relationships/tags" Target="../tags/tag809.xml"/><Relationship Id="rId20" Type="http://schemas.openxmlformats.org/officeDocument/2006/relationships/tags" Target="../tags/tag671.xml"/><Relationship Id="rId41" Type="http://schemas.openxmlformats.org/officeDocument/2006/relationships/tags" Target="../tags/tag692.xml"/><Relationship Id="rId62" Type="http://schemas.openxmlformats.org/officeDocument/2006/relationships/tags" Target="../tags/tag713.xml"/><Relationship Id="rId83" Type="http://schemas.openxmlformats.org/officeDocument/2006/relationships/tags" Target="../tags/tag734.xml"/><Relationship Id="rId88" Type="http://schemas.openxmlformats.org/officeDocument/2006/relationships/tags" Target="../tags/tag739.xml"/><Relationship Id="rId111" Type="http://schemas.openxmlformats.org/officeDocument/2006/relationships/tags" Target="../tags/tag762.xml"/><Relationship Id="rId132" Type="http://schemas.openxmlformats.org/officeDocument/2006/relationships/tags" Target="../tags/tag783.xml"/><Relationship Id="rId153" Type="http://schemas.openxmlformats.org/officeDocument/2006/relationships/tags" Target="../tags/tag804.xml"/><Relationship Id="rId174" Type="http://schemas.openxmlformats.org/officeDocument/2006/relationships/tags" Target="../tags/tag825.xml"/><Relationship Id="rId179" Type="http://schemas.openxmlformats.org/officeDocument/2006/relationships/tags" Target="../tags/tag830.xml"/><Relationship Id="rId195" Type="http://schemas.openxmlformats.org/officeDocument/2006/relationships/tags" Target="../tags/tag846.xml"/><Relationship Id="rId209" Type="http://schemas.openxmlformats.org/officeDocument/2006/relationships/tags" Target="../tags/tag860.xml"/><Relationship Id="rId190" Type="http://schemas.openxmlformats.org/officeDocument/2006/relationships/tags" Target="../tags/tag841.xml"/><Relationship Id="rId204" Type="http://schemas.openxmlformats.org/officeDocument/2006/relationships/tags" Target="../tags/tag855.xml"/><Relationship Id="rId220" Type="http://schemas.openxmlformats.org/officeDocument/2006/relationships/tags" Target="../tags/tag871.xml"/><Relationship Id="rId15" Type="http://schemas.openxmlformats.org/officeDocument/2006/relationships/tags" Target="../tags/tag666.xml"/><Relationship Id="rId36" Type="http://schemas.openxmlformats.org/officeDocument/2006/relationships/tags" Target="../tags/tag687.xml"/><Relationship Id="rId57" Type="http://schemas.openxmlformats.org/officeDocument/2006/relationships/tags" Target="../tags/tag708.xml"/><Relationship Id="rId106" Type="http://schemas.openxmlformats.org/officeDocument/2006/relationships/tags" Target="../tags/tag757.xml"/><Relationship Id="rId127" Type="http://schemas.openxmlformats.org/officeDocument/2006/relationships/tags" Target="../tags/tag778.xml"/><Relationship Id="rId10" Type="http://schemas.openxmlformats.org/officeDocument/2006/relationships/tags" Target="../tags/tag661.xml"/><Relationship Id="rId31" Type="http://schemas.openxmlformats.org/officeDocument/2006/relationships/tags" Target="../tags/tag682.xml"/><Relationship Id="rId52" Type="http://schemas.openxmlformats.org/officeDocument/2006/relationships/tags" Target="../tags/tag703.xml"/><Relationship Id="rId73" Type="http://schemas.openxmlformats.org/officeDocument/2006/relationships/tags" Target="../tags/tag724.xml"/><Relationship Id="rId78" Type="http://schemas.openxmlformats.org/officeDocument/2006/relationships/tags" Target="../tags/tag729.xml"/><Relationship Id="rId94" Type="http://schemas.openxmlformats.org/officeDocument/2006/relationships/tags" Target="../tags/tag745.xml"/><Relationship Id="rId99" Type="http://schemas.openxmlformats.org/officeDocument/2006/relationships/tags" Target="../tags/tag750.xml"/><Relationship Id="rId101" Type="http://schemas.openxmlformats.org/officeDocument/2006/relationships/tags" Target="../tags/tag752.xml"/><Relationship Id="rId122" Type="http://schemas.openxmlformats.org/officeDocument/2006/relationships/tags" Target="../tags/tag773.xml"/><Relationship Id="rId143" Type="http://schemas.openxmlformats.org/officeDocument/2006/relationships/tags" Target="../tags/tag794.xml"/><Relationship Id="rId148" Type="http://schemas.openxmlformats.org/officeDocument/2006/relationships/tags" Target="../tags/tag799.xml"/><Relationship Id="rId164" Type="http://schemas.openxmlformats.org/officeDocument/2006/relationships/tags" Target="../tags/tag815.xml"/><Relationship Id="rId169" Type="http://schemas.openxmlformats.org/officeDocument/2006/relationships/tags" Target="../tags/tag820.xml"/><Relationship Id="rId185" Type="http://schemas.openxmlformats.org/officeDocument/2006/relationships/tags" Target="../tags/tag836.xml"/><Relationship Id="rId4" Type="http://schemas.openxmlformats.org/officeDocument/2006/relationships/tags" Target="../tags/tag655.xml"/><Relationship Id="rId9" Type="http://schemas.openxmlformats.org/officeDocument/2006/relationships/tags" Target="../tags/tag660.xml"/><Relationship Id="rId180" Type="http://schemas.openxmlformats.org/officeDocument/2006/relationships/tags" Target="../tags/tag831.xml"/><Relationship Id="rId210" Type="http://schemas.openxmlformats.org/officeDocument/2006/relationships/tags" Target="../tags/tag861.xml"/><Relationship Id="rId215" Type="http://schemas.openxmlformats.org/officeDocument/2006/relationships/tags" Target="../tags/tag866.xml"/><Relationship Id="rId26" Type="http://schemas.openxmlformats.org/officeDocument/2006/relationships/tags" Target="../tags/tag677.xml"/><Relationship Id="rId47" Type="http://schemas.openxmlformats.org/officeDocument/2006/relationships/tags" Target="../tags/tag698.xml"/><Relationship Id="rId68" Type="http://schemas.openxmlformats.org/officeDocument/2006/relationships/tags" Target="../tags/tag719.xml"/><Relationship Id="rId89" Type="http://schemas.openxmlformats.org/officeDocument/2006/relationships/tags" Target="../tags/tag740.xml"/><Relationship Id="rId112" Type="http://schemas.openxmlformats.org/officeDocument/2006/relationships/tags" Target="../tags/tag763.xml"/><Relationship Id="rId133" Type="http://schemas.openxmlformats.org/officeDocument/2006/relationships/tags" Target="../tags/tag784.xml"/><Relationship Id="rId154" Type="http://schemas.openxmlformats.org/officeDocument/2006/relationships/tags" Target="../tags/tag805.xml"/><Relationship Id="rId175" Type="http://schemas.openxmlformats.org/officeDocument/2006/relationships/tags" Target="../tags/tag826.xml"/><Relationship Id="rId196" Type="http://schemas.openxmlformats.org/officeDocument/2006/relationships/tags" Target="../tags/tag847.xml"/><Relationship Id="rId200" Type="http://schemas.openxmlformats.org/officeDocument/2006/relationships/tags" Target="../tags/tag851.xml"/><Relationship Id="rId16" Type="http://schemas.openxmlformats.org/officeDocument/2006/relationships/tags" Target="../tags/tag667.xml"/><Relationship Id="rId221" Type="http://schemas.openxmlformats.org/officeDocument/2006/relationships/slideLayout" Target="../slideLayouts/slideLayout1.xml"/><Relationship Id="rId37" Type="http://schemas.openxmlformats.org/officeDocument/2006/relationships/tags" Target="../tags/tag688.xml"/><Relationship Id="rId58" Type="http://schemas.openxmlformats.org/officeDocument/2006/relationships/tags" Target="../tags/tag709.xml"/><Relationship Id="rId79" Type="http://schemas.openxmlformats.org/officeDocument/2006/relationships/tags" Target="../tags/tag730.xml"/><Relationship Id="rId102" Type="http://schemas.openxmlformats.org/officeDocument/2006/relationships/tags" Target="../tags/tag753.xml"/><Relationship Id="rId123" Type="http://schemas.openxmlformats.org/officeDocument/2006/relationships/tags" Target="../tags/tag774.xml"/><Relationship Id="rId144" Type="http://schemas.openxmlformats.org/officeDocument/2006/relationships/tags" Target="../tags/tag7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PA-直接连接符 121">
            <a:extLst>
              <a:ext uri="{FF2B5EF4-FFF2-40B4-BE49-F238E27FC236}">
                <a16:creationId xmlns:a16="http://schemas.microsoft.com/office/drawing/2014/main" id="{949837F2-EF72-4DB7-8971-9C00CE86AA51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>
            <a:off x="11304719" y="-3809011"/>
            <a:ext cx="6096001" cy="3509831"/>
          </a:xfrm>
          <a:prstGeom prst="line">
            <a:avLst/>
          </a:prstGeom>
          <a:ln w="2717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PA-直接连接符 137">
            <a:extLst>
              <a:ext uri="{FF2B5EF4-FFF2-40B4-BE49-F238E27FC236}">
                <a16:creationId xmlns:a16="http://schemas.microsoft.com/office/drawing/2014/main" id="{764AB243-B4C6-4AA9-857E-D0AD3809C67D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>
            <a:off x="5941919" y="-3809011"/>
            <a:ext cx="6096001" cy="3509831"/>
          </a:xfrm>
          <a:prstGeom prst="line">
            <a:avLst/>
          </a:prstGeom>
          <a:ln w="19380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PA-直接连接符 138">
            <a:extLst>
              <a:ext uri="{FF2B5EF4-FFF2-40B4-BE49-F238E27FC236}">
                <a16:creationId xmlns:a16="http://schemas.microsoft.com/office/drawing/2014/main" id="{F9277E61-B12F-4BCE-97D9-94C5A631153B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H="1">
            <a:off x="12864315" y="-3809011"/>
            <a:ext cx="6096001" cy="3509831"/>
          </a:xfrm>
          <a:prstGeom prst="line">
            <a:avLst/>
          </a:prstGeom>
          <a:ln w="9474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A-直接连接符 139">
            <a:extLst>
              <a:ext uri="{FF2B5EF4-FFF2-40B4-BE49-F238E27FC236}">
                <a16:creationId xmlns:a16="http://schemas.microsoft.com/office/drawing/2014/main" id="{CFCC4BA8-469B-4FDD-9946-91282F150F8D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6612269" y="-3809011"/>
            <a:ext cx="6096001" cy="3509831"/>
          </a:xfrm>
          <a:prstGeom prst="line">
            <a:avLst/>
          </a:prstGeom>
          <a:ln w="16992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PA-直接连接符 141">
            <a:extLst>
              <a:ext uri="{FF2B5EF4-FFF2-40B4-BE49-F238E27FC236}">
                <a16:creationId xmlns:a16="http://schemas.microsoft.com/office/drawing/2014/main" id="{D2130D0A-3F3F-4242-BC89-CAFF2CA6AEE2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H="1">
            <a:off x="914294" y="-3809011"/>
            <a:ext cx="6096001" cy="3509831"/>
          </a:xfrm>
          <a:prstGeom prst="line">
            <a:avLst/>
          </a:prstGeom>
          <a:ln w="73533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PA-直接连接符 143">
            <a:extLst>
              <a:ext uri="{FF2B5EF4-FFF2-40B4-BE49-F238E27FC236}">
                <a16:creationId xmlns:a16="http://schemas.microsoft.com/office/drawing/2014/main" id="{5E833871-ABB3-4E03-8B43-50F85C444A45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H="1">
            <a:off x="10853252" y="-3809011"/>
            <a:ext cx="6096001" cy="3509831"/>
          </a:xfrm>
          <a:prstGeom prst="line">
            <a:avLst/>
          </a:prstGeom>
          <a:ln w="13639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PA-直接连接符 144">
            <a:extLst>
              <a:ext uri="{FF2B5EF4-FFF2-40B4-BE49-F238E27FC236}">
                <a16:creationId xmlns:a16="http://schemas.microsoft.com/office/drawing/2014/main" id="{B6DA8433-1DF1-4D9F-A9D6-31A264AA9F64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H="1">
            <a:off x="12529127" y="-3620332"/>
            <a:ext cx="6096001" cy="3509831"/>
          </a:xfrm>
          <a:prstGeom prst="line">
            <a:avLst/>
          </a:prstGeom>
          <a:ln w="6413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A-直接连接符 145">
            <a:extLst>
              <a:ext uri="{FF2B5EF4-FFF2-40B4-BE49-F238E27FC236}">
                <a16:creationId xmlns:a16="http://schemas.microsoft.com/office/drawing/2014/main" id="{C12AEB57-6B32-4C9A-BC0F-3F9C2B1BB24C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H="1">
            <a:off x="1919819" y="-3809011"/>
            <a:ext cx="6096001" cy="3509831"/>
          </a:xfrm>
          <a:prstGeom prst="line">
            <a:avLst/>
          </a:prstGeom>
          <a:ln w="24726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PA-直接连接符 147">
            <a:extLst>
              <a:ext uri="{FF2B5EF4-FFF2-40B4-BE49-F238E27FC236}">
                <a16:creationId xmlns:a16="http://schemas.microsoft.com/office/drawing/2014/main" id="{40F33E38-C21B-4F97-A514-988E283F3FAB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H="1">
            <a:off x="7617794" y="-3809011"/>
            <a:ext cx="6096001" cy="3509831"/>
          </a:xfrm>
          <a:prstGeom prst="line">
            <a:avLst/>
          </a:prstGeom>
          <a:ln w="10185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A-直接连接符 148">
            <a:extLst>
              <a:ext uri="{FF2B5EF4-FFF2-40B4-BE49-F238E27FC236}">
                <a16:creationId xmlns:a16="http://schemas.microsoft.com/office/drawing/2014/main" id="{D7F8BDAF-175E-486A-8531-9C76A9193C71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12649200" y="-3384746"/>
            <a:ext cx="6096001" cy="3509831"/>
          </a:xfrm>
          <a:prstGeom prst="line">
            <a:avLst/>
          </a:prstGeom>
          <a:ln w="736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PA-直接连接符 149">
            <a:extLst>
              <a:ext uri="{FF2B5EF4-FFF2-40B4-BE49-F238E27FC236}">
                <a16:creationId xmlns:a16="http://schemas.microsoft.com/office/drawing/2014/main" id="{0E5CCB8B-3408-4850-AF4D-34A2F1387F9F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4266044" y="-3809011"/>
            <a:ext cx="6096001" cy="3509831"/>
          </a:xfrm>
          <a:prstGeom prst="line">
            <a:avLst/>
          </a:prstGeom>
          <a:ln w="18681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PA-直接连接符 151">
            <a:extLst>
              <a:ext uri="{FF2B5EF4-FFF2-40B4-BE49-F238E27FC236}">
                <a16:creationId xmlns:a16="http://schemas.microsoft.com/office/drawing/2014/main" id="{7235826C-3010-4B58-93C8-F70616536803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12649200" y="-3149160"/>
            <a:ext cx="6096001" cy="3509831"/>
          </a:xfrm>
          <a:prstGeom prst="line">
            <a:avLst/>
          </a:prstGeom>
          <a:ln w="8178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PA-直接连接符 152">
            <a:extLst>
              <a:ext uri="{FF2B5EF4-FFF2-40B4-BE49-F238E27FC236}">
                <a16:creationId xmlns:a16="http://schemas.microsoft.com/office/drawing/2014/main" id="{C2A51B42-BEE7-451A-9308-0EDB5DA9DB25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12649200" y="-2913574"/>
            <a:ext cx="6096001" cy="3509831"/>
          </a:xfrm>
          <a:prstGeom prst="line">
            <a:avLst/>
          </a:prstGeom>
          <a:ln w="24409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PA-直接连接符 153">
            <a:extLst>
              <a:ext uri="{FF2B5EF4-FFF2-40B4-BE49-F238E27FC236}">
                <a16:creationId xmlns:a16="http://schemas.microsoft.com/office/drawing/2014/main" id="{6D336395-AFC7-42A9-9E2B-C8BE8CE391EE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12649200" y="-2677988"/>
            <a:ext cx="6096001" cy="3509831"/>
          </a:xfrm>
          <a:prstGeom prst="line">
            <a:avLst/>
          </a:prstGeom>
          <a:ln w="13563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PA-直接连接符 155">
            <a:extLst>
              <a:ext uri="{FF2B5EF4-FFF2-40B4-BE49-F238E27FC236}">
                <a16:creationId xmlns:a16="http://schemas.microsoft.com/office/drawing/2014/main" id="{22804441-EEA7-4265-B957-9C0DF8A4F227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 flipH="1">
            <a:off x="12649200" y="-2442402"/>
            <a:ext cx="6096001" cy="3509831"/>
          </a:xfrm>
          <a:prstGeom prst="line">
            <a:avLst/>
          </a:prstGeom>
          <a:ln w="5803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PA-直接连接符 157">
            <a:extLst>
              <a:ext uri="{FF2B5EF4-FFF2-40B4-BE49-F238E27FC236}">
                <a16:creationId xmlns:a16="http://schemas.microsoft.com/office/drawing/2014/main" id="{8F35F3D0-90CC-415A-80B0-E4DC566D3A10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H="1">
            <a:off x="12649200" y="-2206816"/>
            <a:ext cx="6096001" cy="3509831"/>
          </a:xfrm>
          <a:prstGeom prst="line">
            <a:avLst/>
          </a:prstGeom>
          <a:ln w="6502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PA-直接连接符 159">
            <a:extLst>
              <a:ext uri="{FF2B5EF4-FFF2-40B4-BE49-F238E27FC236}">
                <a16:creationId xmlns:a16="http://schemas.microsoft.com/office/drawing/2014/main" id="{308E4688-B7B6-4A64-8A38-A848C276CC7A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 flipH="1">
            <a:off x="8288144" y="-3809011"/>
            <a:ext cx="6096001" cy="3509831"/>
          </a:xfrm>
          <a:prstGeom prst="line">
            <a:avLst/>
          </a:prstGeom>
          <a:ln w="12547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PA-直接连接符 161">
            <a:extLst>
              <a:ext uri="{FF2B5EF4-FFF2-40B4-BE49-F238E27FC236}">
                <a16:creationId xmlns:a16="http://schemas.microsoft.com/office/drawing/2014/main" id="{95FA7E9A-9690-4D97-B299-85BB9AEB614E}"/>
              </a:ext>
            </a:extLst>
          </p:cNvPr>
          <p:cNvCxnSpPr>
            <a:cxnSpLocks/>
          </p:cNvCxnSpPr>
          <p:nvPr>
            <p:custDataLst>
              <p:tags r:id="rId18"/>
            </p:custDataLst>
          </p:nvPr>
        </p:nvCxnSpPr>
        <p:spPr>
          <a:xfrm flipH="1">
            <a:off x="7282619" y="-3809011"/>
            <a:ext cx="6096001" cy="3509831"/>
          </a:xfrm>
          <a:prstGeom prst="line">
            <a:avLst/>
          </a:prstGeom>
          <a:ln w="8953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PA-直接连接符 162">
            <a:extLst>
              <a:ext uri="{FF2B5EF4-FFF2-40B4-BE49-F238E27FC236}">
                <a16:creationId xmlns:a16="http://schemas.microsoft.com/office/drawing/2014/main" id="{F50A1EDB-91CA-45E0-80CE-B2EE1BFCC6CB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 flipH="1">
            <a:off x="12649200" y="-1971230"/>
            <a:ext cx="6096001" cy="3509831"/>
          </a:xfrm>
          <a:prstGeom prst="line">
            <a:avLst/>
          </a:prstGeom>
          <a:ln w="23685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PA-直接连接符 163">
            <a:extLst>
              <a:ext uri="{FF2B5EF4-FFF2-40B4-BE49-F238E27FC236}">
                <a16:creationId xmlns:a16="http://schemas.microsoft.com/office/drawing/2014/main" id="{61E8B0C7-397A-45A5-9A53-C689B429CBDD}"/>
              </a:ext>
            </a:extLst>
          </p:cNvPr>
          <p:cNvCxnSpPr>
            <a:cxnSpLocks/>
          </p:cNvCxnSpPr>
          <p:nvPr>
            <p:custDataLst>
              <p:tags r:id="rId20"/>
            </p:custDataLst>
          </p:nvPr>
        </p:nvCxnSpPr>
        <p:spPr>
          <a:xfrm flipH="1">
            <a:off x="12649200" y="-1735644"/>
            <a:ext cx="6096001" cy="3509831"/>
          </a:xfrm>
          <a:prstGeom prst="line">
            <a:avLst/>
          </a:prstGeom>
          <a:ln w="25019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PA-直接连接符 165">
            <a:extLst>
              <a:ext uri="{FF2B5EF4-FFF2-40B4-BE49-F238E27FC236}">
                <a16:creationId xmlns:a16="http://schemas.microsoft.com/office/drawing/2014/main" id="{D5EFF342-C146-428E-95FB-4BC454C4D8A2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 flipH="1">
            <a:off x="2590169" y="-3809011"/>
            <a:ext cx="6096001" cy="3509831"/>
          </a:xfrm>
          <a:prstGeom prst="line">
            <a:avLst/>
          </a:prstGeom>
          <a:ln w="14782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PA-直接连接符 167">
            <a:extLst>
              <a:ext uri="{FF2B5EF4-FFF2-40B4-BE49-F238E27FC236}">
                <a16:creationId xmlns:a16="http://schemas.microsoft.com/office/drawing/2014/main" id="{A11CF143-8E11-486F-BDDA-8E036CF9A7AB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 flipH="1">
            <a:off x="12649200" y="-1500058"/>
            <a:ext cx="6096001" cy="3509831"/>
          </a:xfrm>
          <a:prstGeom prst="line">
            <a:avLst/>
          </a:prstGeom>
          <a:ln w="127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PA-直接连接符 168">
            <a:extLst>
              <a:ext uri="{FF2B5EF4-FFF2-40B4-BE49-F238E27FC236}">
                <a16:creationId xmlns:a16="http://schemas.microsoft.com/office/drawing/2014/main" id="{C7DC6534-7309-47F9-BA91-4ED552CD2BDF}"/>
              </a:ext>
            </a:extLst>
          </p:cNvPr>
          <p:cNvCxnSpPr>
            <a:cxnSpLocks/>
          </p:cNvCxnSpPr>
          <p:nvPr>
            <p:custDataLst>
              <p:tags r:id="rId23"/>
            </p:custDataLst>
          </p:nvPr>
        </p:nvCxnSpPr>
        <p:spPr>
          <a:xfrm flipH="1">
            <a:off x="12649200" y="-1264472"/>
            <a:ext cx="6096001" cy="3509831"/>
          </a:xfrm>
          <a:prstGeom prst="line">
            <a:avLst/>
          </a:prstGeom>
          <a:ln w="13309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PA-直接连接符 169">
            <a:extLst>
              <a:ext uri="{FF2B5EF4-FFF2-40B4-BE49-F238E27FC236}">
                <a16:creationId xmlns:a16="http://schemas.microsoft.com/office/drawing/2014/main" id="{91A0816C-922B-42C4-837F-AD2653266CE5}"/>
              </a:ext>
            </a:extLst>
          </p:cNvPr>
          <p:cNvCxnSpPr>
            <a:cxnSpLocks/>
          </p:cNvCxnSpPr>
          <p:nvPr>
            <p:custDataLst>
              <p:tags r:id="rId24"/>
            </p:custDataLst>
          </p:nvPr>
        </p:nvCxnSpPr>
        <p:spPr>
          <a:xfrm flipH="1">
            <a:off x="2925344" y="-3809011"/>
            <a:ext cx="6096001" cy="3509831"/>
          </a:xfrm>
          <a:prstGeom prst="line">
            <a:avLst/>
          </a:prstGeom>
          <a:ln w="16725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PA-直接连接符 170">
            <a:extLst>
              <a:ext uri="{FF2B5EF4-FFF2-40B4-BE49-F238E27FC236}">
                <a16:creationId xmlns:a16="http://schemas.microsoft.com/office/drawing/2014/main" id="{247189C8-8886-403D-8A06-B87127F1B8B4}"/>
              </a:ext>
            </a:extLst>
          </p:cNvPr>
          <p:cNvCxnSpPr>
            <a:cxnSpLocks/>
          </p:cNvCxnSpPr>
          <p:nvPr>
            <p:custDataLst>
              <p:tags r:id="rId25"/>
            </p:custDataLst>
          </p:nvPr>
        </p:nvCxnSpPr>
        <p:spPr>
          <a:xfrm flipH="1">
            <a:off x="12649200" y="-1028886"/>
            <a:ext cx="6096001" cy="3509831"/>
          </a:xfrm>
          <a:prstGeom prst="line">
            <a:avLst/>
          </a:prstGeom>
          <a:ln w="7112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A-直接连接符 171">
            <a:extLst>
              <a:ext uri="{FF2B5EF4-FFF2-40B4-BE49-F238E27FC236}">
                <a16:creationId xmlns:a16="http://schemas.microsoft.com/office/drawing/2014/main" id="{953E4C91-3048-4DAA-9E2B-2B14E1224DF5}"/>
              </a:ext>
            </a:extLst>
          </p:cNvPr>
          <p:cNvCxnSpPr>
            <a:cxnSpLocks/>
          </p:cNvCxnSpPr>
          <p:nvPr>
            <p:custDataLst>
              <p:tags r:id="rId26"/>
            </p:custDataLst>
          </p:nvPr>
        </p:nvCxnSpPr>
        <p:spPr>
          <a:xfrm flipH="1">
            <a:off x="5606744" y="-3809011"/>
            <a:ext cx="6096001" cy="3509831"/>
          </a:xfrm>
          <a:prstGeom prst="line">
            <a:avLst/>
          </a:prstGeom>
          <a:ln w="11722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PA-直接连接符 172">
            <a:extLst>
              <a:ext uri="{FF2B5EF4-FFF2-40B4-BE49-F238E27FC236}">
                <a16:creationId xmlns:a16="http://schemas.microsoft.com/office/drawing/2014/main" id="{F745EADD-AE8B-4CB2-8117-C2010F708C2E}"/>
              </a:ext>
            </a:extLst>
          </p:cNvPr>
          <p:cNvCxnSpPr>
            <a:cxnSpLocks/>
          </p:cNvCxnSpPr>
          <p:nvPr>
            <p:custDataLst>
              <p:tags r:id="rId27"/>
            </p:custDataLst>
          </p:nvPr>
        </p:nvCxnSpPr>
        <p:spPr>
          <a:xfrm flipH="1">
            <a:off x="12649200" y="-793300"/>
            <a:ext cx="6096001" cy="3509831"/>
          </a:xfrm>
          <a:prstGeom prst="line">
            <a:avLst/>
          </a:prstGeom>
          <a:ln w="143383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PA-直接连接符 173">
            <a:extLst>
              <a:ext uri="{FF2B5EF4-FFF2-40B4-BE49-F238E27FC236}">
                <a16:creationId xmlns:a16="http://schemas.microsoft.com/office/drawing/2014/main" id="{91604AAD-D21F-467B-9118-2F77F5CB87CC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12649200" y="-557714"/>
            <a:ext cx="6096001" cy="3509831"/>
          </a:xfrm>
          <a:prstGeom prst="line">
            <a:avLst/>
          </a:prstGeom>
          <a:ln w="10109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PA-直接连接符 174">
            <a:extLst>
              <a:ext uri="{FF2B5EF4-FFF2-40B4-BE49-F238E27FC236}">
                <a16:creationId xmlns:a16="http://schemas.microsoft.com/office/drawing/2014/main" id="{CB3A7C47-DA89-4144-8806-B3CC20A80A73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H="1">
            <a:off x="12649200" y="-322128"/>
            <a:ext cx="6096001" cy="3509831"/>
          </a:xfrm>
          <a:prstGeom prst="line">
            <a:avLst/>
          </a:prstGeom>
          <a:ln w="13601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PA-直接连接符 175">
            <a:extLst>
              <a:ext uri="{FF2B5EF4-FFF2-40B4-BE49-F238E27FC236}">
                <a16:creationId xmlns:a16="http://schemas.microsoft.com/office/drawing/2014/main" id="{53368C83-6396-43F1-8CE6-5719B4589287}"/>
              </a:ext>
            </a:extLst>
          </p:cNvPr>
          <p:cNvCxnSpPr>
            <a:cxnSpLocks/>
          </p:cNvCxnSpPr>
          <p:nvPr>
            <p:custDataLst>
              <p:tags r:id="rId30"/>
            </p:custDataLst>
          </p:nvPr>
        </p:nvCxnSpPr>
        <p:spPr>
          <a:xfrm flipH="1">
            <a:off x="1249469" y="-3809011"/>
            <a:ext cx="6096001" cy="3509831"/>
          </a:xfrm>
          <a:prstGeom prst="line">
            <a:avLst/>
          </a:prstGeom>
          <a:ln w="1079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PA-直接连接符 176">
            <a:extLst>
              <a:ext uri="{FF2B5EF4-FFF2-40B4-BE49-F238E27FC236}">
                <a16:creationId xmlns:a16="http://schemas.microsoft.com/office/drawing/2014/main" id="{3318D6A7-4B94-4826-80ED-4C18A65E9913}"/>
              </a:ext>
            </a:extLst>
          </p:cNvPr>
          <p:cNvCxnSpPr>
            <a:cxnSpLocks/>
          </p:cNvCxnSpPr>
          <p:nvPr>
            <p:custDataLst>
              <p:tags r:id="rId31"/>
            </p:custDataLst>
          </p:nvPr>
        </p:nvCxnSpPr>
        <p:spPr>
          <a:xfrm flipH="1">
            <a:off x="12649200" y="-86542"/>
            <a:ext cx="6096001" cy="3509831"/>
          </a:xfrm>
          <a:prstGeom prst="line">
            <a:avLst/>
          </a:prstGeom>
          <a:ln w="21628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A-直接连接符 177">
            <a:extLst>
              <a:ext uri="{FF2B5EF4-FFF2-40B4-BE49-F238E27FC236}">
                <a16:creationId xmlns:a16="http://schemas.microsoft.com/office/drawing/2014/main" id="{73C9E8DA-8066-48F5-A726-A2290A3053D8}"/>
              </a:ext>
            </a:extLst>
          </p:cNvPr>
          <p:cNvCxnSpPr>
            <a:cxnSpLocks/>
          </p:cNvCxnSpPr>
          <p:nvPr>
            <p:custDataLst>
              <p:tags r:id="rId32"/>
            </p:custDataLst>
          </p:nvPr>
        </p:nvCxnSpPr>
        <p:spPr>
          <a:xfrm flipH="1">
            <a:off x="8958494" y="-3809011"/>
            <a:ext cx="6096001" cy="3509831"/>
          </a:xfrm>
          <a:prstGeom prst="line">
            <a:avLst/>
          </a:prstGeom>
          <a:ln w="15290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PA-直接连接符 179">
            <a:extLst>
              <a:ext uri="{FF2B5EF4-FFF2-40B4-BE49-F238E27FC236}">
                <a16:creationId xmlns:a16="http://schemas.microsoft.com/office/drawing/2014/main" id="{E171EE63-33A8-48E5-B196-1849D205521B}"/>
              </a:ext>
            </a:extLst>
          </p:cNvPr>
          <p:cNvCxnSpPr>
            <a:cxnSpLocks/>
          </p:cNvCxnSpPr>
          <p:nvPr>
            <p:custDataLst>
              <p:tags r:id="rId33"/>
            </p:custDataLst>
          </p:nvPr>
        </p:nvCxnSpPr>
        <p:spPr>
          <a:xfrm flipH="1">
            <a:off x="4601219" y="-3809011"/>
            <a:ext cx="6096001" cy="3509831"/>
          </a:xfrm>
          <a:prstGeom prst="line">
            <a:avLst/>
          </a:prstGeom>
          <a:ln w="16446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A-直接连接符 181">
            <a:extLst>
              <a:ext uri="{FF2B5EF4-FFF2-40B4-BE49-F238E27FC236}">
                <a16:creationId xmlns:a16="http://schemas.microsoft.com/office/drawing/2014/main" id="{FF956A28-2741-4EA7-8712-6F76F4F5399B}"/>
              </a:ext>
            </a:extLst>
          </p:cNvPr>
          <p:cNvCxnSpPr>
            <a:cxnSpLocks/>
          </p:cNvCxnSpPr>
          <p:nvPr>
            <p:custDataLst>
              <p:tags r:id="rId34"/>
            </p:custDataLst>
          </p:nvPr>
        </p:nvCxnSpPr>
        <p:spPr>
          <a:xfrm flipH="1">
            <a:off x="12649200" y="149044"/>
            <a:ext cx="6096001" cy="3509831"/>
          </a:xfrm>
          <a:prstGeom prst="line">
            <a:avLst/>
          </a:prstGeom>
          <a:ln w="1752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PA-直接连接符 183">
            <a:extLst>
              <a:ext uri="{FF2B5EF4-FFF2-40B4-BE49-F238E27FC236}">
                <a16:creationId xmlns:a16="http://schemas.microsoft.com/office/drawing/2014/main" id="{68E219AE-7AAF-429C-8832-499126884EC1}"/>
              </a:ext>
            </a:extLst>
          </p:cNvPr>
          <p:cNvCxnSpPr>
            <a:cxnSpLocks/>
          </p:cNvCxnSpPr>
          <p:nvPr>
            <p:custDataLst>
              <p:tags r:id="rId35"/>
            </p:custDataLst>
          </p:nvPr>
        </p:nvCxnSpPr>
        <p:spPr>
          <a:xfrm flipH="1">
            <a:off x="5271569" y="-3809011"/>
            <a:ext cx="6096001" cy="3509831"/>
          </a:xfrm>
          <a:prstGeom prst="line">
            <a:avLst/>
          </a:prstGeom>
          <a:ln w="23647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A-直接连接符 184">
            <a:extLst>
              <a:ext uri="{FF2B5EF4-FFF2-40B4-BE49-F238E27FC236}">
                <a16:creationId xmlns:a16="http://schemas.microsoft.com/office/drawing/2014/main" id="{78783B7E-D52C-4F2B-ACAC-86DAA0270978}"/>
              </a:ext>
            </a:extLst>
          </p:cNvPr>
          <p:cNvCxnSpPr>
            <a:cxnSpLocks/>
          </p:cNvCxnSpPr>
          <p:nvPr>
            <p:custDataLst>
              <p:tags r:id="rId36"/>
            </p:custDataLst>
          </p:nvPr>
        </p:nvCxnSpPr>
        <p:spPr>
          <a:xfrm flipH="1">
            <a:off x="12649200" y="384630"/>
            <a:ext cx="6096001" cy="3509831"/>
          </a:xfrm>
          <a:prstGeom prst="line">
            <a:avLst/>
          </a:prstGeom>
          <a:ln w="3149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PA-直接连接符 185">
            <a:extLst>
              <a:ext uri="{FF2B5EF4-FFF2-40B4-BE49-F238E27FC236}">
                <a16:creationId xmlns:a16="http://schemas.microsoft.com/office/drawing/2014/main" id="{6DE4B9B2-4776-4006-858C-A59279934042}"/>
              </a:ext>
            </a:extLst>
          </p:cNvPr>
          <p:cNvCxnSpPr>
            <a:cxnSpLocks/>
          </p:cNvCxnSpPr>
          <p:nvPr>
            <p:custDataLst>
              <p:tags r:id="rId37"/>
            </p:custDataLst>
          </p:nvPr>
        </p:nvCxnSpPr>
        <p:spPr>
          <a:xfrm flipH="1">
            <a:off x="9628844" y="-3809011"/>
            <a:ext cx="6096001" cy="3509831"/>
          </a:xfrm>
          <a:prstGeom prst="line">
            <a:avLst/>
          </a:prstGeom>
          <a:ln w="22110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PA-直接连接符 187">
            <a:extLst>
              <a:ext uri="{FF2B5EF4-FFF2-40B4-BE49-F238E27FC236}">
                <a16:creationId xmlns:a16="http://schemas.microsoft.com/office/drawing/2014/main" id="{926D9D0A-7207-47DF-81B5-133C0332716A}"/>
              </a:ext>
            </a:extLst>
          </p:cNvPr>
          <p:cNvCxnSpPr>
            <a:cxnSpLocks/>
          </p:cNvCxnSpPr>
          <p:nvPr>
            <p:custDataLst>
              <p:tags r:id="rId38"/>
            </p:custDataLst>
          </p:nvPr>
        </p:nvCxnSpPr>
        <p:spPr>
          <a:xfrm flipH="1">
            <a:off x="10969544" y="-3809011"/>
            <a:ext cx="6096001" cy="3509831"/>
          </a:xfrm>
          <a:prstGeom prst="line">
            <a:avLst/>
          </a:prstGeom>
          <a:ln w="21018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PA-直接连接符 189">
            <a:extLst>
              <a:ext uri="{FF2B5EF4-FFF2-40B4-BE49-F238E27FC236}">
                <a16:creationId xmlns:a16="http://schemas.microsoft.com/office/drawing/2014/main" id="{B4D6D43B-BAEE-4766-A79A-FC777E411851}"/>
              </a:ext>
            </a:extLst>
          </p:cNvPr>
          <p:cNvCxnSpPr>
            <a:cxnSpLocks/>
          </p:cNvCxnSpPr>
          <p:nvPr>
            <p:custDataLst>
              <p:tags r:id="rId39"/>
            </p:custDataLst>
          </p:nvPr>
        </p:nvCxnSpPr>
        <p:spPr>
          <a:xfrm flipH="1">
            <a:off x="12649200" y="620216"/>
            <a:ext cx="6096001" cy="3509831"/>
          </a:xfrm>
          <a:prstGeom prst="line">
            <a:avLst/>
          </a:prstGeom>
          <a:ln w="14617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A-直接连接符 190">
            <a:extLst>
              <a:ext uri="{FF2B5EF4-FFF2-40B4-BE49-F238E27FC236}">
                <a16:creationId xmlns:a16="http://schemas.microsoft.com/office/drawing/2014/main" id="{8A9EC71B-D9C5-4595-8DEE-70545BB8395C}"/>
              </a:ext>
            </a:extLst>
          </p:cNvPr>
          <p:cNvCxnSpPr>
            <a:cxnSpLocks/>
          </p:cNvCxnSpPr>
          <p:nvPr>
            <p:custDataLst>
              <p:tags r:id="rId40"/>
            </p:custDataLst>
          </p:nvPr>
        </p:nvCxnSpPr>
        <p:spPr>
          <a:xfrm flipH="1">
            <a:off x="12649200" y="855802"/>
            <a:ext cx="6096001" cy="3509831"/>
          </a:xfrm>
          <a:prstGeom prst="line">
            <a:avLst/>
          </a:prstGeom>
          <a:ln w="3060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PA-直接连接符 191">
            <a:extLst>
              <a:ext uri="{FF2B5EF4-FFF2-40B4-BE49-F238E27FC236}">
                <a16:creationId xmlns:a16="http://schemas.microsoft.com/office/drawing/2014/main" id="{AAF521FA-4EE2-4B32-B881-D71F7896A8A6}"/>
              </a:ext>
            </a:extLst>
          </p:cNvPr>
          <p:cNvCxnSpPr>
            <a:cxnSpLocks/>
          </p:cNvCxnSpPr>
          <p:nvPr>
            <p:custDataLst>
              <p:tags r:id="rId41"/>
            </p:custDataLst>
          </p:nvPr>
        </p:nvCxnSpPr>
        <p:spPr>
          <a:xfrm flipH="1">
            <a:off x="12649200" y="1091388"/>
            <a:ext cx="6096001" cy="3509831"/>
          </a:xfrm>
          <a:prstGeom prst="line">
            <a:avLst/>
          </a:prstGeom>
          <a:ln w="21615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PA-直接连接符 193">
            <a:extLst>
              <a:ext uri="{FF2B5EF4-FFF2-40B4-BE49-F238E27FC236}">
                <a16:creationId xmlns:a16="http://schemas.microsoft.com/office/drawing/2014/main" id="{8B6E69A5-6C63-45D1-B0B4-D900D5F3EADC}"/>
              </a:ext>
            </a:extLst>
          </p:cNvPr>
          <p:cNvCxnSpPr>
            <a:cxnSpLocks/>
          </p:cNvCxnSpPr>
          <p:nvPr>
            <p:custDataLst>
              <p:tags r:id="rId42"/>
            </p:custDataLst>
          </p:nvPr>
        </p:nvCxnSpPr>
        <p:spPr>
          <a:xfrm flipH="1">
            <a:off x="12649200" y="1326974"/>
            <a:ext cx="6096001" cy="3509831"/>
          </a:xfrm>
          <a:prstGeom prst="line">
            <a:avLst/>
          </a:prstGeom>
          <a:ln w="22313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PA-直接连接符 195">
            <a:extLst>
              <a:ext uri="{FF2B5EF4-FFF2-40B4-BE49-F238E27FC236}">
                <a16:creationId xmlns:a16="http://schemas.microsoft.com/office/drawing/2014/main" id="{50091C22-9800-466E-B09B-F7E33F5B3624}"/>
              </a:ext>
            </a:extLst>
          </p:cNvPr>
          <p:cNvCxnSpPr>
            <a:cxnSpLocks/>
          </p:cNvCxnSpPr>
          <p:nvPr>
            <p:custDataLst>
              <p:tags r:id="rId43"/>
            </p:custDataLst>
          </p:nvPr>
        </p:nvCxnSpPr>
        <p:spPr>
          <a:xfrm flipH="1">
            <a:off x="12649200" y="1562560"/>
            <a:ext cx="6096001" cy="3509831"/>
          </a:xfrm>
          <a:prstGeom prst="line">
            <a:avLst/>
          </a:prstGeom>
          <a:ln w="7023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A-直接连接符 196">
            <a:extLst>
              <a:ext uri="{FF2B5EF4-FFF2-40B4-BE49-F238E27FC236}">
                <a16:creationId xmlns:a16="http://schemas.microsoft.com/office/drawing/2014/main" id="{F8CAAA62-D762-4302-A894-379B79D57B7A}"/>
              </a:ext>
            </a:extLst>
          </p:cNvPr>
          <p:cNvCxnSpPr>
            <a:cxnSpLocks/>
          </p:cNvCxnSpPr>
          <p:nvPr>
            <p:custDataLst>
              <p:tags r:id="rId44"/>
            </p:custDataLst>
          </p:nvPr>
        </p:nvCxnSpPr>
        <p:spPr>
          <a:xfrm flipH="1">
            <a:off x="12649200" y="1798146"/>
            <a:ext cx="6096001" cy="3509831"/>
          </a:xfrm>
          <a:prstGeom prst="line">
            <a:avLst/>
          </a:prstGeom>
          <a:ln w="9055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PA-直接连接符 197">
            <a:extLst>
              <a:ext uri="{FF2B5EF4-FFF2-40B4-BE49-F238E27FC236}">
                <a16:creationId xmlns:a16="http://schemas.microsoft.com/office/drawing/2014/main" id="{A5E2ACEA-DC17-47B8-BA51-D3A9B93B1060}"/>
              </a:ext>
            </a:extLst>
          </p:cNvPr>
          <p:cNvCxnSpPr>
            <a:cxnSpLocks/>
          </p:cNvCxnSpPr>
          <p:nvPr>
            <p:custDataLst>
              <p:tags r:id="rId45"/>
            </p:custDataLst>
          </p:nvPr>
        </p:nvCxnSpPr>
        <p:spPr>
          <a:xfrm flipH="1">
            <a:off x="10299194" y="-3809011"/>
            <a:ext cx="6096001" cy="3509831"/>
          </a:xfrm>
          <a:prstGeom prst="line">
            <a:avLst/>
          </a:prstGeom>
          <a:ln w="11214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PA-直接连接符 198">
            <a:extLst>
              <a:ext uri="{FF2B5EF4-FFF2-40B4-BE49-F238E27FC236}">
                <a16:creationId xmlns:a16="http://schemas.microsoft.com/office/drawing/2014/main" id="{D048DC88-F717-43F0-B48E-3873CFF6B5BB}"/>
              </a:ext>
            </a:extLst>
          </p:cNvPr>
          <p:cNvCxnSpPr>
            <a:cxnSpLocks/>
          </p:cNvCxnSpPr>
          <p:nvPr>
            <p:custDataLst>
              <p:tags r:id="rId46"/>
            </p:custDataLst>
          </p:nvPr>
        </p:nvCxnSpPr>
        <p:spPr>
          <a:xfrm flipH="1">
            <a:off x="12649200" y="2033732"/>
            <a:ext cx="6096001" cy="3509831"/>
          </a:xfrm>
          <a:prstGeom prst="line">
            <a:avLst/>
          </a:prstGeom>
          <a:ln w="19481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PA-直接连接符 199">
            <a:extLst>
              <a:ext uri="{FF2B5EF4-FFF2-40B4-BE49-F238E27FC236}">
                <a16:creationId xmlns:a16="http://schemas.microsoft.com/office/drawing/2014/main" id="{C0979BC7-1046-4464-98FE-4782E3AE4553}"/>
              </a:ext>
            </a:extLst>
          </p:cNvPr>
          <p:cNvCxnSpPr>
            <a:cxnSpLocks/>
          </p:cNvCxnSpPr>
          <p:nvPr>
            <p:custDataLst>
              <p:tags r:id="rId47"/>
            </p:custDataLst>
          </p:nvPr>
        </p:nvCxnSpPr>
        <p:spPr>
          <a:xfrm flipH="1">
            <a:off x="3930869" y="-3809011"/>
            <a:ext cx="6096001" cy="3509831"/>
          </a:xfrm>
          <a:prstGeom prst="line">
            <a:avLst/>
          </a:prstGeom>
          <a:ln w="17030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PA-直接连接符 200">
            <a:extLst>
              <a:ext uri="{FF2B5EF4-FFF2-40B4-BE49-F238E27FC236}">
                <a16:creationId xmlns:a16="http://schemas.microsoft.com/office/drawing/2014/main" id="{61DADE12-C07E-4402-B68B-AE0A587E2579}"/>
              </a:ext>
            </a:extLst>
          </p:cNvPr>
          <p:cNvCxnSpPr>
            <a:cxnSpLocks/>
          </p:cNvCxnSpPr>
          <p:nvPr>
            <p:custDataLst>
              <p:tags r:id="rId48"/>
            </p:custDataLst>
          </p:nvPr>
        </p:nvCxnSpPr>
        <p:spPr>
          <a:xfrm flipH="1">
            <a:off x="12649200" y="2269318"/>
            <a:ext cx="6096001" cy="3509831"/>
          </a:xfrm>
          <a:prstGeom prst="line">
            <a:avLst/>
          </a:prstGeom>
          <a:ln w="1092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PA-直接连接符 201">
            <a:extLst>
              <a:ext uri="{FF2B5EF4-FFF2-40B4-BE49-F238E27FC236}">
                <a16:creationId xmlns:a16="http://schemas.microsoft.com/office/drawing/2014/main" id="{9D33F3FA-EA98-406A-B045-F5BF731F0D11}"/>
              </a:ext>
            </a:extLst>
          </p:cNvPr>
          <p:cNvCxnSpPr>
            <a:cxnSpLocks/>
          </p:cNvCxnSpPr>
          <p:nvPr>
            <p:custDataLst>
              <p:tags r:id="rId49"/>
            </p:custDataLst>
          </p:nvPr>
        </p:nvCxnSpPr>
        <p:spPr>
          <a:xfrm flipH="1">
            <a:off x="12649200" y="2504904"/>
            <a:ext cx="6096001" cy="3509831"/>
          </a:xfrm>
          <a:prstGeom prst="line">
            <a:avLst/>
          </a:prstGeom>
          <a:ln w="218313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PA-直接连接符 203">
            <a:extLst>
              <a:ext uri="{FF2B5EF4-FFF2-40B4-BE49-F238E27FC236}">
                <a16:creationId xmlns:a16="http://schemas.microsoft.com/office/drawing/2014/main" id="{C54A716C-A38E-4EE3-8A30-713C72B0F7DA}"/>
              </a:ext>
            </a:extLst>
          </p:cNvPr>
          <p:cNvCxnSpPr>
            <a:cxnSpLocks/>
          </p:cNvCxnSpPr>
          <p:nvPr>
            <p:custDataLst>
              <p:tags r:id="rId50"/>
            </p:custDataLst>
          </p:nvPr>
        </p:nvCxnSpPr>
        <p:spPr>
          <a:xfrm flipH="1">
            <a:off x="3260519" y="-3809011"/>
            <a:ext cx="6096001" cy="3509831"/>
          </a:xfrm>
          <a:prstGeom prst="line">
            <a:avLst/>
          </a:prstGeom>
          <a:ln w="9398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PA-直接连接符 205">
            <a:extLst>
              <a:ext uri="{FF2B5EF4-FFF2-40B4-BE49-F238E27FC236}">
                <a16:creationId xmlns:a16="http://schemas.microsoft.com/office/drawing/2014/main" id="{F4457A9A-1995-4414-A52B-1C4E360CB228}"/>
              </a:ext>
            </a:extLst>
          </p:cNvPr>
          <p:cNvCxnSpPr>
            <a:cxnSpLocks/>
          </p:cNvCxnSpPr>
          <p:nvPr>
            <p:custDataLst>
              <p:tags r:id="rId51"/>
            </p:custDataLst>
          </p:nvPr>
        </p:nvCxnSpPr>
        <p:spPr>
          <a:xfrm flipH="1">
            <a:off x="7952969" y="-3809011"/>
            <a:ext cx="6096001" cy="3509831"/>
          </a:xfrm>
          <a:prstGeom prst="line">
            <a:avLst/>
          </a:prstGeom>
          <a:ln w="3505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PA-直接连接符 206">
            <a:extLst>
              <a:ext uri="{FF2B5EF4-FFF2-40B4-BE49-F238E27FC236}">
                <a16:creationId xmlns:a16="http://schemas.microsoft.com/office/drawing/2014/main" id="{314E2C3B-8988-4E9F-8FF4-6EBF746F853F}"/>
              </a:ext>
            </a:extLst>
          </p:cNvPr>
          <p:cNvCxnSpPr>
            <a:cxnSpLocks/>
          </p:cNvCxnSpPr>
          <p:nvPr>
            <p:custDataLst>
              <p:tags r:id="rId52"/>
            </p:custDataLst>
          </p:nvPr>
        </p:nvCxnSpPr>
        <p:spPr>
          <a:xfrm flipH="1">
            <a:off x="12649200" y="2740490"/>
            <a:ext cx="6096001" cy="3509831"/>
          </a:xfrm>
          <a:prstGeom prst="line">
            <a:avLst/>
          </a:prstGeom>
          <a:ln w="192278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PA-直接连接符 207">
            <a:extLst>
              <a:ext uri="{FF2B5EF4-FFF2-40B4-BE49-F238E27FC236}">
                <a16:creationId xmlns:a16="http://schemas.microsoft.com/office/drawing/2014/main" id="{BD469DB4-6460-4A22-A062-9D3E61399660}"/>
              </a:ext>
            </a:extLst>
          </p:cNvPr>
          <p:cNvCxnSpPr>
            <a:cxnSpLocks/>
          </p:cNvCxnSpPr>
          <p:nvPr>
            <p:custDataLst>
              <p:tags r:id="rId53"/>
            </p:custDataLst>
          </p:nvPr>
        </p:nvCxnSpPr>
        <p:spPr>
          <a:xfrm flipH="1">
            <a:off x="8623319" y="-3809011"/>
            <a:ext cx="6096001" cy="3509831"/>
          </a:xfrm>
          <a:prstGeom prst="line">
            <a:avLst/>
          </a:prstGeom>
          <a:ln w="14427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PA-直接连接符 209">
            <a:extLst>
              <a:ext uri="{FF2B5EF4-FFF2-40B4-BE49-F238E27FC236}">
                <a16:creationId xmlns:a16="http://schemas.microsoft.com/office/drawing/2014/main" id="{86F731FD-54E2-44F8-BBE0-2AF3C399D83A}"/>
              </a:ext>
            </a:extLst>
          </p:cNvPr>
          <p:cNvCxnSpPr>
            <a:cxnSpLocks/>
          </p:cNvCxnSpPr>
          <p:nvPr>
            <p:custDataLst>
              <p:tags r:id="rId54"/>
            </p:custDataLst>
          </p:nvPr>
        </p:nvCxnSpPr>
        <p:spPr>
          <a:xfrm flipH="1">
            <a:off x="4936394" y="-3809011"/>
            <a:ext cx="6096001" cy="3509831"/>
          </a:xfrm>
          <a:prstGeom prst="line">
            <a:avLst/>
          </a:prstGeom>
          <a:ln w="80772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PA-直接连接符 211">
            <a:extLst>
              <a:ext uri="{FF2B5EF4-FFF2-40B4-BE49-F238E27FC236}">
                <a16:creationId xmlns:a16="http://schemas.microsoft.com/office/drawing/2014/main" id="{FEFDCE80-AB38-44C9-8473-2264E1789C46}"/>
              </a:ext>
            </a:extLst>
          </p:cNvPr>
          <p:cNvCxnSpPr>
            <a:cxnSpLocks/>
          </p:cNvCxnSpPr>
          <p:nvPr>
            <p:custDataLst>
              <p:tags r:id="rId55"/>
            </p:custDataLst>
          </p:nvPr>
        </p:nvCxnSpPr>
        <p:spPr>
          <a:xfrm flipH="1">
            <a:off x="9293669" y="-3809011"/>
            <a:ext cx="6096001" cy="3509831"/>
          </a:xfrm>
          <a:prstGeom prst="line">
            <a:avLst/>
          </a:prstGeom>
          <a:ln w="18224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A-直接连接符 212">
            <a:extLst>
              <a:ext uri="{FF2B5EF4-FFF2-40B4-BE49-F238E27FC236}">
                <a16:creationId xmlns:a16="http://schemas.microsoft.com/office/drawing/2014/main" id="{BD3C22F5-CB72-467D-A875-2894D973FA6E}"/>
              </a:ext>
            </a:extLst>
          </p:cNvPr>
          <p:cNvCxnSpPr>
            <a:cxnSpLocks/>
          </p:cNvCxnSpPr>
          <p:nvPr>
            <p:custDataLst>
              <p:tags r:id="rId56"/>
            </p:custDataLst>
          </p:nvPr>
        </p:nvCxnSpPr>
        <p:spPr>
          <a:xfrm flipH="1">
            <a:off x="12649200" y="2976088"/>
            <a:ext cx="6096001" cy="3509831"/>
          </a:xfrm>
          <a:prstGeom prst="line">
            <a:avLst/>
          </a:prstGeom>
          <a:ln w="14897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PA-直接连接符 213">
            <a:extLst>
              <a:ext uri="{FF2B5EF4-FFF2-40B4-BE49-F238E27FC236}">
                <a16:creationId xmlns:a16="http://schemas.microsoft.com/office/drawing/2014/main" id="{DA5A0934-B718-4BAF-8D50-092D14E6F577}"/>
              </a:ext>
            </a:extLst>
          </p:cNvPr>
          <p:cNvCxnSpPr>
            <a:cxnSpLocks/>
          </p:cNvCxnSpPr>
          <p:nvPr>
            <p:custDataLst>
              <p:tags r:id="rId57"/>
            </p:custDataLst>
          </p:nvPr>
        </p:nvCxnSpPr>
        <p:spPr>
          <a:xfrm flipH="1">
            <a:off x="10518077" y="-3809011"/>
            <a:ext cx="6096001" cy="3509831"/>
          </a:xfrm>
          <a:prstGeom prst="line">
            <a:avLst/>
          </a:prstGeom>
          <a:ln w="4318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PA-直接连接符 214">
            <a:extLst>
              <a:ext uri="{FF2B5EF4-FFF2-40B4-BE49-F238E27FC236}">
                <a16:creationId xmlns:a16="http://schemas.microsoft.com/office/drawing/2014/main" id="{0525FF4E-24B8-4E20-806F-BB4F6538C07C}"/>
              </a:ext>
            </a:extLst>
          </p:cNvPr>
          <p:cNvCxnSpPr>
            <a:cxnSpLocks/>
          </p:cNvCxnSpPr>
          <p:nvPr>
            <p:custDataLst>
              <p:tags r:id="rId58"/>
            </p:custDataLst>
          </p:nvPr>
        </p:nvCxnSpPr>
        <p:spPr>
          <a:xfrm flipH="1">
            <a:off x="11188427" y="-3809011"/>
            <a:ext cx="6096001" cy="3509831"/>
          </a:xfrm>
          <a:prstGeom prst="line">
            <a:avLst/>
          </a:prstGeom>
          <a:ln w="23939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PA-直接连接符 215">
            <a:extLst>
              <a:ext uri="{FF2B5EF4-FFF2-40B4-BE49-F238E27FC236}">
                <a16:creationId xmlns:a16="http://schemas.microsoft.com/office/drawing/2014/main" id="{AAC31A39-0FC0-4D90-8DF9-47B66B54D431}"/>
              </a:ext>
            </a:extLst>
          </p:cNvPr>
          <p:cNvCxnSpPr>
            <a:cxnSpLocks/>
          </p:cNvCxnSpPr>
          <p:nvPr>
            <p:custDataLst>
              <p:tags r:id="rId59"/>
            </p:custDataLst>
          </p:nvPr>
        </p:nvCxnSpPr>
        <p:spPr>
          <a:xfrm flipH="1">
            <a:off x="11523602" y="-3573425"/>
            <a:ext cx="6096001" cy="3509831"/>
          </a:xfrm>
          <a:prstGeom prst="line">
            <a:avLst/>
          </a:prstGeom>
          <a:ln w="1930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A-直接连接符 216">
            <a:extLst>
              <a:ext uri="{FF2B5EF4-FFF2-40B4-BE49-F238E27FC236}">
                <a16:creationId xmlns:a16="http://schemas.microsoft.com/office/drawing/2014/main" id="{BE153E33-8FC2-429D-BA95-B82F9B1A9F0C}"/>
              </a:ext>
            </a:extLst>
          </p:cNvPr>
          <p:cNvCxnSpPr>
            <a:cxnSpLocks/>
          </p:cNvCxnSpPr>
          <p:nvPr>
            <p:custDataLst>
              <p:tags r:id="rId60"/>
            </p:custDataLst>
          </p:nvPr>
        </p:nvCxnSpPr>
        <p:spPr>
          <a:xfrm flipH="1">
            <a:off x="12162526" y="-3649262"/>
            <a:ext cx="6096001" cy="3509831"/>
          </a:xfrm>
          <a:prstGeom prst="line">
            <a:avLst/>
          </a:prstGeom>
          <a:ln w="147574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PA-直接连接符 217">
            <a:extLst>
              <a:ext uri="{FF2B5EF4-FFF2-40B4-BE49-F238E27FC236}">
                <a16:creationId xmlns:a16="http://schemas.microsoft.com/office/drawing/2014/main" id="{D943FF37-0BAD-4F74-BF2F-1C49962B9890}"/>
              </a:ext>
            </a:extLst>
          </p:cNvPr>
          <p:cNvCxnSpPr>
            <a:cxnSpLocks/>
          </p:cNvCxnSpPr>
          <p:nvPr>
            <p:custDataLst>
              <p:tags r:id="rId61"/>
            </p:custDataLst>
          </p:nvPr>
        </p:nvCxnSpPr>
        <p:spPr>
          <a:xfrm flipH="1">
            <a:off x="10634369" y="-3809011"/>
            <a:ext cx="6096001" cy="3509831"/>
          </a:xfrm>
          <a:prstGeom prst="line">
            <a:avLst/>
          </a:prstGeom>
          <a:ln w="165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PA-直接连接符 219">
            <a:extLst>
              <a:ext uri="{FF2B5EF4-FFF2-40B4-BE49-F238E27FC236}">
                <a16:creationId xmlns:a16="http://schemas.microsoft.com/office/drawing/2014/main" id="{90E15824-1133-4355-A8F6-0266924DB919}"/>
              </a:ext>
            </a:extLst>
          </p:cNvPr>
          <p:cNvCxnSpPr>
            <a:cxnSpLocks/>
          </p:cNvCxnSpPr>
          <p:nvPr>
            <p:custDataLst>
              <p:tags r:id="rId62"/>
            </p:custDataLst>
          </p:nvPr>
        </p:nvCxnSpPr>
        <p:spPr>
          <a:xfrm flipH="1">
            <a:off x="12555514" y="-3453980"/>
            <a:ext cx="6096001" cy="3509831"/>
          </a:xfrm>
          <a:prstGeom prst="line">
            <a:avLst/>
          </a:prstGeom>
          <a:ln w="22834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PA-直接连接符 221">
            <a:extLst>
              <a:ext uri="{FF2B5EF4-FFF2-40B4-BE49-F238E27FC236}">
                <a16:creationId xmlns:a16="http://schemas.microsoft.com/office/drawing/2014/main" id="{B490E582-F350-4D27-B7A2-5C0D9F5E2A3F}"/>
              </a:ext>
            </a:extLst>
          </p:cNvPr>
          <p:cNvCxnSpPr>
            <a:cxnSpLocks/>
          </p:cNvCxnSpPr>
          <p:nvPr>
            <p:custDataLst>
              <p:tags r:id="rId63"/>
            </p:custDataLst>
          </p:nvPr>
        </p:nvCxnSpPr>
        <p:spPr>
          <a:xfrm flipH="1">
            <a:off x="2254994" y="-3809011"/>
            <a:ext cx="6096001" cy="3509831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PA-直接连接符 223">
            <a:extLst>
              <a:ext uri="{FF2B5EF4-FFF2-40B4-BE49-F238E27FC236}">
                <a16:creationId xmlns:a16="http://schemas.microsoft.com/office/drawing/2014/main" id="{4B5FCD12-BC81-422A-A542-021EA7B9317C}"/>
              </a:ext>
            </a:extLst>
          </p:cNvPr>
          <p:cNvCxnSpPr>
            <a:cxnSpLocks/>
          </p:cNvCxnSpPr>
          <p:nvPr>
            <p:custDataLst>
              <p:tags r:id="rId64"/>
            </p:custDataLst>
          </p:nvPr>
        </p:nvCxnSpPr>
        <p:spPr>
          <a:xfrm flipH="1">
            <a:off x="1584644" y="-3809011"/>
            <a:ext cx="6096001" cy="3509831"/>
          </a:xfrm>
          <a:prstGeom prst="line">
            <a:avLst/>
          </a:prstGeom>
          <a:ln w="24091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PA-直接连接符 225">
            <a:extLst>
              <a:ext uri="{FF2B5EF4-FFF2-40B4-BE49-F238E27FC236}">
                <a16:creationId xmlns:a16="http://schemas.microsoft.com/office/drawing/2014/main" id="{E60D5E8C-88F8-46C0-A46C-B130124F8214}"/>
              </a:ext>
            </a:extLst>
          </p:cNvPr>
          <p:cNvCxnSpPr>
            <a:cxnSpLocks/>
          </p:cNvCxnSpPr>
          <p:nvPr>
            <p:custDataLst>
              <p:tags r:id="rId65"/>
            </p:custDataLst>
          </p:nvPr>
        </p:nvCxnSpPr>
        <p:spPr>
          <a:xfrm flipH="1">
            <a:off x="6277094" y="-3809011"/>
            <a:ext cx="6096001" cy="3509831"/>
          </a:xfrm>
          <a:prstGeom prst="line">
            <a:avLst/>
          </a:prstGeom>
          <a:ln w="10883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PA-直接连接符 227">
            <a:extLst>
              <a:ext uri="{FF2B5EF4-FFF2-40B4-BE49-F238E27FC236}">
                <a16:creationId xmlns:a16="http://schemas.microsoft.com/office/drawing/2014/main" id="{36844A67-41D7-491A-82B5-1036D718E814}"/>
              </a:ext>
            </a:extLst>
          </p:cNvPr>
          <p:cNvCxnSpPr>
            <a:cxnSpLocks/>
          </p:cNvCxnSpPr>
          <p:nvPr>
            <p:custDataLst>
              <p:tags r:id="rId66"/>
            </p:custDataLst>
          </p:nvPr>
        </p:nvCxnSpPr>
        <p:spPr>
          <a:xfrm flipH="1">
            <a:off x="3595694" y="-3809011"/>
            <a:ext cx="6096001" cy="3509831"/>
          </a:xfrm>
          <a:prstGeom prst="line">
            <a:avLst/>
          </a:prstGeom>
          <a:ln w="174117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PA-直接连接符 228">
            <a:extLst>
              <a:ext uri="{FF2B5EF4-FFF2-40B4-BE49-F238E27FC236}">
                <a16:creationId xmlns:a16="http://schemas.microsoft.com/office/drawing/2014/main" id="{6DE851DF-F88A-4DD5-967E-B8C6B4F1333B}"/>
              </a:ext>
            </a:extLst>
          </p:cNvPr>
          <p:cNvCxnSpPr>
            <a:cxnSpLocks/>
          </p:cNvCxnSpPr>
          <p:nvPr>
            <p:custDataLst>
              <p:tags r:id="rId67"/>
            </p:custDataLst>
          </p:nvPr>
        </p:nvCxnSpPr>
        <p:spPr>
          <a:xfrm flipH="1">
            <a:off x="11916923" y="-3835231"/>
            <a:ext cx="6096001" cy="3509831"/>
          </a:xfrm>
          <a:prstGeom prst="line">
            <a:avLst/>
          </a:prstGeom>
          <a:ln w="21945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PA-直接连接符 229">
            <a:extLst>
              <a:ext uri="{FF2B5EF4-FFF2-40B4-BE49-F238E27FC236}">
                <a16:creationId xmlns:a16="http://schemas.microsoft.com/office/drawing/2014/main" id="{6C204A13-7471-4352-A6B2-10E105C56B87}"/>
              </a:ext>
            </a:extLst>
          </p:cNvPr>
          <p:cNvCxnSpPr>
            <a:cxnSpLocks/>
          </p:cNvCxnSpPr>
          <p:nvPr>
            <p:custDataLst>
              <p:tags r:id="rId68"/>
            </p:custDataLst>
          </p:nvPr>
        </p:nvCxnSpPr>
        <p:spPr>
          <a:xfrm flipH="1">
            <a:off x="6947444" y="-3809011"/>
            <a:ext cx="6096001" cy="3509831"/>
          </a:xfrm>
          <a:prstGeom prst="line">
            <a:avLst/>
          </a:prstGeom>
          <a:ln w="67056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PA-直接连接符 231">
            <a:extLst>
              <a:ext uri="{FF2B5EF4-FFF2-40B4-BE49-F238E27FC236}">
                <a16:creationId xmlns:a16="http://schemas.microsoft.com/office/drawing/2014/main" id="{A1EFF444-8CB6-46D3-B67D-86EF2DD49EB4}"/>
              </a:ext>
            </a:extLst>
          </p:cNvPr>
          <p:cNvCxnSpPr>
            <a:cxnSpLocks/>
          </p:cNvCxnSpPr>
          <p:nvPr>
            <p:custDataLst>
              <p:tags r:id="rId69"/>
            </p:custDataLst>
          </p:nvPr>
        </p:nvCxnSpPr>
        <p:spPr>
          <a:xfrm flipH="1">
            <a:off x="9964019" y="-3809011"/>
            <a:ext cx="6096001" cy="3509831"/>
          </a:xfrm>
          <a:prstGeom prst="line">
            <a:avLst/>
          </a:prstGeom>
          <a:ln w="10541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PA-直接连接符 233">
            <a:extLst>
              <a:ext uri="{FF2B5EF4-FFF2-40B4-BE49-F238E27FC236}">
                <a16:creationId xmlns:a16="http://schemas.microsoft.com/office/drawing/2014/main" id="{77A333B9-F21F-4D9F-83BC-C6726A5957B0}"/>
              </a:ext>
            </a:extLst>
          </p:cNvPr>
          <p:cNvCxnSpPr>
            <a:cxnSpLocks/>
          </p:cNvCxnSpPr>
          <p:nvPr>
            <p:custDataLst>
              <p:tags r:id="rId70"/>
            </p:custDataLst>
          </p:nvPr>
        </p:nvCxnSpPr>
        <p:spPr>
          <a:xfrm flipH="1">
            <a:off x="10182902" y="-3809011"/>
            <a:ext cx="6096001" cy="3509831"/>
          </a:xfrm>
          <a:prstGeom prst="line">
            <a:avLst/>
          </a:prstGeom>
          <a:ln w="253619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PA-直接连接符 235">
            <a:extLst>
              <a:ext uri="{FF2B5EF4-FFF2-40B4-BE49-F238E27FC236}">
                <a16:creationId xmlns:a16="http://schemas.microsoft.com/office/drawing/2014/main" id="{8F68D9D4-A128-4268-A529-4F8ED0EBBD4D}"/>
              </a:ext>
            </a:extLst>
          </p:cNvPr>
          <p:cNvCxnSpPr>
            <a:cxnSpLocks/>
          </p:cNvCxnSpPr>
          <p:nvPr>
            <p:custDataLst>
              <p:tags r:id="rId71"/>
            </p:custDataLst>
          </p:nvPr>
        </p:nvCxnSpPr>
        <p:spPr>
          <a:xfrm flipH="1">
            <a:off x="579119" y="-3809011"/>
            <a:ext cx="6096001" cy="3509831"/>
          </a:xfrm>
          <a:prstGeom prst="line">
            <a:avLst/>
          </a:prstGeom>
          <a:ln w="175641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A-矩形 112">
            <a:extLst>
              <a:ext uri="{FF2B5EF4-FFF2-40B4-BE49-F238E27FC236}">
                <a16:creationId xmlns:a16="http://schemas.microsoft.com/office/drawing/2014/main" id="{C44C0774-7675-427D-95CA-EDAAC1DA837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4955990" y="2657682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PA-矩形 110">
            <a:extLst>
              <a:ext uri="{FF2B5EF4-FFF2-40B4-BE49-F238E27FC236}">
                <a16:creationId xmlns:a16="http://schemas.microsoft.com/office/drawing/2014/main" id="{2BD96871-CA4A-4E1A-9D97-970BD54B10C8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4955990" y="265427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PA-矩形 108">
            <a:extLst>
              <a:ext uri="{FF2B5EF4-FFF2-40B4-BE49-F238E27FC236}">
                <a16:creationId xmlns:a16="http://schemas.microsoft.com/office/drawing/2014/main" id="{A127A2E8-9928-45CE-BD01-37D6F4B21D6F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4955990" y="2650871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PA-矩形 106">
            <a:extLst>
              <a:ext uri="{FF2B5EF4-FFF2-40B4-BE49-F238E27FC236}">
                <a16:creationId xmlns:a16="http://schemas.microsoft.com/office/drawing/2014/main" id="{C276A834-383E-4A1A-9EFF-5731AC539515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4955990" y="2647465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PA-矩形 104">
            <a:extLst>
              <a:ext uri="{FF2B5EF4-FFF2-40B4-BE49-F238E27FC236}">
                <a16:creationId xmlns:a16="http://schemas.microsoft.com/office/drawing/2014/main" id="{69EAED54-2F6F-4999-9543-CBC20B356455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4955990" y="2644060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PA-矩形 102">
            <a:extLst>
              <a:ext uri="{FF2B5EF4-FFF2-40B4-BE49-F238E27FC236}">
                <a16:creationId xmlns:a16="http://schemas.microsoft.com/office/drawing/2014/main" id="{58C60072-D2B9-4B45-BC9F-62733734B634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955990" y="2640655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PA-矩形 100">
            <a:extLst>
              <a:ext uri="{FF2B5EF4-FFF2-40B4-BE49-F238E27FC236}">
                <a16:creationId xmlns:a16="http://schemas.microsoft.com/office/drawing/2014/main" id="{99CED069-7420-48BD-8BE7-1D3490CEA283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955990" y="263724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PA-矩形 98">
            <a:extLst>
              <a:ext uri="{FF2B5EF4-FFF2-40B4-BE49-F238E27FC236}">
                <a16:creationId xmlns:a16="http://schemas.microsoft.com/office/drawing/2014/main" id="{67B0664B-2684-4B0B-8CA4-1C5F94A9276F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4955990" y="2633844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PA-矩形 96">
            <a:extLst>
              <a:ext uri="{FF2B5EF4-FFF2-40B4-BE49-F238E27FC236}">
                <a16:creationId xmlns:a16="http://schemas.microsoft.com/office/drawing/2014/main" id="{BF0ACF71-9C6D-42F2-A125-681C75EA42D9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4955990" y="263043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5" name="PA-矩形 94">
            <a:extLst>
              <a:ext uri="{FF2B5EF4-FFF2-40B4-BE49-F238E27FC236}">
                <a16:creationId xmlns:a16="http://schemas.microsoft.com/office/drawing/2014/main" id="{5C2B7976-3093-4B6B-B915-DF86C616DC90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4955990" y="2627033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PA-矩形 92">
            <a:extLst>
              <a:ext uri="{FF2B5EF4-FFF2-40B4-BE49-F238E27FC236}">
                <a16:creationId xmlns:a16="http://schemas.microsoft.com/office/drawing/2014/main" id="{99433EFC-A504-4869-AB30-BDFA82B2289E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4955990" y="2623628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PA-矩形 90">
            <a:extLst>
              <a:ext uri="{FF2B5EF4-FFF2-40B4-BE49-F238E27FC236}">
                <a16:creationId xmlns:a16="http://schemas.microsoft.com/office/drawing/2014/main" id="{42F0F42A-8570-48B4-B7BA-B75AEE912093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4955990" y="2620222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9" name="PA-矩形 88">
            <a:extLst>
              <a:ext uri="{FF2B5EF4-FFF2-40B4-BE49-F238E27FC236}">
                <a16:creationId xmlns:a16="http://schemas.microsoft.com/office/drawing/2014/main" id="{FCEE6D9B-DBB7-49C9-A942-96F7B7C3433C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4955990" y="2616817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7" name="PA-矩形 86">
            <a:extLst>
              <a:ext uri="{FF2B5EF4-FFF2-40B4-BE49-F238E27FC236}">
                <a16:creationId xmlns:a16="http://schemas.microsoft.com/office/drawing/2014/main" id="{002CC2C6-3A7D-4E8C-9124-D74D0951372F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4955990" y="2613412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PA-矩形 84">
            <a:extLst>
              <a:ext uri="{FF2B5EF4-FFF2-40B4-BE49-F238E27FC236}">
                <a16:creationId xmlns:a16="http://schemas.microsoft.com/office/drawing/2014/main" id="{129AF998-414F-46DE-8A83-D9034722635A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>
            <a:off x="4955990" y="261000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PA-矩形 82">
            <a:extLst>
              <a:ext uri="{FF2B5EF4-FFF2-40B4-BE49-F238E27FC236}">
                <a16:creationId xmlns:a16="http://schemas.microsoft.com/office/drawing/2014/main" id="{ABC2FA09-864E-402B-A37B-FD33E277E418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>
            <a:off x="4955990" y="2606601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1" name="PA-矩形 80">
            <a:extLst>
              <a:ext uri="{FF2B5EF4-FFF2-40B4-BE49-F238E27FC236}">
                <a16:creationId xmlns:a16="http://schemas.microsoft.com/office/drawing/2014/main" id="{CB50FE3B-0B4B-4BD1-B019-906985A78F05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>
            <a:off x="4955990" y="260319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PA-矩形 78">
            <a:extLst>
              <a:ext uri="{FF2B5EF4-FFF2-40B4-BE49-F238E27FC236}">
                <a16:creationId xmlns:a16="http://schemas.microsoft.com/office/drawing/2014/main" id="{19C71501-C636-4F9A-9345-129959CB0323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>
            <a:off x="4955990" y="2599790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PA-矩形 76">
            <a:extLst>
              <a:ext uri="{FF2B5EF4-FFF2-40B4-BE49-F238E27FC236}">
                <a16:creationId xmlns:a16="http://schemas.microsoft.com/office/drawing/2014/main" id="{001E03BC-9205-48DF-AE01-DF68C66A80B4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>
            <a:off x="4955990" y="2596385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PA-矩形 74">
            <a:extLst>
              <a:ext uri="{FF2B5EF4-FFF2-40B4-BE49-F238E27FC236}">
                <a16:creationId xmlns:a16="http://schemas.microsoft.com/office/drawing/2014/main" id="{446830BB-B040-4C5B-9710-2086A8210211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>
            <a:off x="4955990" y="259297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PA-矩形 72">
            <a:extLst>
              <a:ext uri="{FF2B5EF4-FFF2-40B4-BE49-F238E27FC236}">
                <a16:creationId xmlns:a16="http://schemas.microsoft.com/office/drawing/2014/main" id="{23CEB4CE-DD10-4408-A88F-BBB779B5CA18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>
            <a:off x="4955990" y="2589574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PA-矩形 70">
            <a:extLst>
              <a:ext uri="{FF2B5EF4-FFF2-40B4-BE49-F238E27FC236}">
                <a16:creationId xmlns:a16="http://schemas.microsoft.com/office/drawing/2014/main" id="{2817689B-B58B-4855-BEF3-76D841B3BF12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>
            <a:off x="4955990" y="258616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9" name="PA-矩形 68">
            <a:extLst>
              <a:ext uri="{FF2B5EF4-FFF2-40B4-BE49-F238E27FC236}">
                <a16:creationId xmlns:a16="http://schemas.microsoft.com/office/drawing/2014/main" id="{289C4C0E-2E21-493B-9C7E-E99A71BC5528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>
            <a:off x="4955990" y="2582763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7" name="PA-矩形 66">
            <a:extLst>
              <a:ext uri="{FF2B5EF4-FFF2-40B4-BE49-F238E27FC236}">
                <a16:creationId xmlns:a16="http://schemas.microsoft.com/office/drawing/2014/main" id="{DD54AF25-E3DC-4DF0-B115-30801D7E7660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>
            <a:off x="4955990" y="2579358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PA-矩形 64">
            <a:extLst>
              <a:ext uri="{FF2B5EF4-FFF2-40B4-BE49-F238E27FC236}">
                <a16:creationId xmlns:a16="http://schemas.microsoft.com/office/drawing/2014/main" id="{17C82D53-E0AC-4718-BF50-7298392F8449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4955990" y="2575953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PA-矩形 62">
            <a:extLst>
              <a:ext uri="{FF2B5EF4-FFF2-40B4-BE49-F238E27FC236}">
                <a16:creationId xmlns:a16="http://schemas.microsoft.com/office/drawing/2014/main" id="{1C9B59A3-C947-4972-A162-995BFAD4C4C0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4955990" y="2572547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PA-矩形 60">
            <a:extLst>
              <a:ext uri="{FF2B5EF4-FFF2-40B4-BE49-F238E27FC236}">
                <a16:creationId xmlns:a16="http://schemas.microsoft.com/office/drawing/2014/main" id="{32F24A03-1BC2-4CB8-BCD0-620ADE580D97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4955990" y="2569142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PA-矩形 58">
            <a:extLst>
              <a:ext uri="{FF2B5EF4-FFF2-40B4-BE49-F238E27FC236}">
                <a16:creationId xmlns:a16="http://schemas.microsoft.com/office/drawing/2014/main" id="{A90B9D4B-5F63-4536-AF05-B25359FE617C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4955990" y="256573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PA-矩形 56">
            <a:extLst>
              <a:ext uri="{FF2B5EF4-FFF2-40B4-BE49-F238E27FC236}">
                <a16:creationId xmlns:a16="http://schemas.microsoft.com/office/drawing/2014/main" id="{A4DABE28-879D-45B1-9111-98BD1D485E67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4955990" y="2562331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PA-矩形 54">
            <a:extLst>
              <a:ext uri="{FF2B5EF4-FFF2-40B4-BE49-F238E27FC236}">
                <a16:creationId xmlns:a16="http://schemas.microsoft.com/office/drawing/2014/main" id="{96FF752C-6CEF-4272-8EA4-16A6DEBF7A40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>
            <a:off x="4955990" y="255892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PA-矩形 52">
            <a:extLst>
              <a:ext uri="{FF2B5EF4-FFF2-40B4-BE49-F238E27FC236}">
                <a16:creationId xmlns:a16="http://schemas.microsoft.com/office/drawing/2014/main" id="{9FB95EA9-4B01-43AA-9CCA-07614D61E2BE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>
            <a:off x="4955990" y="2555520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PA-矩形 50">
            <a:extLst>
              <a:ext uri="{FF2B5EF4-FFF2-40B4-BE49-F238E27FC236}">
                <a16:creationId xmlns:a16="http://schemas.microsoft.com/office/drawing/2014/main" id="{108F85FF-693E-4A69-9AA8-98B4B1A8F1D5}"/>
              </a:ext>
            </a:extLst>
          </p:cNvPr>
          <p:cNvSpPr/>
          <p:nvPr>
            <p:custDataLst>
              <p:tags r:id="rId103"/>
            </p:custDataLst>
          </p:nvPr>
        </p:nvSpPr>
        <p:spPr>
          <a:xfrm>
            <a:off x="4955990" y="2552115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PA-矩形 48">
            <a:extLst>
              <a:ext uri="{FF2B5EF4-FFF2-40B4-BE49-F238E27FC236}">
                <a16:creationId xmlns:a16="http://schemas.microsoft.com/office/drawing/2014/main" id="{162F9B85-99A0-4E82-BB60-7C99BA3A2916}"/>
              </a:ext>
            </a:extLst>
          </p:cNvPr>
          <p:cNvSpPr/>
          <p:nvPr>
            <p:custDataLst>
              <p:tags r:id="rId104"/>
            </p:custDataLst>
          </p:nvPr>
        </p:nvSpPr>
        <p:spPr>
          <a:xfrm>
            <a:off x="4955990" y="254870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" name="PA-矩形 46">
            <a:extLst>
              <a:ext uri="{FF2B5EF4-FFF2-40B4-BE49-F238E27FC236}">
                <a16:creationId xmlns:a16="http://schemas.microsoft.com/office/drawing/2014/main" id="{602DE9AA-4589-4CC5-925C-2C9186CCC8EB}"/>
              </a:ext>
            </a:extLst>
          </p:cNvPr>
          <p:cNvSpPr/>
          <p:nvPr>
            <p:custDataLst>
              <p:tags r:id="rId105"/>
            </p:custDataLst>
          </p:nvPr>
        </p:nvSpPr>
        <p:spPr>
          <a:xfrm>
            <a:off x="4955990" y="2545304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PA-矩形 44">
            <a:extLst>
              <a:ext uri="{FF2B5EF4-FFF2-40B4-BE49-F238E27FC236}">
                <a16:creationId xmlns:a16="http://schemas.microsoft.com/office/drawing/2014/main" id="{281409B8-429E-4AF8-8DD7-A1AB10A61333}"/>
              </a:ext>
            </a:extLst>
          </p:cNvPr>
          <p:cNvSpPr/>
          <p:nvPr>
            <p:custDataLst>
              <p:tags r:id="rId106"/>
            </p:custDataLst>
          </p:nvPr>
        </p:nvSpPr>
        <p:spPr>
          <a:xfrm>
            <a:off x="4955990" y="254189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3" name="PA-矩形 42">
            <a:extLst>
              <a:ext uri="{FF2B5EF4-FFF2-40B4-BE49-F238E27FC236}">
                <a16:creationId xmlns:a16="http://schemas.microsoft.com/office/drawing/2014/main" id="{D3E643D5-10E5-466F-BA30-5675577B94CB}"/>
              </a:ext>
            </a:extLst>
          </p:cNvPr>
          <p:cNvSpPr/>
          <p:nvPr>
            <p:custDataLst>
              <p:tags r:id="rId107"/>
            </p:custDataLst>
          </p:nvPr>
        </p:nvSpPr>
        <p:spPr>
          <a:xfrm>
            <a:off x="4955990" y="2538493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PA-矩形 40">
            <a:extLst>
              <a:ext uri="{FF2B5EF4-FFF2-40B4-BE49-F238E27FC236}">
                <a16:creationId xmlns:a16="http://schemas.microsoft.com/office/drawing/2014/main" id="{5D8457FF-091C-4B8D-8E2A-49DE8D4D1753}"/>
              </a:ext>
            </a:extLst>
          </p:cNvPr>
          <p:cNvSpPr/>
          <p:nvPr>
            <p:custDataLst>
              <p:tags r:id="rId108"/>
            </p:custDataLst>
          </p:nvPr>
        </p:nvSpPr>
        <p:spPr>
          <a:xfrm>
            <a:off x="4955990" y="2535088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PA-矩形 38">
            <a:extLst>
              <a:ext uri="{FF2B5EF4-FFF2-40B4-BE49-F238E27FC236}">
                <a16:creationId xmlns:a16="http://schemas.microsoft.com/office/drawing/2014/main" id="{D63DF299-30E4-4E34-9AEC-0E2B25A4A108}"/>
              </a:ext>
            </a:extLst>
          </p:cNvPr>
          <p:cNvSpPr/>
          <p:nvPr>
            <p:custDataLst>
              <p:tags r:id="rId109"/>
            </p:custDataLst>
          </p:nvPr>
        </p:nvSpPr>
        <p:spPr>
          <a:xfrm>
            <a:off x="4955990" y="2531683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PA-矩形 36">
            <a:extLst>
              <a:ext uri="{FF2B5EF4-FFF2-40B4-BE49-F238E27FC236}">
                <a16:creationId xmlns:a16="http://schemas.microsoft.com/office/drawing/2014/main" id="{63F74CF8-4CF7-4A06-B3D2-E639A45135E5}"/>
              </a:ext>
            </a:extLst>
          </p:cNvPr>
          <p:cNvSpPr/>
          <p:nvPr>
            <p:custDataLst>
              <p:tags r:id="rId110"/>
            </p:custDataLst>
          </p:nvPr>
        </p:nvSpPr>
        <p:spPr>
          <a:xfrm>
            <a:off x="4955990" y="2528277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PA-矩形 34">
            <a:extLst>
              <a:ext uri="{FF2B5EF4-FFF2-40B4-BE49-F238E27FC236}">
                <a16:creationId xmlns:a16="http://schemas.microsoft.com/office/drawing/2014/main" id="{63202007-61EA-44BF-ADF4-AB0497E9DB15}"/>
              </a:ext>
            </a:extLst>
          </p:cNvPr>
          <p:cNvSpPr/>
          <p:nvPr>
            <p:custDataLst>
              <p:tags r:id="rId111"/>
            </p:custDataLst>
          </p:nvPr>
        </p:nvSpPr>
        <p:spPr>
          <a:xfrm>
            <a:off x="4955990" y="2524872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PA-矩形 32">
            <a:extLst>
              <a:ext uri="{FF2B5EF4-FFF2-40B4-BE49-F238E27FC236}">
                <a16:creationId xmlns:a16="http://schemas.microsoft.com/office/drawing/2014/main" id="{C59683CA-E6EB-4E63-AA21-9D053A4CC743}"/>
              </a:ext>
            </a:extLst>
          </p:cNvPr>
          <p:cNvSpPr/>
          <p:nvPr>
            <p:custDataLst>
              <p:tags r:id="rId112"/>
            </p:custDataLst>
          </p:nvPr>
        </p:nvSpPr>
        <p:spPr>
          <a:xfrm>
            <a:off x="4955990" y="252146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PA-矩形 30">
            <a:extLst>
              <a:ext uri="{FF2B5EF4-FFF2-40B4-BE49-F238E27FC236}">
                <a16:creationId xmlns:a16="http://schemas.microsoft.com/office/drawing/2014/main" id="{CC377DD1-3228-4E0C-953E-1C6E02D7DBA4}"/>
              </a:ext>
            </a:extLst>
          </p:cNvPr>
          <p:cNvSpPr/>
          <p:nvPr>
            <p:custDataLst>
              <p:tags r:id="rId113"/>
            </p:custDataLst>
          </p:nvPr>
        </p:nvSpPr>
        <p:spPr>
          <a:xfrm>
            <a:off x="4955990" y="2518061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PA-矩形 28">
            <a:extLst>
              <a:ext uri="{FF2B5EF4-FFF2-40B4-BE49-F238E27FC236}">
                <a16:creationId xmlns:a16="http://schemas.microsoft.com/office/drawing/2014/main" id="{8E9072C2-10FD-4CEF-A955-364C79B3EA6C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>
            <a:off x="4955990" y="2514656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PA-矩形 26">
            <a:extLst>
              <a:ext uri="{FF2B5EF4-FFF2-40B4-BE49-F238E27FC236}">
                <a16:creationId xmlns:a16="http://schemas.microsoft.com/office/drawing/2014/main" id="{65E1BCCD-821E-4538-9BFB-63380D005086}"/>
              </a:ext>
            </a:extLst>
          </p:cNvPr>
          <p:cNvSpPr/>
          <p:nvPr>
            <p:custDataLst>
              <p:tags r:id="rId115"/>
            </p:custDataLst>
          </p:nvPr>
        </p:nvSpPr>
        <p:spPr>
          <a:xfrm>
            <a:off x="4955990" y="2511250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PA-矩形 24">
            <a:extLst>
              <a:ext uri="{FF2B5EF4-FFF2-40B4-BE49-F238E27FC236}">
                <a16:creationId xmlns:a16="http://schemas.microsoft.com/office/drawing/2014/main" id="{901CE9E2-9772-4F4D-B4D0-A082079E7E59}"/>
              </a:ext>
            </a:extLst>
          </p:cNvPr>
          <p:cNvSpPr/>
          <p:nvPr>
            <p:custDataLst>
              <p:tags r:id="rId116"/>
            </p:custDataLst>
          </p:nvPr>
        </p:nvSpPr>
        <p:spPr>
          <a:xfrm>
            <a:off x="4955990" y="2507845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PA-矩形 22">
            <a:extLst>
              <a:ext uri="{FF2B5EF4-FFF2-40B4-BE49-F238E27FC236}">
                <a16:creationId xmlns:a16="http://schemas.microsoft.com/office/drawing/2014/main" id="{6C07A713-FDBE-48B0-8723-58598A6EDF75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4955990" y="2504440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PA-矩形 20">
            <a:extLst>
              <a:ext uri="{FF2B5EF4-FFF2-40B4-BE49-F238E27FC236}">
                <a16:creationId xmlns:a16="http://schemas.microsoft.com/office/drawing/2014/main" id="{B18BB440-5D26-44DF-8C17-8C7684A9B1B2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>
            <a:off x="4955990" y="2501034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PA-矩形 18">
            <a:extLst>
              <a:ext uri="{FF2B5EF4-FFF2-40B4-BE49-F238E27FC236}">
                <a16:creationId xmlns:a16="http://schemas.microsoft.com/office/drawing/2014/main" id="{EE5191F3-4662-44C7-8F81-D2E41A3F507A}"/>
              </a:ext>
            </a:extLst>
          </p:cNvPr>
          <p:cNvSpPr/>
          <p:nvPr>
            <p:custDataLst>
              <p:tags r:id="rId119"/>
            </p:custDataLst>
          </p:nvPr>
        </p:nvSpPr>
        <p:spPr>
          <a:xfrm>
            <a:off x="4955990" y="2497629"/>
            <a:ext cx="2280020" cy="170269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PA-矩形 7">
            <a:extLst>
              <a:ext uri="{FF2B5EF4-FFF2-40B4-BE49-F238E27FC236}">
                <a16:creationId xmlns:a16="http://schemas.microsoft.com/office/drawing/2014/main" id="{AFAB9957-A121-4EC8-8796-92EC2383BA50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>
            <a:off x="4955990" y="2485766"/>
            <a:ext cx="2280020" cy="170269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PA-任意多边形 117">
            <a:extLst>
              <a:ext uri="{FF2B5EF4-FFF2-40B4-BE49-F238E27FC236}">
                <a16:creationId xmlns:a16="http://schemas.microsoft.com/office/drawing/2014/main" id="{AEF79A58-11AA-48B9-BE2E-AEB41749049A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>
            <a:off x="4899660" y="2247900"/>
            <a:ext cx="2705100" cy="1656080"/>
          </a:xfrm>
          <a:custGeom>
            <a:avLst/>
            <a:gdLst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341120 w 2705100"/>
              <a:gd name="connsiteY7" fmla="*/ 1584960 h 1783080"/>
              <a:gd name="connsiteX8" fmla="*/ 0 w 2705100"/>
              <a:gd name="connsiteY8" fmla="*/ 80010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82700 w 2705100"/>
              <a:gd name="connsiteY7" fmla="*/ 156210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676752"/>
              <a:gd name="connsiteX1" fmla="*/ 2705100 w 2705100"/>
              <a:gd name="connsiteY1" fmla="*/ 746760 h 1676752"/>
              <a:gd name="connsiteX2" fmla="*/ 2705100 w 2705100"/>
              <a:gd name="connsiteY2" fmla="*/ 752741 h 1676752"/>
              <a:gd name="connsiteX3" fmla="*/ 2701290 w 2705100"/>
              <a:gd name="connsiteY3" fmla="*/ 750570 h 1676752"/>
              <a:gd name="connsiteX4" fmla="*/ 1339850 w 2705100"/>
              <a:gd name="connsiteY4" fmla="*/ 1532890 h 1676752"/>
              <a:gd name="connsiteX5" fmla="*/ 1522272 w 2705100"/>
              <a:gd name="connsiteY5" fmla="*/ 1676752 h 1676752"/>
              <a:gd name="connsiteX6" fmla="*/ 1287780 w 2705100"/>
              <a:gd name="connsiteY6" fmla="*/ 1656080 h 1676752"/>
              <a:gd name="connsiteX7" fmla="*/ 1282700 w 2705100"/>
              <a:gd name="connsiteY7" fmla="*/ 1562100 h 1676752"/>
              <a:gd name="connsiteX8" fmla="*/ 0 w 2705100"/>
              <a:gd name="connsiteY8" fmla="*/ 800100 h 1676752"/>
              <a:gd name="connsiteX9" fmla="*/ 1394460 w 2705100"/>
              <a:gd name="connsiteY9" fmla="*/ 0 h 1676752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523490 w 2705100"/>
              <a:gd name="connsiteY4" fmla="*/ 9715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698750 w 2705100"/>
              <a:gd name="connsiteY4" fmla="*/ 9080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3830 w 2705100"/>
              <a:gd name="connsiteY3" fmla="*/ 948690 h 1656080"/>
              <a:gd name="connsiteX4" fmla="*/ 1827072 w 2705100"/>
              <a:gd name="connsiteY4" fmla="*/ 1412592 h 1656080"/>
              <a:gd name="connsiteX5" fmla="*/ 1287780 w 2705100"/>
              <a:gd name="connsiteY5" fmla="*/ 1656080 h 1656080"/>
              <a:gd name="connsiteX6" fmla="*/ 1282700 w 2705100"/>
              <a:gd name="connsiteY6" fmla="*/ 1562100 h 1656080"/>
              <a:gd name="connsiteX7" fmla="*/ 0 w 2705100"/>
              <a:gd name="connsiteY7" fmla="*/ 800100 h 1656080"/>
              <a:gd name="connsiteX8" fmla="*/ 1394460 w 2705100"/>
              <a:gd name="connsiteY8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3830 w 2705100"/>
              <a:gd name="connsiteY2" fmla="*/ 948690 h 1656080"/>
              <a:gd name="connsiteX3" fmla="*/ 1827072 w 2705100"/>
              <a:gd name="connsiteY3" fmla="*/ 1412592 h 1656080"/>
              <a:gd name="connsiteX4" fmla="*/ 1287780 w 2705100"/>
              <a:gd name="connsiteY4" fmla="*/ 1656080 h 1656080"/>
              <a:gd name="connsiteX5" fmla="*/ 1282700 w 2705100"/>
              <a:gd name="connsiteY5" fmla="*/ 1562100 h 1656080"/>
              <a:gd name="connsiteX6" fmla="*/ 0 w 2705100"/>
              <a:gd name="connsiteY6" fmla="*/ 800100 h 1656080"/>
              <a:gd name="connsiteX7" fmla="*/ 1394460 w 2705100"/>
              <a:gd name="connsiteY7" fmla="*/ 0 h 16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1656080">
                <a:moveTo>
                  <a:pt x="1394460" y="0"/>
                </a:moveTo>
                <a:lnTo>
                  <a:pt x="2705100" y="746760"/>
                </a:lnTo>
                <a:cubicBezTo>
                  <a:pt x="2704677" y="814070"/>
                  <a:pt x="2704253" y="881380"/>
                  <a:pt x="2703830" y="948690"/>
                </a:cubicBezTo>
                <a:cubicBezTo>
                  <a:pt x="2442057" y="1052524"/>
                  <a:pt x="2119325" y="1257958"/>
                  <a:pt x="1827072" y="1412592"/>
                </a:cubicBezTo>
                <a:cubicBezTo>
                  <a:pt x="1512688" y="1387075"/>
                  <a:pt x="1467544" y="1574917"/>
                  <a:pt x="1287780" y="1656080"/>
                </a:cubicBezTo>
                <a:lnTo>
                  <a:pt x="1282700" y="1562100"/>
                </a:lnTo>
                <a:lnTo>
                  <a:pt x="0" y="800100"/>
                </a:lnTo>
                <a:lnTo>
                  <a:pt x="1394460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7B5CFD2-F55F-43B1-8D1B-F331F0694275}"/>
              </a:ext>
            </a:extLst>
          </p:cNvPr>
          <p:cNvSpPr txBox="1"/>
          <p:nvPr/>
        </p:nvSpPr>
        <p:spPr>
          <a:xfrm>
            <a:off x="2925344" y="65271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282347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0694 L -0.00195 0.00185 L 0.00156 0.00185 L -0.00169 0.00671 L 0.00039 3.7037E-7 L -0.00039 0.00694 L -0.0013 0.00023 L 0.00104 0.00602 L -0.00208 0.00393 C -0.00208 0.0037 -0.00208 0.00393 -0.00208 0.0037 C -0.00208 0.00393 -0.00208 0.0037 -0.00195 0.00393 C -0.00195 0.0037 -0.00195 0.00393 -0.00195 0.0037 L 0.00117 0.00093 L -0.00104 0.00694 L -0.00143 0.00069 L 0.0013 0.00417 L -0.00182 0.00532 L -0.00052 0.00046 L 0.00117 0.00532 L -0.00208 0.00278 L 0.00078 0.00069 L 0.00052 0.00671 L -0.00182 0.00116 L 0.0013 0.00324 L -4.16667E-7 0.00694 L -4.16667E-7 0.00671 L -4.16667E-7 0.00694 Z " pathEditMode="relative" rAng="0" ptsTypes="AAAAAAAAAAAAAAAAAAAAAAAAAAA">
                                      <p:cBhvr from="" to="">
                                        <p:cTn id="6" dur="5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10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8" dur="60" ac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9" dur="3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0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30" accel="100000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accel="100000" fill="hold">
                                          <p:stCondLst>
                                            <p:cond delay="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10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16" dur="46" ac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" dur="23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23" accel="100000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accel="100000" fill="hold">
                                          <p:stCondLst>
                                            <p:cond delay="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100000" autoRev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24" dur="44" ac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" dur="22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" dur="22" accel="100000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22" accel="100000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22" accel="100000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2" accel="100000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accel="100000" fill="hold">
                                          <p:stCondLst>
                                            <p:cond delay="7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10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32" dur="46" ac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" dur="23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3" accel="100000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accel="100000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100000" autoRev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40" dur="31" ac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1" dur="15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2" dur="15" accel="100000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" accel="100000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15" accel="100000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5" accel="100000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ccel="100000" autoRev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48" dur="40" ac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9" dur="20" fill="hold">
                                          <p:stCondLst>
                                            <p:cond delay="4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0" dur="20" accel="100000" fill="hold">
                                          <p:stCondLst>
                                            <p:cond delay="4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20" accel="100000" fill="hold">
                                          <p:stCondLst>
                                            <p:cond delay="4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" dur="20" accel="100000" fill="hold">
                                          <p:stCondLst>
                                            <p:cond delay="4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20" accel="100000">
                                          <p:stCondLst>
                                            <p:cond delay="4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accel="100000" fill="hold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accel="10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56" dur="47" ac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7" dur="23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8" dur="23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23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" dur="23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23" accel="100000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accel="100000" fill="hold">
                                          <p:stCondLst>
                                            <p:cond delay="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path" presetSubtype="0" repeatCount="indefinite" accel="100000" autoRev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64" dur="54" ac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65" dur="27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66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8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7" accel="100000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accel="100000" fill="hold">
                                          <p:stCondLst>
                                            <p:cond delay="8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path" presetSubtype="0" repeatCount="indefinite" accel="100000" autoRev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72" dur="39" ac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73" dur="19" fill="hold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74" dur="19" accel="100000" fill="hold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9" accel="100000" fill="hold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6" dur="19" accel="100000" fill="hold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9" accel="100000">
                                          <p:stCondLst>
                                            <p:cond delay="4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accel="100000" fill="hold">
                                          <p:stCondLst>
                                            <p:cond delay="63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repeatCount="indefinite" accel="100000" autoRev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80" dur="33" ac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81" dur="17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82" dur="17" accel="100000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7" accel="100000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4" dur="17" accel="100000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7" accel="100000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2" presetClass="path" presetSubtype="0" repeatCount="indefinite" accel="100000" autoRev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 2.96296E-6 L -0.6724 0.68611 " pathEditMode="relative" rAng="0" ptsTypes="AA">
                                      <p:cBhvr>
                                        <p:cTn id="88" dur="60" ac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89" dur="3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90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2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30" accel="100000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accel="100000" fill="hold">
                                          <p:stCondLst>
                                            <p:cond delay="9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2" presetClass="path" presetSubtype="0" repeatCount="indefinite" accel="100000" autoRev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96" dur="54" ac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97" dur="27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98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0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27" accel="100000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accel="100000" fill="hold">
                                          <p:stCondLst>
                                            <p:cond delay="8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repeatCount="indefinite" accel="100000" autoRev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104" dur="31" ac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05" dur="15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06" dur="15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" dur="15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8" dur="15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5" accel="100000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2" presetClass="path" presetSubtype="0" repeatCount="indefinite" accel="10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112" dur="32" ac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13" dur="16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14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6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6" accel="100000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accel="100000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2" presetClass="path" presetSubtype="0" repeatCount="indefinite" accel="100000" autoRev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120" dur="41" ac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21" dur="21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22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3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4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21" accel="100000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accel="100000" fill="hold">
                                          <p:stCondLst>
                                            <p:cond delay="6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path" presetSubtype="0" repeatCount="indefinite" accel="100000" autoRev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128" dur="38" ac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29" dur="19" fill="hold">
                                          <p:stCondLst>
                                            <p:cond delay="4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30" dur="19" accel="100000" fill="hold">
                                          <p:stCondLst>
                                            <p:cond delay="4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1" dur="19" accel="100000" fill="hold">
                                          <p:stCondLst>
                                            <p:cond delay="4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2" dur="19" accel="100000" fill="hold">
                                          <p:stCondLst>
                                            <p:cond delay="4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9" accel="100000">
                                          <p:stCondLst>
                                            <p:cond delay="4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2" presetClass="path" presetSubtype="0" repeatCount="indefinite" accel="100000" autoRev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 3.7037E-6 L -0.6724 0.68611 " pathEditMode="relative" rAng="0" ptsTypes="AA">
                                      <p:cBhvr>
                                        <p:cTn id="136" dur="43" ac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37" dur="2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38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9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0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22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accel="100000" fill="hold">
                                          <p:stCondLst>
                                            <p:cond delay="7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42" presetClass="path" presetSubtype="0" repeatCount="indefinite" accel="10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0 7.40741E-7 L -0.6724 0.68611 " pathEditMode="relative" rAng="0" ptsTypes="AA">
                                      <p:cBhvr>
                                        <p:cTn id="144" dur="42" ac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45" dur="21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6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7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8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21" accel="100000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accel="100000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2" presetClass="path" presetSubtype="0" repeatCount="indefinite" accel="100000" autoRev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152" dur="33" ac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53" dur="17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54" dur="17" accel="100000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5" dur="17" accel="100000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6" dur="17" accel="100000" fill="hold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17" accel="100000">
                                          <p:stCondLst>
                                            <p:cond delay="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42" presetClass="path" presetSubtype="0" repeatCount="indefinite" accel="100000" autoRev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160" dur="54" ac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61" dur="27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62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3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4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27" accel="100000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accel="100000" fill="hold">
                                          <p:stCondLst>
                                            <p:cond delay="8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2" presetClass="path" presetSubtype="0" repeatCount="indefinite" accel="100000" autoRev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168" dur="51" ac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69" dur="25" fill="hold">
                                          <p:stCondLst>
                                            <p:cond delay="5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70" dur="25" accel="100000" fill="hold">
                                          <p:stCondLst>
                                            <p:cond delay="5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1" dur="25" accel="100000" fill="hold">
                                          <p:stCondLst>
                                            <p:cond delay="5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2" dur="25" accel="100000" fill="hold">
                                          <p:stCondLst>
                                            <p:cond delay="5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25" accel="100000">
                                          <p:stCondLst>
                                            <p:cond delay="5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accel="100000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2" presetClass="path" presetSubtype="0" repeatCount="indefinite" accel="100000" autoRev="1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176" dur="36" ac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7" dur="18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78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9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0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18" accel="100000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accel="100000" fill="hold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42" presetClass="path" presetSubtype="0" repeatCount="indefinite" accel="100000" autoRev="1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184" dur="57" ac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85" dur="29" fill="hold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6" dur="29" accel="100000" fill="hold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7" dur="29" accel="100000" fill="hold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8" dur="29" accel="100000" fill="hold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29" accel="100000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accel="100000" fill="hold">
                                          <p:stCondLst>
                                            <p:cond delay="93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42" presetClass="path" presetSubtype="0" repeatCount="indefinite" accel="100000" autoRev="1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 1.48148E-6 L -0.6724 0.68611 " pathEditMode="relative" rAng="0" ptsTypes="AA">
                                      <p:cBhvr>
                                        <p:cTn id="192" dur="44" ac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3" dur="2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94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5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6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22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accel="100000" fill="hold">
                                          <p:stCondLst>
                                            <p:cond delay="71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42" presetClass="path" presetSubtype="0" repeatCount="indefinite" accel="100000" autoRev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 -1.48148E-6 L -0.6724 0.68611 " pathEditMode="relative" rAng="0" ptsTypes="AA">
                                      <p:cBhvr>
                                        <p:cTn id="200" dur="33" ac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01" dur="16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2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3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4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6" accel="100000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42" presetClass="path" presetSubtype="0" repeatCount="indefinite" accel="100000" autoRev="1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208" dur="49" ac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09" dur="24" fill="hold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10" dur="24" accel="100000" fill="hold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1" dur="24" accel="100000" fill="hold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2" dur="24" accel="100000" fill="hold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24" accel="100000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accel="10000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42" presetClass="path" presetSubtype="0" repeatCount="indefinite" accel="100000" autoRev="1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216" dur="36" ac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7" dur="18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18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9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0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18" accel="100000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accel="100000" fill="hold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42" presetClass="path" presetSubtype="0" repeatCount="indefinite" accel="100000" autoRev="1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0 -3.7037E-7 L -0.6724 0.68611 " pathEditMode="relative" rAng="0" ptsTypes="AA">
                                      <p:cBhvr>
                                        <p:cTn id="224" dur="34" ac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25" dur="17" fill="hold">
                                          <p:stCondLst>
                                            <p:cond delay="3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6" dur="17" accel="100000" fill="hold">
                                          <p:stCondLst>
                                            <p:cond delay="3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7" dur="17" accel="100000" fill="hold">
                                          <p:stCondLst>
                                            <p:cond delay="3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8" dur="17" accel="100000" fill="hold">
                                          <p:stCondLst>
                                            <p:cond delay="3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17" accel="100000">
                                          <p:stCondLst>
                                            <p:cond delay="3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accel="100000" fill="hold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42" presetClass="path" presetSubtype="0" repeatCount="indefinite" accel="100000" autoRev="1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 -3.33333E-6 L -0.6724 0.68611 " pathEditMode="relative" rAng="0" ptsTypes="AA">
                                      <p:cBhvr>
                                        <p:cTn id="232" dur="31" ac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33" dur="15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34" dur="15" accel="100000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5" dur="15" accel="100000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6" dur="15" accel="100000" fill="hold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5" accel="100000">
                                          <p:stCondLst>
                                            <p:cond delay="3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42" presetClass="path" presetSubtype="0" repeatCount="indefinite" accel="100000" autoRev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240" dur="47" ac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41" dur="23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42" dur="23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3" dur="23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4" dur="23" accel="100000" fill="hold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5" dur="23" accel="100000">
                                          <p:stCondLst>
                                            <p:cond delay="5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accel="100000" fill="hold">
                                          <p:stCondLst>
                                            <p:cond delay="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42" presetClass="path" presetSubtype="0" repeatCount="indefinite" accel="100000" autoRev="1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248" dur="37" ac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49" dur="18" fill="hold">
                                          <p:stCondLst>
                                            <p:cond delay="43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50" dur="18" accel="100000" fill="hold">
                                          <p:stCondLst>
                                            <p:cond delay="43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1" dur="18" accel="100000" fill="hold">
                                          <p:stCondLst>
                                            <p:cond delay="43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2" dur="18" accel="100000" fill="hold">
                                          <p:stCondLst>
                                            <p:cond delay="43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3" dur="18" accel="100000">
                                          <p:stCondLst>
                                            <p:cond delay="43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accel="10000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42" presetClass="path" presetSubtype="0" repeatCount="indefinite" accel="100000" autoRev="1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256" dur="32" ac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7" dur="16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58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9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0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16" accel="100000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accel="100000" fill="hold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2" presetClass="path" presetSubtype="0" repeatCount="indefinite" accel="100000" autoRev="1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264" dur="48" ac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65" dur="24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6" dur="24" accel="100000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7" dur="24" accel="100000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8" dur="24" accel="100000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9" dur="24" accel="100000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accel="100000" fill="hold">
                                          <p:stCondLst>
                                            <p:cond delay="7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42" presetClass="path" presetSubtype="0" repeatCount="indefinite" accel="100000" autoRev="1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272" dur="42" ac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3" dur="21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74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5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6" dur="21" accel="100000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7" dur="21" accel="100000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accel="100000" fill="hold">
                                          <p:stCondLst>
                                            <p:cond delay="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42" presetClass="path" presetSubtype="0" repeatCount="indefinite" accel="100000" autoRev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 -2.59259E-6 L -0.6724 0.68611 " pathEditMode="relative" rAng="0" ptsTypes="AA">
                                      <p:cBhvr>
                                        <p:cTn id="280" dur="48" ac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81" dur="24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2" dur="24" accel="100000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3" dur="24" accel="100000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4" dur="24" accel="100000" fill="hold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5" dur="24" accel="100000">
                                          <p:stCondLst>
                                            <p:cond delay="5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accel="100000" fill="hold">
                                          <p:stCondLst>
                                            <p:cond delay="77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42" presetClass="path" presetSubtype="0" repeatCount="indefinite" accel="100000" autoRev="1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288" dur="36" ac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89" dur="18" fill="hold">
                                          <p:stCondLst>
                                            <p:cond delay="41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90" dur="18" accel="100000" fill="hold">
                                          <p:stCondLst>
                                            <p:cond delay="41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1" dur="18" accel="100000" fill="hold">
                                          <p:stCondLst>
                                            <p:cond delay="41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2" dur="18" accel="100000" fill="hold">
                                          <p:stCondLst>
                                            <p:cond delay="41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3" dur="18" accel="100000">
                                          <p:stCondLst>
                                            <p:cond delay="41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accel="100000" fill="hold">
                                          <p:stCondLst>
                                            <p:cond delay="5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42" presetClass="path" presetSubtype="0" repeatCount="indefinite" accel="100000" autoRev="1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296" dur="54" ac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7" dur="27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98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9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0" dur="27" accel="100000" fill="hold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" dur="27" accel="100000">
                                          <p:stCondLst>
                                            <p:cond delay="6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accel="100000" fill="hold">
                                          <p:stCondLst>
                                            <p:cond delay="8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42" presetClass="path" presetSubtype="0" repeatCount="indefinite" accel="100000" autoRev="1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304" dur="46" ac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05" dur="23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6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7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8" dur="23" accel="100000" fill="hold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23" accel="100000">
                                          <p:stCondLst>
                                            <p:cond delay="53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accel="100000" fill="hold">
                                          <p:stCondLst>
                                            <p:cond delay="7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42" presetClass="path" presetSubtype="0" repeatCount="indefinite" accel="100000" autoRev="1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312" dur="50" ac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13" dur="25" fill="hold">
                                          <p:stCondLst>
                                            <p:cond delay="5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14" dur="25" accel="100000" fill="hold">
                                          <p:stCondLst>
                                            <p:cond delay="5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5" dur="25" accel="100000" fill="hold">
                                          <p:stCondLst>
                                            <p:cond delay="5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6" dur="25" accel="100000" fill="hold">
                                          <p:stCondLst>
                                            <p:cond delay="5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7" dur="25" accel="100000">
                                          <p:stCondLst>
                                            <p:cond delay="5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accel="100000" fill="hold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42" presetClass="path" presetSubtype="0" repeatCount="indefinite" accel="100000" autoRev="1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320" dur="44" ac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21" dur="22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22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3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4" dur="22" accel="10000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5" dur="22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accel="100000" fill="hold">
                                          <p:stCondLst>
                                            <p:cond delay="71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42" presetClass="path" presetSubtype="0" repeatCount="indefinite" accel="100000" autoRev="1" fill="hold" grpId="0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328" dur="51" ac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29" dur="26" fill="hold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30" dur="26" accel="100000" fill="hold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1" dur="26" accel="100000" fill="hold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2" dur="26" accel="100000" fill="hold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3" dur="26" accel="100000">
                                          <p:stCondLst>
                                            <p:cond delay="5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accel="100000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42" presetClass="path" presetSubtype="0" repeatCount="indefinite" accel="100000" autoRev="1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336" dur="35" ac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7" dur="17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38" dur="17" accel="10000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9" dur="17" accel="10000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0" dur="17" accel="10000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1" dur="17" accel="100000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accel="100000" fill="hold">
                                          <p:stCondLst>
                                            <p:cond delay="56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42" presetClass="path" presetSubtype="0" repeatCount="indefinite" accel="100000" autoRev="1" fill="hold" grpId="0" nodeType="withEffect">
                                  <p:stCondLst>
                                    <p:cond delay="860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344" dur="37" ac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45" dur="18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6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7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8" dur="18" accel="100000" fill="hold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9" dur="18" accel="100000">
                                          <p:stCondLst>
                                            <p:cond delay="42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accel="100000" fill="hold">
                                          <p:stCondLst>
                                            <p:cond delay="6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42" presetClass="path" presetSubtype="0" repeatCount="indefinite" accel="100000" autoRev="1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352" dur="61" ac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3" dur="3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54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5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6" dur="30" accel="100000" fill="hold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7" dur="30" accel="100000">
                                          <p:stCondLst>
                                            <p:cond delay="6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accel="100000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42" presetClass="path" presetSubtype="0" repeatCount="indefinite" accel="100000" autoRev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360" dur="46" ac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61" dur="23" fill="hold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2" dur="23" accel="100000" fill="hold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3" dur="23" accel="100000" fill="hold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4" dur="23" accel="100000" fill="hold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5" dur="23" accel="100000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accel="100000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42" presetClass="path" presetSubtype="0" repeatCount="indefinite" accel="100000" autoRev="1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368" dur="31" ac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69" dur="16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70" dur="16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1" dur="16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2" dur="16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3" dur="16" accel="100000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accel="100000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42" presetClass="path" presetSubtype="0" repeatCount="indefinite" accel="100000" autoRev="1" fill="hold" grpId="0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376" dur="32" ac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7" dur="16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78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9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0" dur="16" accel="100000" fill="hold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1" dur="16" accel="100000">
                                          <p:stCondLst>
                                            <p:cond delay="37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accel="100000" fill="hold">
                                          <p:stCondLst>
                                            <p:cond delay="5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42" presetClass="path" presetSubtype="0" repeatCount="indefinite" accel="100000" autoRev="1" fill="hold" grpId="0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384" dur="32" ac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85" dur="16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6" dur="16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7" dur="16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8" dur="16" accel="100000" fill="hold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9" dur="16" accel="100000">
                                          <p:stCondLst>
                                            <p:cond delay="3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accel="100000" fill="hold">
                                          <p:stCondLst>
                                            <p:cond delay="51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42" presetClass="path" presetSubtype="0" repeatCount="indefinite" accel="100000" fill="hold" nodeType="withEffect">
                                  <p:stCondLst>
                                    <p:cond delay="3892"/>
                                  </p:stCondLst>
                                  <p:childTnLst>
                                    <p:animMotion origin="layout" path="M -3.54167E-6 -4.44444E-6 L -1.6082 1.66204 " pathEditMode="relative" rAng="0" ptsTypes="AA">
                                      <p:cBhvr>
                                        <p:cTn id="392" dur="333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42" presetClass="path" presetSubtype="0" repeatCount="indefinite" accel="100000" fill="hold" nodeType="withEffect">
                                  <p:stCondLst>
                                    <p:cond delay="10029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394" dur="537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repeatCount="indefinite" accel="100000" fill="hold" nodeType="withEffect">
                                  <p:stCondLst>
                                    <p:cond delay="5565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396" dur="41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42" presetClass="path" presetSubtype="0" repeatCount="indefinite" accel="100000" fill="hold" nodeType="withEffect">
                                  <p:stCondLst>
                                    <p:cond delay="8206"/>
                                  </p:stCondLst>
                                  <p:childTnLst>
                                    <p:animMotion origin="layout" path="M 5.55112E-17 -4.44444E-6 L -1.6082 1.66204 " pathEditMode="relative" rAng="0" ptsTypes="AA">
                                      <p:cBhvr>
                                        <p:cTn id="398" dur="29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42" presetClass="path" presetSubtype="0" repeatCount="indefinite" accel="100000" fill="hold" nodeType="withEffect">
                                  <p:stCondLst>
                                    <p:cond delay="4227"/>
                                  </p:stCondLst>
                                  <p:childTnLst>
                                    <p:animMotion origin="layout" path="M -4.375E-6 -4.44444E-6 L -1.6082 1.66204 " pathEditMode="relative" rAng="0" ptsTypes="AA">
                                      <p:cBhvr>
                                        <p:cTn id="400" dur="308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repeatCount="indefinite" accel="100000" fill="hold" nodeType="withEffect">
                                  <p:stCondLst>
                                    <p:cond delay="5566"/>
                                  </p:stCondLst>
                                  <p:childTnLst>
                                    <p:animMotion origin="layout" path="M -4.16667E-6 7.40741E-7 L -1.6082 1.66204 " pathEditMode="relative" rAng="0" ptsTypes="AA">
                                      <p:cBhvr>
                                        <p:cTn id="402" dur="167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42" presetClass="path" presetSubtype="0" repeatCount="indefinite" accel="100000" fill="hold" nodeType="withEffect">
                                  <p:stCondLst>
                                    <p:cond delay="4706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404" dur="1216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repeatCount="indefinite" accel="100000" fill="hold" nodeType="withEffect">
                                  <p:stCondLst>
                                    <p:cond delay="1684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406" dur="150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repeatCount="indefinite" accel="100000" fill="hold" nodeType="withEffect">
                                  <p:stCondLst>
                                    <p:cond delay="4906"/>
                                  </p:stCondLst>
                                  <p:childTnLst>
                                    <p:animMotion origin="layout" path="M -2.22045E-16 0 L -1.6082 1.66204 " pathEditMode="relative" rAng="0" ptsTypes="AA">
                                      <p:cBhvr>
                                        <p:cTn id="40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42" presetClass="path" presetSubtype="0" repeatCount="indefinite" accel="100000" fill="hold" nodeType="withEffect">
                                  <p:stCondLst>
                                    <p:cond delay="6229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410" dur="1543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repeatCount="indefinite" accel="100000" fill="hold" nodeType="withEffect">
                                  <p:stCondLst>
                                    <p:cond delay="6103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12" dur="595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42" presetClass="path" presetSubtype="0" repeatCount="indefinite" accel="100000" fill="hold" nodeType="withEffect">
                                  <p:stCondLst>
                                    <p:cond delay="1741"/>
                                  </p:stCondLst>
                                  <p:childTnLst>
                                    <p:animMotion origin="layout" path="M -2.22045E-16 -2.77556E-17 L -1.6082 1.66204 " pathEditMode="relative" rAng="0" ptsTypes="AA">
                                      <p:cBhvr>
                                        <p:cTn id="414" dur="945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42" presetClass="path" presetSubtype="0" repeatCount="indefinite" accel="100000" fill="hold" nodeType="withEffect">
                                  <p:stCondLst>
                                    <p:cond delay="10370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16" dur="528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repeatCount="indefinite" accel="100000" fill="hold" nodeType="withEffect">
                                  <p:stCondLst>
                                    <p:cond delay="9032"/>
                                  </p:stCondLst>
                                  <p:childTnLst>
                                    <p:animMotion origin="layout" path="M -2.22045E-16 1.48148E-6 L -1.6082 1.66204 " pathEditMode="relative" rAng="0" ptsTypes="AA">
                                      <p:cBhvr>
                                        <p:cTn id="418" dur="642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42" presetClass="path" presetSubtype="0" repeatCount="indefinite" accel="100000" fill="hold" nodeType="withEffect">
                                  <p:stCondLst>
                                    <p:cond delay="3398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20" dur="435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repeatCount="indefinite" accel="100000" fill="hold" nodeType="withEffect">
                                  <p:stCondLst>
                                    <p:cond delay="4320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422" dur="615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repeatCount="indefinite" accel="100000" fill="hold" nodeType="withEffect">
                                  <p:stCondLst>
                                    <p:cond delay="3344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424" dur="1201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42" presetClass="path" presetSubtype="0" repeatCount="indefinite" accel="100000" fill="hold" nodeType="withEffect">
                                  <p:stCondLst>
                                    <p:cond delay="5278"/>
                                  </p:stCondLst>
                                  <p:childTnLst>
                                    <p:animMotion origin="layout" path="M -2.22045E-16 1.48148E-6 L -1.6082 1.66204 " pathEditMode="relative" rAng="0" ptsTypes="AA">
                                      <p:cBhvr>
                                        <p:cTn id="426" dur="1111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42" presetClass="path" presetSubtype="0" repeatCount="indefinite" accel="100000" fill="hold" nodeType="withEffect">
                                  <p:stCondLst>
                                    <p:cond delay="5074"/>
                                  </p:stCondLst>
                                  <p:childTnLst>
                                    <p:animMotion origin="layout" path="M -2.22045E-16 2.22222E-6 L -1.6082 1.66203 " pathEditMode="relative" rAng="0" ptsTypes="AA">
                                      <p:cBhvr>
                                        <p:cTn id="428" dur="908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42" presetClass="path" presetSubtype="0" repeatCount="indefinite" accel="100000" fill="hold" nodeType="withEffect">
                                  <p:stCondLst>
                                    <p:cond delay="7165"/>
                                  </p:stCondLst>
                                  <p:childTnLst>
                                    <p:animMotion origin="layout" path="M 5.55112E-17 -4.44444E-6 L -1.6082 1.66204 " pathEditMode="relative" rAng="0" ptsTypes="AA">
                                      <p:cBhvr>
                                        <p:cTn id="430" dur="139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repeatCount="indefinite" accel="100000" fill="hold" nodeType="withEffect">
                                  <p:stCondLst>
                                    <p:cond delay="6857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32" dur="1189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repeatCount="indefinite" accel="100000" fill="hold" nodeType="withEffect">
                                  <p:stCondLst>
                                    <p:cond delay="7679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34" dur="442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42" presetClass="path" presetSubtype="0" repeatCount="indefinite" accel="100000" fill="hold" nodeType="withEffect">
                                  <p:stCondLst>
                                    <p:cond delay="7026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436" dur="757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42" presetClass="path" presetSubtype="0" repeatCount="indefinite" accel="100000" fill="hold" nodeType="withEffect">
                                  <p:stCondLst>
                                    <p:cond delay="9495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38" dur="382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repeatCount="indefinite" accel="100000" fill="hold" nodeType="withEffect">
                                  <p:stCondLst>
                                    <p:cond delay="5634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440" dur="1817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42" presetClass="path" presetSubtype="0" repeatCount="indefinite" accel="100000" fill="hold" nodeType="withEffect">
                                  <p:stCondLst>
                                    <p:cond delay="9173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42" dur="936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42" presetClass="path" presetSubtype="0" repeatCount="indefinite" accel="100000" fill="hold" nodeType="withEffect">
                                  <p:stCondLst>
                                    <p:cond delay="6935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44" dur="869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42" presetClass="path" presetSubtype="0" repeatCount="indefinite" accel="100000" fill="hold" nodeType="withEffect">
                                  <p:stCondLst>
                                    <p:cond delay="13366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46" dur="805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repeatCount="indefinite" accel="100000" fill="hold" nodeType="withEffect">
                                  <p:stCondLst>
                                    <p:cond delay="11045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448" dur="507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repeatCount="indefinite" accel="100000" fill="hold" nodeType="withEffect">
                                  <p:stCondLst>
                                    <p:cond delay="12536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50" dur="918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repeatCount="indefinite" accel="100000" fill="hold" nodeType="withEffect">
                                  <p:stCondLst>
                                    <p:cond delay="5611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452" dur="481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repeatCount="indefinite" accel="100000" fill="hold" nodeType="withEffect">
                                  <p:stCondLst>
                                    <p:cond delay="12958"/>
                                  </p:stCondLst>
                                  <p:childTnLst>
                                    <p:animMotion origin="layout" path="M -3.75E-6 -4.44444E-6 L -1.6082 1.66204 " pathEditMode="relative" rAng="0" ptsTypes="AA">
                                      <p:cBhvr>
                                        <p:cTn id="454" dur="1423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42" presetClass="path" presetSubtype="0" repeatCount="indefinite" accel="100000" fill="hold" nodeType="withEffect">
                                  <p:stCondLst>
                                    <p:cond delay="11119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56" dur="943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42" presetClass="path" presetSubtype="0" repeatCount="indefinite" accel="100000" fill="hold" nodeType="withEffect">
                                  <p:stCondLst>
                                    <p:cond delay="9369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458" dur="503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repeatCount="indefinite" accel="100000" fill="hold" nodeType="withEffect">
                                  <p:stCondLst>
                                    <p:cond delay="8664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60" dur="364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42" presetClass="path" presetSubtype="0" repeatCount="indefinite" accel="100000" fill="hold" nodeType="withEffect">
                                  <p:stCondLst>
                                    <p:cond delay="5472"/>
                                  </p:stCondLst>
                                  <p:childTnLst>
                                    <p:animMotion origin="layout" path="M -3.54167E-6 -4.44444E-6 L -1.6082 1.66204 " pathEditMode="relative" rAng="0" ptsTypes="AA">
                                      <p:cBhvr>
                                        <p:cTn id="462" dur="518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63" presetID="42" presetClass="path" presetSubtype="0" repeatCount="indefinite" accel="100000" fill="hold" nodeType="withEffect">
                                  <p:stCondLst>
                                    <p:cond delay="13860"/>
                                  </p:stCondLst>
                                  <p:childTnLst>
                                    <p:animMotion origin="layout" path="M 4.16667E-7 -4.44444E-6 L -1.6082 1.66204 " pathEditMode="relative" rAng="0" ptsTypes="AA">
                                      <p:cBhvr>
                                        <p:cTn id="464" dur="1022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65" presetID="42" presetClass="path" presetSubtype="0" repeatCount="indefinite" accel="100000" fill="hold" nodeType="withEffect">
                                  <p:stCondLst>
                                    <p:cond delay="14025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66" dur="477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42" presetClass="path" presetSubtype="0" repeatCount="indefinite" accel="100000" fill="hold" nodeType="withEffect">
                                  <p:stCondLst>
                                    <p:cond delay="10533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68" dur="59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42" presetClass="path" presetSubtype="0" repeatCount="indefinite" accel="100000" fill="hold" nodeType="withEffect">
                                  <p:stCondLst>
                                    <p:cond delay="8962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70" dur="509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42" presetClass="path" presetSubtype="0" repeatCount="indefinite" accel="100000" fill="hold" nodeType="withEffect">
                                  <p:stCondLst>
                                    <p:cond delay="7349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72" dur="262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42" presetClass="path" presetSubtype="0" repeatCount="indefinite" accel="100000" fill="hold" nodeType="withEffect">
                                  <p:stCondLst>
                                    <p:cond delay="11173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74" dur="627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75" presetID="42" presetClass="path" presetSubtype="0" repeatCount="indefinite" accel="100000" fill="hold" nodeType="withEffect">
                                  <p:stCondLst>
                                    <p:cond delay="13711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76" dur="428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42" presetClass="path" presetSubtype="0" repeatCount="indefinite" accel="100000" fill="hold" nodeType="withEffect">
                                  <p:stCondLst>
                                    <p:cond delay="11505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478" dur="28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79" presetID="42" presetClass="path" presetSubtype="0" repeatCount="indefinite" accel="100000" fill="hold" nodeType="withEffect">
                                  <p:stCondLst>
                                    <p:cond delay="9005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80" dur="64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81" presetID="42" presetClass="path" presetSubtype="0" repeatCount="indefinite" accel="100000" fill="hold" nodeType="withEffect">
                                  <p:stCondLst>
                                    <p:cond delay="11914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482" dur="49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42" presetClass="path" presetSubtype="0" repeatCount="indefinite" accel="100000" fill="hold" nodeType="withEffect">
                                  <p:stCondLst>
                                    <p:cond delay="9090"/>
                                  </p:stCondLst>
                                  <p:childTnLst>
                                    <p:animMotion origin="layout" path="M -2.22045E-16 -4.07407E-6 L -1.6082 1.66204 " pathEditMode="relative" rAng="0" ptsTypes="AA">
                                      <p:cBhvr>
                                        <p:cTn id="484" dur="539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85" presetID="42" presetClass="path" presetSubtype="0" repeatCount="indefinite" accel="100000" fill="hold" nodeType="withEffect">
                                  <p:stCondLst>
                                    <p:cond delay="7994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86" dur="824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42" presetClass="path" presetSubtype="0" repeatCount="indefinite" accel="100000" fill="hold" nodeType="withEffect">
                                  <p:stCondLst>
                                    <p:cond delay="15334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88" dur="1175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89" presetID="42" presetClass="path" presetSubtype="0" repeatCount="indefinite" accel="100000" fill="hold" nodeType="withEffect">
                                  <p:stCondLst>
                                    <p:cond delay="10314"/>
                                  </p:stCondLst>
                                  <p:childTnLst>
                                    <p:animMotion origin="layout" path="M -3.75E-6 -4.44444E-6 L -1.6082 1.66204 " pathEditMode="relative" rAng="0" ptsTypes="AA">
                                      <p:cBhvr>
                                        <p:cTn id="490" dur="1346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91" presetID="42" presetClass="path" presetSubtype="0" repeatCount="indefinite" accel="100000" fill="hold" nodeType="withEffect">
                                  <p:stCondLst>
                                    <p:cond delay="8579"/>
                                  </p:stCondLst>
                                  <p:childTnLst>
                                    <p:animMotion origin="layout" path="M -2.22045E-16 -4.07407E-6 L -1.6082 1.66204 " pathEditMode="relative" rAng="0" ptsTypes="AA">
                                      <p:cBhvr>
                                        <p:cTn id="492" dur="19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93" presetID="42" presetClass="path" presetSubtype="0" repeatCount="indefinite" accel="100000" fill="hold" nodeType="withEffect">
                                  <p:stCondLst>
                                    <p:cond delay="13739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494" dur="504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95" presetID="42" presetClass="path" presetSubtype="0" repeatCount="indefinite" accel="100000" fill="hold" nodeType="withEffect">
                                  <p:stCondLst>
                                    <p:cond delay="13549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96" dur="655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42" presetClass="path" presetSubtype="0" repeatCount="indefinite" accel="100000" fill="hold" nodeType="withEffect">
                                  <p:stCondLst>
                                    <p:cond delay="13505"/>
                                  </p:stCondLst>
                                  <p:childTnLst>
                                    <p:animMotion origin="layout" path="M 4.16667E-7 -4.44444E-6 L -1.6082 1.66204 " pathEditMode="relative" rAng="0" ptsTypes="AA">
                                      <p:cBhvr>
                                        <p:cTn id="498" dur="1607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99" presetID="42" presetClass="path" presetSubtype="0" repeatCount="indefinite" accel="100000" fill="hold" nodeType="withEffect">
                                  <p:stCondLst>
                                    <p:cond delay="14252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500" dur="41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42" presetClass="path" presetSubtype="0" repeatCount="indefinite" accel="100000" fill="hold" nodeType="withEffect">
                                  <p:stCondLst>
                                    <p:cond delay="12207"/>
                                  </p:stCondLst>
                                  <p:childTnLst>
                                    <p:animMotion origin="layout" path="M -4.16667E-7 -4.44444E-6 L -1.6082 1.66204 " pathEditMode="relative" rAng="0" ptsTypes="AA">
                                      <p:cBhvr>
                                        <p:cTn id="502" dur="104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03" presetID="42" presetClass="path" presetSubtype="0" repeatCount="indefinite" accel="100000" fill="hold" nodeType="withEffect">
                                  <p:stCondLst>
                                    <p:cond delay="14813"/>
                                  </p:stCondLst>
                                  <p:childTnLst>
                                    <p:animMotion origin="layout" path="M 1.66667E-6 -4.44444E-6 L -1.6082 1.66204 " pathEditMode="relative" rAng="0" ptsTypes="AA">
                                      <p:cBhvr>
                                        <p:cTn id="504" dur="62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05" presetID="42" presetClass="path" presetSubtype="0" repeatCount="indefinite" accel="100000" fill="hold" nodeType="withEffect">
                                  <p:stCondLst>
                                    <p:cond delay="13728"/>
                                  </p:stCondLst>
                                  <p:childTnLst>
                                    <p:animMotion origin="layout" path="M -2.29167E-6 -3.7037E-6 L -1.6082 1.66204 " pathEditMode="relative" rAng="0" ptsTypes="AA">
                                      <p:cBhvr>
                                        <p:cTn id="506" dur="1411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07" presetID="42" presetClass="path" presetSubtype="0" repeatCount="indefinite" accel="100000" fill="hold" nodeType="withEffect">
                                  <p:stCondLst>
                                    <p:cond delay="15173"/>
                                  </p:stCondLst>
                                  <p:childTnLst>
                                    <p:animMotion origin="layout" path="M 3.95833E-6 -2.59259E-6 L -1.60821 1.66204 " pathEditMode="relative" rAng="0" ptsTypes="AA">
                                      <p:cBhvr>
                                        <p:cTn id="508" dur="577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09" presetID="42" presetClass="path" presetSubtype="0" repeatCount="indefinite" accel="100000" fill="hold" nodeType="withEffect">
                                  <p:stCondLst>
                                    <p:cond delay="10728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510" dur="384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11" presetID="42" presetClass="path" presetSubtype="0" repeatCount="indefinite" accel="100000" fill="hold" nodeType="withEffect">
                                  <p:stCondLst>
                                    <p:cond delay="15290"/>
                                  </p:stCondLst>
                                  <p:childTnLst>
                                    <p:animMotion origin="layout" path="M 2.29167E-6 -4.81481E-6 L -1.60821 1.66204 " pathEditMode="relative" rAng="0" ptsTypes="AA">
                                      <p:cBhvr>
                                        <p:cTn id="512" dur="1137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13" presetID="42" presetClass="path" presetSubtype="0" repeatCount="indefinite" accel="100000" fill="hold" nodeType="withEffect">
                                  <p:stCondLst>
                                    <p:cond delay="8889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514" dur="673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15" presetID="42" presetClass="path" presetSubtype="0" repeatCount="indefinite" accel="100000" fill="hold" nodeType="withEffect">
                                  <p:stCondLst>
                                    <p:cond delay="11295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16" dur="1205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42" presetClass="path" presetSubtype="0" repeatCount="indefinite" accel="100000" fill="hold" nodeType="withEffect">
                                  <p:stCondLst>
                                    <p:cond delay="17171"/>
                                  </p:stCondLst>
                                  <p:childTnLst>
                                    <p:animMotion origin="layout" path="M -3.75E-6 -4.44444E-6 L -1.6082 1.66204 " pathEditMode="relative" rAng="0" ptsTypes="AA">
                                      <p:cBhvr>
                                        <p:cTn id="518" dur="159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19" presetID="42" presetClass="path" presetSubtype="0" repeatCount="indefinite" accel="100000" fill="hold" nodeType="withEffect">
                                  <p:stCondLst>
                                    <p:cond delay="12428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520" dur="1449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21" presetID="42" presetClass="path" presetSubtype="0" repeatCount="indefinite" accel="100000" fill="hold" nodeType="withEffect">
                                  <p:stCondLst>
                                    <p:cond delay="16240"/>
                                  </p:stCondLst>
                                  <p:childTnLst>
                                    <p:animMotion origin="layout" path="M -3.95833E-6 7.40741E-7 L -1.6082 1.66204 " pathEditMode="relative" rAng="0" ptsTypes="AA">
                                      <p:cBhvr>
                                        <p:cTn id="522" dur="759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42" presetClass="path" presetSubtype="0" repeatCount="indefinite" accel="100000" fill="hold" nodeType="withEffect">
                                  <p:stCondLst>
                                    <p:cond delay="10290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524" dur="425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repeatCount="indefinite" accel="100000" fill="hold" nodeType="withEffect">
                                  <p:stCondLst>
                                    <p:cond delay="18604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526" dur="1529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42" presetClass="path" presetSubtype="0" repeatCount="indefinite" accel="100000" fill="hold" nodeType="withEffect">
                                  <p:stCondLst>
                                    <p:cond delay="13841"/>
                                  </p:stCondLst>
                                  <p:childTnLst>
                                    <p:animMotion origin="layout" path="M 3.75E-6 -4.44444E-6 L -1.60821 1.66204 " pathEditMode="relative" rAng="0" ptsTypes="AA">
                                      <p:cBhvr>
                                        <p:cTn id="528" dur="342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42" presetClass="path" presetSubtype="0" repeatCount="indefinite" accel="100000" fill="hold" nodeType="withEffect">
                                  <p:stCondLst>
                                    <p:cond delay="11560"/>
                                  </p:stCondLst>
                                  <p:childTnLst>
                                    <p:animMotion origin="layout" path="M 3.95833E-6 -4.44444E-6 L -1.60821 1.66204 " pathEditMode="relative" rAng="0" ptsTypes="AA">
                                      <p:cBhvr>
                                        <p:cTn id="530" dur="904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 autoUpdateAnimBg="0"/>
      <p:bldP spid="111" grpId="0" animBg="1" autoUpdateAnimBg="0"/>
      <p:bldP spid="109" grpId="0" animBg="1" autoUpdateAnimBg="0"/>
      <p:bldP spid="107" grpId="0" animBg="1" autoUpdateAnimBg="0"/>
      <p:bldP spid="105" grpId="0" animBg="1" autoUpdateAnimBg="0"/>
      <p:bldP spid="103" grpId="0" animBg="1" autoUpdateAnimBg="0"/>
      <p:bldP spid="101" grpId="0" animBg="1" autoUpdateAnimBg="0"/>
      <p:bldP spid="99" grpId="0" animBg="1" autoUpdateAnimBg="0"/>
      <p:bldP spid="97" grpId="0" animBg="1" autoUpdateAnimBg="0"/>
      <p:bldP spid="95" grpId="0" animBg="1" autoUpdateAnimBg="0"/>
      <p:bldP spid="93" grpId="0" animBg="1" autoUpdateAnimBg="0"/>
      <p:bldP spid="91" grpId="0" animBg="1" autoUpdateAnimBg="0"/>
      <p:bldP spid="89" grpId="0" animBg="1" autoUpdateAnimBg="0"/>
      <p:bldP spid="87" grpId="0" animBg="1" autoUpdateAnimBg="0"/>
      <p:bldP spid="85" grpId="0" animBg="1" autoUpdateAnimBg="0"/>
      <p:bldP spid="83" grpId="0" animBg="1" autoUpdateAnimBg="0"/>
      <p:bldP spid="81" grpId="0" animBg="1" autoUpdateAnimBg="0"/>
      <p:bldP spid="79" grpId="0" animBg="1" autoUpdateAnimBg="0"/>
      <p:bldP spid="77" grpId="0" animBg="1" autoUpdateAnimBg="0"/>
      <p:bldP spid="75" grpId="0" animBg="1" autoUpdateAnimBg="0"/>
      <p:bldP spid="73" grpId="0" animBg="1" autoUpdateAnimBg="0"/>
      <p:bldP spid="71" grpId="0" animBg="1" autoUpdateAnimBg="0"/>
      <p:bldP spid="69" grpId="0" animBg="1" autoUpdateAnimBg="0"/>
      <p:bldP spid="67" grpId="0" animBg="1" autoUpdateAnimBg="0"/>
      <p:bldP spid="65" grpId="0" animBg="1" autoUpdateAnimBg="0"/>
      <p:bldP spid="63" grpId="0" animBg="1" autoUpdateAnimBg="0"/>
      <p:bldP spid="61" grpId="0" animBg="1" autoUpdateAnimBg="0"/>
      <p:bldP spid="59" grpId="0" animBg="1" autoUpdateAnimBg="0"/>
      <p:bldP spid="57" grpId="0" animBg="1" autoUpdateAnimBg="0"/>
      <p:bldP spid="55" grpId="0" animBg="1" autoUpdateAnimBg="0"/>
      <p:bldP spid="53" grpId="0" animBg="1" autoUpdateAnimBg="0"/>
      <p:bldP spid="51" grpId="0" animBg="1" autoUpdateAnimBg="0"/>
      <p:bldP spid="49" grpId="0" animBg="1" autoUpdateAnimBg="0"/>
      <p:bldP spid="47" grpId="0" animBg="1" autoUpdateAnimBg="0"/>
      <p:bldP spid="45" grpId="0" animBg="1" autoUpdateAnimBg="0"/>
      <p:bldP spid="43" grpId="0" animBg="1" autoUpdateAnimBg="0"/>
      <p:bldP spid="41" grpId="0" animBg="1" autoUpdateAnimBg="0"/>
      <p:bldP spid="39" grpId="0" animBg="1" autoUpdateAnimBg="0"/>
      <p:bldP spid="37" grpId="0" animBg="1" autoUpdateAnimBg="0"/>
      <p:bldP spid="35" grpId="0" animBg="1" autoUpdateAnimBg="0"/>
      <p:bldP spid="33" grpId="0" animBg="1" autoUpdateAnimBg="0"/>
      <p:bldP spid="31" grpId="0" animBg="1" autoUpdateAnimBg="0"/>
      <p:bldP spid="29" grpId="0" animBg="1" autoUpdateAnimBg="0"/>
      <p:bldP spid="27" grpId="0" animBg="1" autoUpdateAnimBg="0"/>
      <p:bldP spid="25" grpId="0" animBg="1" autoUpdateAnimBg="0"/>
      <p:bldP spid="23" grpId="0" animBg="1" autoUpdateAnimBg="0"/>
      <p:bldP spid="21" grpId="0" animBg="1" autoUpdateAnimBg="0"/>
      <p:bldP spid="19" grpId="0" animBg="1" autoUpdateAnimBg="0"/>
      <p:bldP spid="1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PA-直接连接符 137">
            <a:extLst>
              <a:ext uri="{FF2B5EF4-FFF2-40B4-BE49-F238E27FC236}">
                <a16:creationId xmlns:a16="http://schemas.microsoft.com/office/drawing/2014/main" id="{764AB243-B4C6-4AA9-857E-D0AD3809C67D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>
            <a:off x="5941919" y="-3809011"/>
            <a:ext cx="6096001" cy="3509831"/>
          </a:xfrm>
          <a:prstGeom prst="line">
            <a:avLst/>
          </a:prstGeom>
          <a:ln w="19380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A-直接连接符 139">
            <a:extLst>
              <a:ext uri="{FF2B5EF4-FFF2-40B4-BE49-F238E27FC236}">
                <a16:creationId xmlns:a16="http://schemas.microsoft.com/office/drawing/2014/main" id="{CFCC4BA8-469B-4FDD-9946-91282F150F8D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>
            <a:off x="6612269" y="-3809011"/>
            <a:ext cx="6096001" cy="3509831"/>
          </a:xfrm>
          <a:prstGeom prst="line">
            <a:avLst/>
          </a:prstGeom>
          <a:ln w="1699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PA-直接连接符 143">
            <a:extLst>
              <a:ext uri="{FF2B5EF4-FFF2-40B4-BE49-F238E27FC236}">
                <a16:creationId xmlns:a16="http://schemas.microsoft.com/office/drawing/2014/main" id="{5E833871-ABB3-4E03-8B43-50F85C444A45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H="1">
            <a:off x="10853252" y="-3809011"/>
            <a:ext cx="6096001" cy="3509831"/>
          </a:xfrm>
          <a:prstGeom prst="line">
            <a:avLst/>
          </a:prstGeom>
          <a:ln w="13639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A-直接连接符 145">
            <a:extLst>
              <a:ext uri="{FF2B5EF4-FFF2-40B4-BE49-F238E27FC236}">
                <a16:creationId xmlns:a16="http://schemas.microsoft.com/office/drawing/2014/main" id="{C12AEB57-6B32-4C9A-BC0F-3F9C2B1BB24C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1919819" y="-3809011"/>
            <a:ext cx="6096001" cy="3509831"/>
          </a:xfrm>
          <a:prstGeom prst="line">
            <a:avLst/>
          </a:prstGeom>
          <a:ln w="24726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A-直接连接符 148">
            <a:extLst>
              <a:ext uri="{FF2B5EF4-FFF2-40B4-BE49-F238E27FC236}">
                <a16:creationId xmlns:a16="http://schemas.microsoft.com/office/drawing/2014/main" id="{D7F8BDAF-175E-486A-8531-9C76A9193C71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H="1">
            <a:off x="12649200" y="-3384746"/>
            <a:ext cx="6096001" cy="3509831"/>
          </a:xfrm>
          <a:prstGeom prst="line">
            <a:avLst/>
          </a:prstGeom>
          <a:ln w="736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PA-直接连接符 151">
            <a:extLst>
              <a:ext uri="{FF2B5EF4-FFF2-40B4-BE49-F238E27FC236}">
                <a16:creationId xmlns:a16="http://schemas.microsoft.com/office/drawing/2014/main" id="{7235826C-3010-4B58-93C8-F70616536803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H="1">
            <a:off x="12649200" y="-3149160"/>
            <a:ext cx="6096001" cy="3509831"/>
          </a:xfrm>
          <a:prstGeom prst="line">
            <a:avLst/>
          </a:prstGeom>
          <a:ln w="8178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PA-直接连接符 153">
            <a:extLst>
              <a:ext uri="{FF2B5EF4-FFF2-40B4-BE49-F238E27FC236}">
                <a16:creationId xmlns:a16="http://schemas.microsoft.com/office/drawing/2014/main" id="{6D336395-AFC7-42A9-9E2B-C8BE8CE391EE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H="1">
            <a:off x="12649200" y="-2677988"/>
            <a:ext cx="6096001" cy="3509831"/>
          </a:xfrm>
          <a:prstGeom prst="line">
            <a:avLst/>
          </a:prstGeom>
          <a:ln w="13563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PA-直接连接符 157">
            <a:extLst>
              <a:ext uri="{FF2B5EF4-FFF2-40B4-BE49-F238E27FC236}">
                <a16:creationId xmlns:a16="http://schemas.microsoft.com/office/drawing/2014/main" id="{8F35F3D0-90CC-415A-80B0-E4DC566D3A10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H="1">
            <a:off x="12649200" y="-2206816"/>
            <a:ext cx="6096001" cy="3509831"/>
          </a:xfrm>
          <a:prstGeom prst="line">
            <a:avLst/>
          </a:prstGeom>
          <a:ln w="6502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PA-直接连接符 161">
            <a:extLst>
              <a:ext uri="{FF2B5EF4-FFF2-40B4-BE49-F238E27FC236}">
                <a16:creationId xmlns:a16="http://schemas.microsoft.com/office/drawing/2014/main" id="{95FA7E9A-9690-4D97-B299-85BB9AEB614E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H="1">
            <a:off x="7282619" y="-3809011"/>
            <a:ext cx="6096001" cy="3509831"/>
          </a:xfrm>
          <a:prstGeom prst="line">
            <a:avLst/>
          </a:prstGeom>
          <a:ln w="8953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PA-直接连接符 163">
            <a:extLst>
              <a:ext uri="{FF2B5EF4-FFF2-40B4-BE49-F238E27FC236}">
                <a16:creationId xmlns:a16="http://schemas.microsoft.com/office/drawing/2014/main" id="{61E8B0C7-397A-45A5-9A53-C689B429CBDD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12649200" y="-1735644"/>
            <a:ext cx="6096001" cy="3509831"/>
          </a:xfrm>
          <a:prstGeom prst="line">
            <a:avLst/>
          </a:prstGeom>
          <a:ln w="25019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PA-直接连接符 167">
            <a:extLst>
              <a:ext uri="{FF2B5EF4-FFF2-40B4-BE49-F238E27FC236}">
                <a16:creationId xmlns:a16="http://schemas.microsoft.com/office/drawing/2014/main" id="{A11CF143-8E11-486F-BDDA-8E036CF9A7AB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12649200" y="-1500058"/>
            <a:ext cx="6096001" cy="3509831"/>
          </a:xfrm>
          <a:prstGeom prst="line">
            <a:avLst/>
          </a:prstGeom>
          <a:ln w="1270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PA-直接连接符 169">
            <a:extLst>
              <a:ext uri="{FF2B5EF4-FFF2-40B4-BE49-F238E27FC236}">
                <a16:creationId xmlns:a16="http://schemas.microsoft.com/office/drawing/2014/main" id="{91A0816C-922B-42C4-837F-AD2653266CE5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2925344" y="-3809011"/>
            <a:ext cx="6096001" cy="3509831"/>
          </a:xfrm>
          <a:prstGeom prst="line">
            <a:avLst/>
          </a:prstGeom>
          <a:ln w="16725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A-直接连接符 171">
            <a:extLst>
              <a:ext uri="{FF2B5EF4-FFF2-40B4-BE49-F238E27FC236}">
                <a16:creationId xmlns:a16="http://schemas.microsoft.com/office/drawing/2014/main" id="{953E4C91-3048-4DAA-9E2B-2B14E1224DF5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5606744" y="-3809011"/>
            <a:ext cx="6096001" cy="3509831"/>
          </a:xfrm>
          <a:prstGeom prst="line">
            <a:avLst/>
          </a:prstGeom>
          <a:ln w="11722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PA-直接连接符 173">
            <a:extLst>
              <a:ext uri="{FF2B5EF4-FFF2-40B4-BE49-F238E27FC236}">
                <a16:creationId xmlns:a16="http://schemas.microsoft.com/office/drawing/2014/main" id="{91604AAD-D21F-467B-9118-2F77F5CB87CC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12649200" y="-557714"/>
            <a:ext cx="6096001" cy="3509831"/>
          </a:xfrm>
          <a:prstGeom prst="line">
            <a:avLst/>
          </a:prstGeom>
          <a:ln w="10109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PA-直接连接符 175">
            <a:extLst>
              <a:ext uri="{FF2B5EF4-FFF2-40B4-BE49-F238E27FC236}">
                <a16:creationId xmlns:a16="http://schemas.microsoft.com/office/drawing/2014/main" id="{53368C83-6396-43F1-8CE6-5719B4589287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 flipH="1">
            <a:off x="1249469" y="-3809011"/>
            <a:ext cx="6096001" cy="3509831"/>
          </a:xfrm>
          <a:prstGeom prst="line">
            <a:avLst/>
          </a:prstGeom>
          <a:ln w="10795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A-直接连接符 177">
            <a:extLst>
              <a:ext uri="{FF2B5EF4-FFF2-40B4-BE49-F238E27FC236}">
                <a16:creationId xmlns:a16="http://schemas.microsoft.com/office/drawing/2014/main" id="{73C9E8DA-8066-48F5-A726-A2290A3053D8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H="1">
            <a:off x="8958494" y="-3809011"/>
            <a:ext cx="6096001" cy="3509831"/>
          </a:xfrm>
          <a:prstGeom prst="line">
            <a:avLst/>
          </a:prstGeom>
          <a:ln w="15290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A-直接连接符 181">
            <a:extLst>
              <a:ext uri="{FF2B5EF4-FFF2-40B4-BE49-F238E27FC236}">
                <a16:creationId xmlns:a16="http://schemas.microsoft.com/office/drawing/2014/main" id="{FF956A28-2741-4EA7-8712-6F76F4F5399B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 flipH="1">
            <a:off x="12649200" y="149044"/>
            <a:ext cx="6096001" cy="3509831"/>
          </a:xfrm>
          <a:prstGeom prst="line">
            <a:avLst/>
          </a:prstGeom>
          <a:ln w="175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A-直接连接符 184">
            <a:extLst>
              <a:ext uri="{FF2B5EF4-FFF2-40B4-BE49-F238E27FC236}">
                <a16:creationId xmlns:a16="http://schemas.microsoft.com/office/drawing/2014/main" id="{78783B7E-D52C-4F2B-ACAC-86DAA0270978}"/>
              </a:ext>
            </a:extLst>
          </p:cNvPr>
          <p:cNvCxnSpPr>
            <a:cxnSpLocks/>
          </p:cNvCxnSpPr>
          <p:nvPr>
            <p:custDataLst>
              <p:tags r:id="rId18"/>
            </p:custDataLst>
          </p:nvPr>
        </p:nvCxnSpPr>
        <p:spPr>
          <a:xfrm flipH="1">
            <a:off x="12649200" y="384630"/>
            <a:ext cx="6096001" cy="3509831"/>
          </a:xfrm>
          <a:prstGeom prst="line">
            <a:avLst/>
          </a:prstGeom>
          <a:ln w="3149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PA-直接连接符 187">
            <a:extLst>
              <a:ext uri="{FF2B5EF4-FFF2-40B4-BE49-F238E27FC236}">
                <a16:creationId xmlns:a16="http://schemas.microsoft.com/office/drawing/2014/main" id="{926D9D0A-7207-47DF-81B5-133C0332716A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 flipH="1">
            <a:off x="10969544" y="-3809011"/>
            <a:ext cx="6096001" cy="3509831"/>
          </a:xfrm>
          <a:prstGeom prst="line">
            <a:avLst/>
          </a:prstGeom>
          <a:ln w="21018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A-直接连接符 190">
            <a:extLst>
              <a:ext uri="{FF2B5EF4-FFF2-40B4-BE49-F238E27FC236}">
                <a16:creationId xmlns:a16="http://schemas.microsoft.com/office/drawing/2014/main" id="{8A9EC71B-D9C5-4595-8DEE-70545BB8395C}"/>
              </a:ext>
            </a:extLst>
          </p:cNvPr>
          <p:cNvCxnSpPr>
            <a:cxnSpLocks/>
          </p:cNvCxnSpPr>
          <p:nvPr>
            <p:custDataLst>
              <p:tags r:id="rId20"/>
            </p:custDataLst>
          </p:nvPr>
        </p:nvCxnSpPr>
        <p:spPr>
          <a:xfrm flipH="1">
            <a:off x="12649200" y="855802"/>
            <a:ext cx="6096001" cy="3509831"/>
          </a:xfrm>
          <a:prstGeom prst="line">
            <a:avLst/>
          </a:prstGeom>
          <a:ln w="3060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PA-直接连接符 193">
            <a:extLst>
              <a:ext uri="{FF2B5EF4-FFF2-40B4-BE49-F238E27FC236}">
                <a16:creationId xmlns:a16="http://schemas.microsoft.com/office/drawing/2014/main" id="{8B6E69A5-6C63-45D1-B0B4-D900D5F3EADC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 flipH="1">
            <a:off x="12649200" y="1326974"/>
            <a:ext cx="6096001" cy="3509831"/>
          </a:xfrm>
          <a:prstGeom prst="line">
            <a:avLst/>
          </a:prstGeom>
          <a:ln w="22313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A-直接连接符 196">
            <a:extLst>
              <a:ext uri="{FF2B5EF4-FFF2-40B4-BE49-F238E27FC236}">
                <a16:creationId xmlns:a16="http://schemas.microsoft.com/office/drawing/2014/main" id="{F8CAAA62-D762-4302-A894-379B79D57B7A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 flipH="1">
            <a:off x="12649200" y="1798146"/>
            <a:ext cx="6096001" cy="3509831"/>
          </a:xfrm>
          <a:prstGeom prst="line">
            <a:avLst/>
          </a:prstGeom>
          <a:ln w="9055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PA-直接连接符 198">
            <a:extLst>
              <a:ext uri="{FF2B5EF4-FFF2-40B4-BE49-F238E27FC236}">
                <a16:creationId xmlns:a16="http://schemas.microsoft.com/office/drawing/2014/main" id="{D048DC88-F717-43F0-B48E-3873CFF6B5BB}"/>
              </a:ext>
            </a:extLst>
          </p:cNvPr>
          <p:cNvCxnSpPr>
            <a:cxnSpLocks/>
          </p:cNvCxnSpPr>
          <p:nvPr>
            <p:custDataLst>
              <p:tags r:id="rId23"/>
            </p:custDataLst>
          </p:nvPr>
        </p:nvCxnSpPr>
        <p:spPr>
          <a:xfrm flipH="1">
            <a:off x="12649200" y="2033732"/>
            <a:ext cx="6096001" cy="3509831"/>
          </a:xfrm>
          <a:prstGeom prst="line">
            <a:avLst/>
          </a:prstGeom>
          <a:ln w="19481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PA-直接连接符 203">
            <a:extLst>
              <a:ext uri="{FF2B5EF4-FFF2-40B4-BE49-F238E27FC236}">
                <a16:creationId xmlns:a16="http://schemas.microsoft.com/office/drawing/2014/main" id="{C54A716C-A38E-4EE3-8A30-713C72B0F7DA}"/>
              </a:ext>
            </a:extLst>
          </p:cNvPr>
          <p:cNvCxnSpPr>
            <a:cxnSpLocks/>
          </p:cNvCxnSpPr>
          <p:nvPr>
            <p:custDataLst>
              <p:tags r:id="rId24"/>
            </p:custDataLst>
          </p:nvPr>
        </p:nvCxnSpPr>
        <p:spPr>
          <a:xfrm flipH="1">
            <a:off x="3260519" y="-3809011"/>
            <a:ext cx="6096001" cy="3509831"/>
          </a:xfrm>
          <a:prstGeom prst="line">
            <a:avLst/>
          </a:prstGeom>
          <a:ln w="9398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PA-直接连接符 206">
            <a:extLst>
              <a:ext uri="{FF2B5EF4-FFF2-40B4-BE49-F238E27FC236}">
                <a16:creationId xmlns:a16="http://schemas.microsoft.com/office/drawing/2014/main" id="{314E2C3B-8988-4E9F-8FF4-6EBF746F853F}"/>
              </a:ext>
            </a:extLst>
          </p:cNvPr>
          <p:cNvCxnSpPr>
            <a:cxnSpLocks/>
          </p:cNvCxnSpPr>
          <p:nvPr>
            <p:custDataLst>
              <p:tags r:id="rId25"/>
            </p:custDataLst>
          </p:nvPr>
        </p:nvCxnSpPr>
        <p:spPr>
          <a:xfrm flipH="1">
            <a:off x="12649200" y="2740490"/>
            <a:ext cx="6096001" cy="3509831"/>
          </a:xfrm>
          <a:prstGeom prst="line">
            <a:avLst/>
          </a:prstGeom>
          <a:ln w="19227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PA-直接连接符 209">
            <a:extLst>
              <a:ext uri="{FF2B5EF4-FFF2-40B4-BE49-F238E27FC236}">
                <a16:creationId xmlns:a16="http://schemas.microsoft.com/office/drawing/2014/main" id="{86F731FD-54E2-44F8-BBE0-2AF3C399D83A}"/>
              </a:ext>
            </a:extLst>
          </p:cNvPr>
          <p:cNvCxnSpPr>
            <a:cxnSpLocks/>
          </p:cNvCxnSpPr>
          <p:nvPr>
            <p:custDataLst>
              <p:tags r:id="rId26"/>
            </p:custDataLst>
          </p:nvPr>
        </p:nvCxnSpPr>
        <p:spPr>
          <a:xfrm flipH="1">
            <a:off x="4936394" y="-3809011"/>
            <a:ext cx="6096001" cy="3509831"/>
          </a:xfrm>
          <a:prstGeom prst="line">
            <a:avLst/>
          </a:prstGeom>
          <a:ln w="8077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A-直接连接符 212">
            <a:extLst>
              <a:ext uri="{FF2B5EF4-FFF2-40B4-BE49-F238E27FC236}">
                <a16:creationId xmlns:a16="http://schemas.microsoft.com/office/drawing/2014/main" id="{BD3C22F5-CB72-467D-A875-2894D973FA6E}"/>
              </a:ext>
            </a:extLst>
          </p:cNvPr>
          <p:cNvCxnSpPr>
            <a:cxnSpLocks/>
          </p:cNvCxnSpPr>
          <p:nvPr>
            <p:custDataLst>
              <p:tags r:id="rId27"/>
            </p:custDataLst>
          </p:nvPr>
        </p:nvCxnSpPr>
        <p:spPr>
          <a:xfrm flipH="1">
            <a:off x="12649200" y="2976088"/>
            <a:ext cx="6096001" cy="3509831"/>
          </a:xfrm>
          <a:prstGeom prst="line">
            <a:avLst/>
          </a:prstGeom>
          <a:ln w="14897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PA-直接连接符 214">
            <a:extLst>
              <a:ext uri="{FF2B5EF4-FFF2-40B4-BE49-F238E27FC236}">
                <a16:creationId xmlns:a16="http://schemas.microsoft.com/office/drawing/2014/main" id="{0525FF4E-24B8-4E20-806F-BB4F6538C07C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11188427" y="-3809011"/>
            <a:ext cx="6096001" cy="3509831"/>
          </a:xfrm>
          <a:prstGeom prst="line">
            <a:avLst/>
          </a:prstGeom>
          <a:ln w="23939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A-直接连接符 216">
            <a:extLst>
              <a:ext uri="{FF2B5EF4-FFF2-40B4-BE49-F238E27FC236}">
                <a16:creationId xmlns:a16="http://schemas.microsoft.com/office/drawing/2014/main" id="{BE153E33-8FC2-429D-BA95-B82F9B1A9F0C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H="1">
            <a:off x="12162526" y="-3649262"/>
            <a:ext cx="6096001" cy="3509831"/>
          </a:xfrm>
          <a:prstGeom prst="line">
            <a:avLst/>
          </a:prstGeom>
          <a:ln w="14757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PA-直接连接符 219">
            <a:extLst>
              <a:ext uri="{FF2B5EF4-FFF2-40B4-BE49-F238E27FC236}">
                <a16:creationId xmlns:a16="http://schemas.microsoft.com/office/drawing/2014/main" id="{90E15824-1133-4355-A8F6-0266924DB919}"/>
              </a:ext>
            </a:extLst>
          </p:cNvPr>
          <p:cNvCxnSpPr>
            <a:cxnSpLocks/>
          </p:cNvCxnSpPr>
          <p:nvPr>
            <p:custDataLst>
              <p:tags r:id="rId30"/>
            </p:custDataLst>
          </p:nvPr>
        </p:nvCxnSpPr>
        <p:spPr>
          <a:xfrm flipH="1">
            <a:off x="12555514" y="-3453980"/>
            <a:ext cx="6096001" cy="3509831"/>
          </a:xfrm>
          <a:prstGeom prst="line">
            <a:avLst/>
          </a:prstGeom>
          <a:ln w="22834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PA-直接连接符 223">
            <a:extLst>
              <a:ext uri="{FF2B5EF4-FFF2-40B4-BE49-F238E27FC236}">
                <a16:creationId xmlns:a16="http://schemas.microsoft.com/office/drawing/2014/main" id="{4B5FCD12-BC81-422A-A542-021EA7B9317C}"/>
              </a:ext>
            </a:extLst>
          </p:cNvPr>
          <p:cNvCxnSpPr>
            <a:cxnSpLocks/>
          </p:cNvCxnSpPr>
          <p:nvPr>
            <p:custDataLst>
              <p:tags r:id="rId31"/>
            </p:custDataLst>
          </p:nvPr>
        </p:nvCxnSpPr>
        <p:spPr>
          <a:xfrm flipH="1">
            <a:off x="1584644" y="-3809011"/>
            <a:ext cx="6096001" cy="3509831"/>
          </a:xfrm>
          <a:prstGeom prst="line">
            <a:avLst/>
          </a:prstGeom>
          <a:ln w="2409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PA-直接连接符 227">
            <a:extLst>
              <a:ext uri="{FF2B5EF4-FFF2-40B4-BE49-F238E27FC236}">
                <a16:creationId xmlns:a16="http://schemas.microsoft.com/office/drawing/2014/main" id="{36844A67-41D7-491A-82B5-1036D718E814}"/>
              </a:ext>
            </a:extLst>
          </p:cNvPr>
          <p:cNvCxnSpPr>
            <a:cxnSpLocks/>
          </p:cNvCxnSpPr>
          <p:nvPr>
            <p:custDataLst>
              <p:tags r:id="rId32"/>
            </p:custDataLst>
          </p:nvPr>
        </p:nvCxnSpPr>
        <p:spPr>
          <a:xfrm flipH="1">
            <a:off x="3595694" y="-3809011"/>
            <a:ext cx="6096001" cy="3509831"/>
          </a:xfrm>
          <a:prstGeom prst="line">
            <a:avLst/>
          </a:prstGeom>
          <a:ln w="17411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PA-直接连接符 229">
            <a:extLst>
              <a:ext uri="{FF2B5EF4-FFF2-40B4-BE49-F238E27FC236}">
                <a16:creationId xmlns:a16="http://schemas.microsoft.com/office/drawing/2014/main" id="{6C204A13-7471-4352-A6B2-10E105C56B87}"/>
              </a:ext>
            </a:extLst>
          </p:cNvPr>
          <p:cNvCxnSpPr>
            <a:cxnSpLocks/>
          </p:cNvCxnSpPr>
          <p:nvPr>
            <p:custDataLst>
              <p:tags r:id="rId33"/>
            </p:custDataLst>
          </p:nvPr>
        </p:nvCxnSpPr>
        <p:spPr>
          <a:xfrm flipH="1">
            <a:off x="6947444" y="-3809011"/>
            <a:ext cx="6096001" cy="3509831"/>
          </a:xfrm>
          <a:prstGeom prst="line">
            <a:avLst/>
          </a:prstGeom>
          <a:ln w="6705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PA-直接连接符 233">
            <a:extLst>
              <a:ext uri="{FF2B5EF4-FFF2-40B4-BE49-F238E27FC236}">
                <a16:creationId xmlns:a16="http://schemas.microsoft.com/office/drawing/2014/main" id="{77A333B9-F21F-4D9F-83BC-C6726A5957B0}"/>
              </a:ext>
            </a:extLst>
          </p:cNvPr>
          <p:cNvCxnSpPr>
            <a:cxnSpLocks/>
          </p:cNvCxnSpPr>
          <p:nvPr>
            <p:custDataLst>
              <p:tags r:id="rId34"/>
            </p:custDataLst>
          </p:nvPr>
        </p:nvCxnSpPr>
        <p:spPr>
          <a:xfrm flipH="1">
            <a:off x="10182902" y="-3809011"/>
            <a:ext cx="6096001" cy="3509831"/>
          </a:xfrm>
          <a:prstGeom prst="line">
            <a:avLst/>
          </a:prstGeom>
          <a:ln w="2536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A-矩形 112">
            <a:extLst>
              <a:ext uri="{FF2B5EF4-FFF2-40B4-BE49-F238E27FC236}">
                <a16:creationId xmlns:a16="http://schemas.microsoft.com/office/drawing/2014/main" id="{C44C0774-7675-427D-95CA-EDAAC1DA8378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4955990" y="265768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PA-矩形 110">
            <a:extLst>
              <a:ext uri="{FF2B5EF4-FFF2-40B4-BE49-F238E27FC236}">
                <a16:creationId xmlns:a16="http://schemas.microsoft.com/office/drawing/2014/main" id="{2BD96871-CA4A-4E1A-9D97-970BD54B10C8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4955990" y="265427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PA-矩形 108">
            <a:extLst>
              <a:ext uri="{FF2B5EF4-FFF2-40B4-BE49-F238E27FC236}">
                <a16:creationId xmlns:a16="http://schemas.microsoft.com/office/drawing/2014/main" id="{A127A2E8-9928-45CE-BD01-37D6F4B21D6F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4955990" y="265087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PA-矩形 106">
            <a:extLst>
              <a:ext uri="{FF2B5EF4-FFF2-40B4-BE49-F238E27FC236}">
                <a16:creationId xmlns:a16="http://schemas.microsoft.com/office/drawing/2014/main" id="{C276A834-383E-4A1A-9EFF-5731AC539515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955990" y="264746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PA-矩形 104">
            <a:extLst>
              <a:ext uri="{FF2B5EF4-FFF2-40B4-BE49-F238E27FC236}">
                <a16:creationId xmlns:a16="http://schemas.microsoft.com/office/drawing/2014/main" id="{69EAED54-2F6F-4999-9543-CBC20B356455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955990" y="264406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PA-矩形 102">
            <a:extLst>
              <a:ext uri="{FF2B5EF4-FFF2-40B4-BE49-F238E27FC236}">
                <a16:creationId xmlns:a16="http://schemas.microsoft.com/office/drawing/2014/main" id="{58C60072-D2B9-4B45-BC9F-62733734B634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4955990" y="264065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PA-矩形 100">
            <a:extLst>
              <a:ext uri="{FF2B5EF4-FFF2-40B4-BE49-F238E27FC236}">
                <a16:creationId xmlns:a16="http://schemas.microsoft.com/office/drawing/2014/main" id="{99CED069-7420-48BD-8BE7-1D3490CEA283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4955990" y="263724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PA-矩形 98">
            <a:extLst>
              <a:ext uri="{FF2B5EF4-FFF2-40B4-BE49-F238E27FC236}">
                <a16:creationId xmlns:a16="http://schemas.microsoft.com/office/drawing/2014/main" id="{67B0664B-2684-4B0B-8CA4-1C5F94A9276F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955990" y="263384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PA-矩形 96">
            <a:extLst>
              <a:ext uri="{FF2B5EF4-FFF2-40B4-BE49-F238E27FC236}">
                <a16:creationId xmlns:a16="http://schemas.microsoft.com/office/drawing/2014/main" id="{BF0ACF71-9C6D-42F2-A125-681C75EA42D9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4955990" y="263043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5" name="PA-矩形 94">
            <a:extLst>
              <a:ext uri="{FF2B5EF4-FFF2-40B4-BE49-F238E27FC236}">
                <a16:creationId xmlns:a16="http://schemas.microsoft.com/office/drawing/2014/main" id="{5C2B7976-3093-4B6B-B915-DF86C616DC90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4955990" y="262703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PA-矩形 92">
            <a:extLst>
              <a:ext uri="{FF2B5EF4-FFF2-40B4-BE49-F238E27FC236}">
                <a16:creationId xmlns:a16="http://schemas.microsoft.com/office/drawing/2014/main" id="{99433EFC-A504-4869-AB30-BDFA82B2289E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4955990" y="262362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PA-矩形 90">
            <a:extLst>
              <a:ext uri="{FF2B5EF4-FFF2-40B4-BE49-F238E27FC236}">
                <a16:creationId xmlns:a16="http://schemas.microsoft.com/office/drawing/2014/main" id="{42F0F42A-8570-48B4-B7BA-B75AEE912093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4955990" y="262022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9" name="PA-矩形 88">
            <a:extLst>
              <a:ext uri="{FF2B5EF4-FFF2-40B4-BE49-F238E27FC236}">
                <a16:creationId xmlns:a16="http://schemas.microsoft.com/office/drawing/2014/main" id="{FCEE6D9B-DBB7-49C9-A942-96F7B7C3433C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4955990" y="261681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7" name="PA-矩形 86">
            <a:extLst>
              <a:ext uri="{FF2B5EF4-FFF2-40B4-BE49-F238E27FC236}">
                <a16:creationId xmlns:a16="http://schemas.microsoft.com/office/drawing/2014/main" id="{002CC2C6-3A7D-4E8C-9124-D74D0951372F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55990" y="261341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PA-矩形 84">
            <a:extLst>
              <a:ext uri="{FF2B5EF4-FFF2-40B4-BE49-F238E27FC236}">
                <a16:creationId xmlns:a16="http://schemas.microsoft.com/office/drawing/2014/main" id="{129AF998-414F-46DE-8A83-D9034722635A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4955990" y="261000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PA-矩形 82">
            <a:extLst>
              <a:ext uri="{FF2B5EF4-FFF2-40B4-BE49-F238E27FC236}">
                <a16:creationId xmlns:a16="http://schemas.microsoft.com/office/drawing/2014/main" id="{ABC2FA09-864E-402B-A37B-FD33E277E41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4955990" y="260660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1" name="PA-矩形 80">
            <a:extLst>
              <a:ext uri="{FF2B5EF4-FFF2-40B4-BE49-F238E27FC236}">
                <a16:creationId xmlns:a16="http://schemas.microsoft.com/office/drawing/2014/main" id="{CB50FE3B-0B4B-4BD1-B019-906985A78F05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955990" y="260319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PA-矩形 78">
            <a:extLst>
              <a:ext uri="{FF2B5EF4-FFF2-40B4-BE49-F238E27FC236}">
                <a16:creationId xmlns:a16="http://schemas.microsoft.com/office/drawing/2014/main" id="{19C71501-C636-4F9A-9345-129959CB0323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955990" y="259979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PA-矩形 76">
            <a:extLst>
              <a:ext uri="{FF2B5EF4-FFF2-40B4-BE49-F238E27FC236}">
                <a16:creationId xmlns:a16="http://schemas.microsoft.com/office/drawing/2014/main" id="{001E03BC-9205-48DF-AE01-DF68C66A80B4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4955990" y="259638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PA-矩形 74">
            <a:extLst>
              <a:ext uri="{FF2B5EF4-FFF2-40B4-BE49-F238E27FC236}">
                <a16:creationId xmlns:a16="http://schemas.microsoft.com/office/drawing/2014/main" id="{446830BB-B040-4C5B-9710-2086A8210211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4955990" y="259297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PA-矩形 72">
            <a:extLst>
              <a:ext uri="{FF2B5EF4-FFF2-40B4-BE49-F238E27FC236}">
                <a16:creationId xmlns:a16="http://schemas.microsoft.com/office/drawing/2014/main" id="{23CEB4CE-DD10-4408-A88F-BBB779B5CA18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4955990" y="258957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PA-矩形 70">
            <a:extLst>
              <a:ext uri="{FF2B5EF4-FFF2-40B4-BE49-F238E27FC236}">
                <a16:creationId xmlns:a16="http://schemas.microsoft.com/office/drawing/2014/main" id="{2817689B-B58B-4855-BEF3-76D841B3BF12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4955990" y="258616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9" name="PA-矩形 68">
            <a:extLst>
              <a:ext uri="{FF2B5EF4-FFF2-40B4-BE49-F238E27FC236}">
                <a16:creationId xmlns:a16="http://schemas.microsoft.com/office/drawing/2014/main" id="{289C4C0E-2E21-493B-9C7E-E99A71BC5528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4955990" y="258276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7" name="PA-矩形 66">
            <a:extLst>
              <a:ext uri="{FF2B5EF4-FFF2-40B4-BE49-F238E27FC236}">
                <a16:creationId xmlns:a16="http://schemas.microsoft.com/office/drawing/2014/main" id="{DD54AF25-E3DC-4DF0-B115-30801D7E7660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4955990" y="257935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PA-矩形 64">
            <a:extLst>
              <a:ext uri="{FF2B5EF4-FFF2-40B4-BE49-F238E27FC236}">
                <a16:creationId xmlns:a16="http://schemas.microsoft.com/office/drawing/2014/main" id="{17C82D53-E0AC-4718-BF50-7298392F8449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4955990" y="257595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PA-矩形 62">
            <a:extLst>
              <a:ext uri="{FF2B5EF4-FFF2-40B4-BE49-F238E27FC236}">
                <a16:creationId xmlns:a16="http://schemas.microsoft.com/office/drawing/2014/main" id="{1C9B59A3-C947-4972-A162-995BFAD4C4C0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4955990" y="257254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PA-矩形 60">
            <a:extLst>
              <a:ext uri="{FF2B5EF4-FFF2-40B4-BE49-F238E27FC236}">
                <a16:creationId xmlns:a16="http://schemas.microsoft.com/office/drawing/2014/main" id="{32F24A03-1BC2-4CB8-BCD0-620ADE580D97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4955990" y="256914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PA-矩形 58">
            <a:extLst>
              <a:ext uri="{FF2B5EF4-FFF2-40B4-BE49-F238E27FC236}">
                <a16:creationId xmlns:a16="http://schemas.microsoft.com/office/drawing/2014/main" id="{A90B9D4B-5F63-4536-AF05-B25359FE617C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4955990" y="256573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PA-矩形 56">
            <a:extLst>
              <a:ext uri="{FF2B5EF4-FFF2-40B4-BE49-F238E27FC236}">
                <a16:creationId xmlns:a16="http://schemas.microsoft.com/office/drawing/2014/main" id="{A4DABE28-879D-45B1-9111-98BD1D485E67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4955990" y="256233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PA-矩形 54">
            <a:extLst>
              <a:ext uri="{FF2B5EF4-FFF2-40B4-BE49-F238E27FC236}">
                <a16:creationId xmlns:a16="http://schemas.microsoft.com/office/drawing/2014/main" id="{96FF752C-6CEF-4272-8EA4-16A6DEBF7A40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4955990" y="255892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PA-矩形 52">
            <a:extLst>
              <a:ext uri="{FF2B5EF4-FFF2-40B4-BE49-F238E27FC236}">
                <a16:creationId xmlns:a16="http://schemas.microsoft.com/office/drawing/2014/main" id="{9FB95EA9-4B01-43AA-9CCA-07614D61E2BE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4955990" y="255552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PA-矩形 50">
            <a:extLst>
              <a:ext uri="{FF2B5EF4-FFF2-40B4-BE49-F238E27FC236}">
                <a16:creationId xmlns:a16="http://schemas.microsoft.com/office/drawing/2014/main" id="{108F85FF-693E-4A69-9AA8-98B4B1A8F1D5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4955990" y="255211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PA-矩形 48">
            <a:extLst>
              <a:ext uri="{FF2B5EF4-FFF2-40B4-BE49-F238E27FC236}">
                <a16:creationId xmlns:a16="http://schemas.microsoft.com/office/drawing/2014/main" id="{162F9B85-99A0-4E82-BB60-7C99BA3A2916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4955990" y="254870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" name="PA-矩形 46">
            <a:extLst>
              <a:ext uri="{FF2B5EF4-FFF2-40B4-BE49-F238E27FC236}">
                <a16:creationId xmlns:a16="http://schemas.microsoft.com/office/drawing/2014/main" id="{602DE9AA-4589-4CC5-925C-2C9186CCC8EB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4955990" y="254530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PA-矩形 44">
            <a:extLst>
              <a:ext uri="{FF2B5EF4-FFF2-40B4-BE49-F238E27FC236}">
                <a16:creationId xmlns:a16="http://schemas.microsoft.com/office/drawing/2014/main" id="{281409B8-429E-4AF8-8DD7-A1AB10A61333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4955990" y="254189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3" name="PA-矩形 42">
            <a:extLst>
              <a:ext uri="{FF2B5EF4-FFF2-40B4-BE49-F238E27FC236}">
                <a16:creationId xmlns:a16="http://schemas.microsoft.com/office/drawing/2014/main" id="{D3E643D5-10E5-466F-BA30-5675577B94CB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4955990" y="253849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PA-矩形 40">
            <a:extLst>
              <a:ext uri="{FF2B5EF4-FFF2-40B4-BE49-F238E27FC236}">
                <a16:creationId xmlns:a16="http://schemas.microsoft.com/office/drawing/2014/main" id="{5D8457FF-091C-4B8D-8E2A-49DE8D4D1753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4955990" y="253508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PA-矩形 38">
            <a:extLst>
              <a:ext uri="{FF2B5EF4-FFF2-40B4-BE49-F238E27FC236}">
                <a16:creationId xmlns:a16="http://schemas.microsoft.com/office/drawing/2014/main" id="{D63DF299-30E4-4E34-9AEC-0E2B25A4A10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4955990" y="253168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PA-矩形 36">
            <a:extLst>
              <a:ext uri="{FF2B5EF4-FFF2-40B4-BE49-F238E27FC236}">
                <a16:creationId xmlns:a16="http://schemas.microsoft.com/office/drawing/2014/main" id="{63F74CF8-4CF7-4A06-B3D2-E639A45135E5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4955990" y="252827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PA-矩形 34">
            <a:extLst>
              <a:ext uri="{FF2B5EF4-FFF2-40B4-BE49-F238E27FC236}">
                <a16:creationId xmlns:a16="http://schemas.microsoft.com/office/drawing/2014/main" id="{63202007-61EA-44BF-ADF4-AB0497E9DB15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4955990" y="252487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PA-矩形 32">
            <a:extLst>
              <a:ext uri="{FF2B5EF4-FFF2-40B4-BE49-F238E27FC236}">
                <a16:creationId xmlns:a16="http://schemas.microsoft.com/office/drawing/2014/main" id="{C59683CA-E6EB-4E63-AA21-9D053A4CC743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4955990" y="252146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PA-矩形 30">
            <a:extLst>
              <a:ext uri="{FF2B5EF4-FFF2-40B4-BE49-F238E27FC236}">
                <a16:creationId xmlns:a16="http://schemas.microsoft.com/office/drawing/2014/main" id="{CC377DD1-3228-4E0C-953E-1C6E02D7DBA4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4955990" y="251806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PA-矩形 28">
            <a:extLst>
              <a:ext uri="{FF2B5EF4-FFF2-40B4-BE49-F238E27FC236}">
                <a16:creationId xmlns:a16="http://schemas.microsoft.com/office/drawing/2014/main" id="{8E9072C2-10FD-4CEF-A955-364C79B3EA6C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955990" y="251465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PA-矩形 26">
            <a:extLst>
              <a:ext uri="{FF2B5EF4-FFF2-40B4-BE49-F238E27FC236}">
                <a16:creationId xmlns:a16="http://schemas.microsoft.com/office/drawing/2014/main" id="{65E1BCCD-821E-4538-9BFB-63380D005086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955990" y="251125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PA-矩形 24">
            <a:extLst>
              <a:ext uri="{FF2B5EF4-FFF2-40B4-BE49-F238E27FC236}">
                <a16:creationId xmlns:a16="http://schemas.microsoft.com/office/drawing/2014/main" id="{901CE9E2-9772-4F4D-B4D0-A082079E7E59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4955990" y="250784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PA-矩形 22">
            <a:extLst>
              <a:ext uri="{FF2B5EF4-FFF2-40B4-BE49-F238E27FC236}">
                <a16:creationId xmlns:a16="http://schemas.microsoft.com/office/drawing/2014/main" id="{6C07A713-FDBE-48B0-8723-58598A6EDF75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4955990" y="250444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PA-矩形 20">
            <a:extLst>
              <a:ext uri="{FF2B5EF4-FFF2-40B4-BE49-F238E27FC236}">
                <a16:creationId xmlns:a16="http://schemas.microsoft.com/office/drawing/2014/main" id="{B18BB440-5D26-44DF-8C17-8C7684A9B1B2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4955990" y="250103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PA-矩形 18">
            <a:extLst>
              <a:ext uri="{FF2B5EF4-FFF2-40B4-BE49-F238E27FC236}">
                <a16:creationId xmlns:a16="http://schemas.microsoft.com/office/drawing/2014/main" id="{EE5191F3-4662-44C7-8F81-D2E41A3F507A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4955990" y="249762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PA-矩形 7">
            <a:extLst>
              <a:ext uri="{FF2B5EF4-FFF2-40B4-BE49-F238E27FC236}">
                <a16:creationId xmlns:a16="http://schemas.microsoft.com/office/drawing/2014/main" id="{AFAB9957-A121-4EC8-8796-92EC2383BA50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4955990" y="2485766"/>
            <a:ext cx="2280020" cy="170269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PA-任意多边形 117">
            <a:extLst>
              <a:ext uri="{FF2B5EF4-FFF2-40B4-BE49-F238E27FC236}">
                <a16:creationId xmlns:a16="http://schemas.microsoft.com/office/drawing/2014/main" id="{AEF79A58-11AA-48B9-BE2E-AEB41749049A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4899660" y="2247900"/>
            <a:ext cx="2705100" cy="1656080"/>
          </a:xfrm>
          <a:custGeom>
            <a:avLst/>
            <a:gdLst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341120 w 2705100"/>
              <a:gd name="connsiteY7" fmla="*/ 1584960 h 1783080"/>
              <a:gd name="connsiteX8" fmla="*/ 0 w 2705100"/>
              <a:gd name="connsiteY8" fmla="*/ 80010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82700 w 2705100"/>
              <a:gd name="connsiteY7" fmla="*/ 156210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676752"/>
              <a:gd name="connsiteX1" fmla="*/ 2705100 w 2705100"/>
              <a:gd name="connsiteY1" fmla="*/ 746760 h 1676752"/>
              <a:gd name="connsiteX2" fmla="*/ 2705100 w 2705100"/>
              <a:gd name="connsiteY2" fmla="*/ 752741 h 1676752"/>
              <a:gd name="connsiteX3" fmla="*/ 2701290 w 2705100"/>
              <a:gd name="connsiteY3" fmla="*/ 750570 h 1676752"/>
              <a:gd name="connsiteX4" fmla="*/ 1339850 w 2705100"/>
              <a:gd name="connsiteY4" fmla="*/ 1532890 h 1676752"/>
              <a:gd name="connsiteX5" fmla="*/ 1522272 w 2705100"/>
              <a:gd name="connsiteY5" fmla="*/ 1676752 h 1676752"/>
              <a:gd name="connsiteX6" fmla="*/ 1287780 w 2705100"/>
              <a:gd name="connsiteY6" fmla="*/ 1656080 h 1676752"/>
              <a:gd name="connsiteX7" fmla="*/ 1282700 w 2705100"/>
              <a:gd name="connsiteY7" fmla="*/ 1562100 h 1676752"/>
              <a:gd name="connsiteX8" fmla="*/ 0 w 2705100"/>
              <a:gd name="connsiteY8" fmla="*/ 800100 h 1676752"/>
              <a:gd name="connsiteX9" fmla="*/ 1394460 w 2705100"/>
              <a:gd name="connsiteY9" fmla="*/ 0 h 1676752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523490 w 2705100"/>
              <a:gd name="connsiteY4" fmla="*/ 9715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698750 w 2705100"/>
              <a:gd name="connsiteY4" fmla="*/ 9080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3830 w 2705100"/>
              <a:gd name="connsiteY3" fmla="*/ 948690 h 1656080"/>
              <a:gd name="connsiteX4" fmla="*/ 1827072 w 2705100"/>
              <a:gd name="connsiteY4" fmla="*/ 1412592 h 1656080"/>
              <a:gd name="connsiteX5" fmla="*/ 1287780 w 2705100"/>
              <a:gd name="connsiteY5" fmla="*/ 1656080 h 1656080"/>
              <a:gd name="connsiteX6" fmla="*/ 1282700 w 2705100"/>
              <a:gd name="connsiteY6" fmla="*/ 1562100 h 1656080"/>
              <a:gd name="connsiteX7" fmla="*/ 0 w 2705100"/>
              <a:gd name="connsiteY7" fmla="*/ 800100 h 1656080"/>
              <a:gd name="connsiteX8" fmla="*/ 1394460 w 2705100"/>
              <a:gd name="connsiteY8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3830 w 2705100"/>
              <a:gd name="connsiteY2" fmla="*/ 948690 h 1656080"/>
              <a:gd name="connsiteX3" fmla="*/ 1827072 w 2705100"/>
              <a:gd name="connsiteY3" fmla="*/ 1412592 h 1656080"/>
              <a:gd name="connsiteX4" fmla="*/ 1287780 w 2705100"/>
              <a:gd name="connsiteY4" fmla="*/ 1656080 h 1656080"/>
              <a:gd name="connsiteX5" fmla="*/ 1282700 w 2705100"/>
              <a:gd name="connsiteY5" fmla="*/ 1562100 h 1656080"/>
              <a:gd name="connsiteX6" fmla="*/ 0 w 2705100"/>
              <a:gd name="connsiteY6" fmla="*/ 800100 h 1656080"/>
              <a:gd name="connsiteX7" fmla="*/ 1394460 w 2705100"/>
              <a:gd name="connsiteY7" fmla="*/ 0 h 16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1656080">
                <a:moveTo>
                  <a:pt x="1394460" y="0"/>
                </a:moveTo>
                <a:lnTo>
                  <a:pt x="2705100" y="746760"/>
                </a:lnTo>
                <a:cubicBezTo>
                  <a:pt x="2704677" y="814070"/>
                  <a:pt x="2704253" y="881380"/>
                  <a:pt x="2703830" y="948690"/>
                </a:cubicBezTo>
                <a:cubicBezTo>
                  <a:pt x="2442057" y="1052524"/>
                  <a:pt x="2119325" y="1257958"/>
                  <a:pt x="1827072" y="1412592"/>
                </a:cubicBezTo>
                <a:cubicBezTo>
                  <a:pt x="1512688" y="1387075"/>
                  <a:pt x="1467544" y="1574917"/>
                  <a:pt x="1287780" y="1656080"/>
                </a:cubicBezTo>
                <a:lnTo>
                  <a:pt x="1282700" y="1562100"/>
                </a:lnTo>
                <a:lnTo>
                  <a:pt x="0" y="800100"/>
                </a:lnTo>
                <a:lnTo>
                  <a:pt x="139446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ABFB303F-0AE2-448B-8288-B8D9CFCCD300}"/>
              </a:ext>
            </a:extLst>
          </p:cNvPr>
          <p:cNvSpPr>
            <a:spLocks/>
          </p:cNvSpPr>
          <p:nvPr/>
        </p:nvSpPr>
        <p:spPr>
          <a:xfrm>
            <a:off x="-1" y="-1"/>
            <a:ext cx="12192000" cy="6858000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id="{451A3FE6-E1BF-434A-A7B1-D4E8D1CFAE95}"/>
              </a:ext>
            </a:extLst>
          </p:cNvPr>
          <p:cNvSpPr txBox="1"/>
          <p:nvPr/>
        </p:nvSpPr>
        <p:spPr>
          <a:xfrm>
            <a:off x="2925344" y="65271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2068493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100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0694 L -0.00195 0.00185 L 0.00156 0.00185 L -0.00169 0.00671 L 0.00039 3.7037E-7 L -0.00039 0.00694 L -0.0013 0.00023 L 0.00104 0.00602 L -0.00208 0.00393 C -0.00208 0.0037 -0.00208 0.00393 -0.00208 0.0037 C -0.00208 0.00393 -0.00208 0.0037 -0.00195 0.00393 C -0.00195 0.0037 -0.00195 0.00393 -0.00195 0.0037 L 0.00117 0.00093 L -0.00104 0.00694 L -0.00143 0.00069 L 0.0013 0.00417 L -0.00182 0.00532 L -0.00052 0.00046 L 0.00117 0.00532 L -0.00208 0.00278 L 0.00078 0.00069 L 0.00052 0.00671 L -0.00182 0.00116 L 0.0013 0.00324 L -4.16667E-7 0.00694 L -4.16667E-7 0.00671 L -4.16667E-7 0.00694 Z " pathEditMode="relative" rAng="0" ptsTypes="AAAAAAAAAAAAAAAAAAAAAAAAAAA">
                                      <p:cBhvr from="" to="">
                                        <p:cTn id="8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4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250000" ac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10" dur="6" ac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1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2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250000" accel="100000" autoRev="1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18" dur="5" ac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250000" accel="100000" autoRev="1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26" dur="4" ac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250000" accel="100000" autoRev="1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34" dur="5" ac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250000" accel="100000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42" dur="3" ac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250000" accel="10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50" dur="4" ac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1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250000" accel="100000" autoRev="1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58" dur="5" ac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6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250000" accel="100000" autoRev="1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66" dur="5" ac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67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68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2" presetClass="path" presetSubtype="0" repeatCount="250000" accel="100000" autoRev="1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74" dur="4" ac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7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7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path" presetSubtype="0" repeatCount="250000" accel="100000" autoRev="1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82" dur="3" ac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8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8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path" presetSubtype="0" repeatCount="250000" accel="10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2.96296E-6 L -0.6724 0.68611 " pathEditMode="relative" rAng="0" ptsTypes="AA">
                                      <p:cBhvr>
                                        <p:cTn id="90" dur="6" ac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91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92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3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4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repeatCount="250000" accel="100000" autoRev="1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98" dur="5" ac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9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0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path" presetSubtype="0" repeatCount="250000" accel="100000" autoRev="1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106" dur="3" ac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0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0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2" presetClass="path" presetSubtype="0" repeatCount="250000" accel="100000" autoRev="1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114" dur="3" ac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1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1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2" presetClass="path" presetSubtype="0" repeatCount="250000" accel="100000" autoRev="1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122" dur="4" ac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2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2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2" presetClass="path" presetSubtype="0" repeatCount="250000" accel="10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130" dur="4" ac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3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3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path" presetSubtype="0" repeatCount="250000" accel="100000" autoRev="1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 3.7037E-6 L -0.6724 0.68611 " pathEditMode="relative" rAng="0" ptsTypes="AA">
                                      <p:cBhvr>
                                        <p:cTn id="138" dur="4" ac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3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path" presetSubtype="0" repeatCount="250000" accel="100000" autoRev="1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 7.40741E-7 L -0.6724 0.68611 " pathEditMode="relative" rAng="0" ptsTypes="AA">
                                      <p:cBhvr>
                                        <p:cTn id="146" dur="4" ac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4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path" presetSubtype="0" repeatCount="250000" accel="100000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154" dur="3" ac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5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5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2" presetClass="path" presetSubtype="0" repeatCount="250000" accel="100000" autoRev="1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162" dur="5" ac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63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64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5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6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2" presetClass="path" presetSubtype="0" repeatCount="250000" accel="10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170" dur="5" ac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1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72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3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repeatCount="250000" accel="100000" autoRev="1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178" dur="4" ac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2" presetClass="path" presetSubtype="0" repeatCount="250000" accel="100000" autoRev="1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186" dur="6" ac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87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8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9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0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2" presetClass="path" presetSubtype="0" repeatCount="250000" accel="100000" autoRev="1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 1.48148E-6 L -0.6724 0.68611 " pathEditMode="relative" rAng="0" ptsTypes="AA">
                                      <p:cBhvr>
                                        <p:cTn id="194" dur="4" ac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9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42" presetClass="path" presetSubtype="0" repeatCount="250000" accel="100000" autoRev="1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 -1.48148E-6 L -0.6724 0.68611 " pathEditMode="relative" rAng="0" ptsTypes="AA">
                                      <p:cBhvr>
                                        <p:cTn id="202" dur="3" ac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0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2" presetClass="path" presetSubtype="0" repeatCount="250000" accel="10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210" dur="5" ac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1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12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3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2" presetClass="path" presetSubtype="0" repeatCount="250000" accel="100000" autoRev="1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218" dur="4" ac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42" presetClass="path" presetSubtype="0" repeatCount="250000" accel="100000" autoRev="1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 -3.7037E-7 L -0.6724 0.68611 " pathEditMode="relative" rAng="0" ptsTypes="AA">
                                      <p:cBhvr>
                                        <p:cTn id="226" dur="3" ac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2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2" presetClass="path" presetSubtype="0" repeatCount="250000" accel="100000" autoRev="1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 -3.33333E-6 L -0.6724 0.68611 " pathEditMode="relative" rAng="0" ptsTypes="AA">
                                      <p:cBhvr>
                                        <p:cTn id="234" dur="3" ac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3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3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42" presetClass="path" presetSubtype="0" repeatCount="250000" accel="100000" autoRev="1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242" dur="5" ac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4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4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42" presetClass="path" presetSubtype="0" repeatCount="250000" accel="100000" autoRev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250" dur="4" ac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5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2" presetClass="path" presetSubtype="0" repeatCount="250000" accel="100000" autoRev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258" dur="3" ac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2" presetClass="path" presetSubtype="0" repeatCount="250000" accel="100000" autoRev="1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266" dur="5" ac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67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8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9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0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42" presetClass="path" presetSubtype="0" repeatCount="250000" accel="100000" autoRev="1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274" dur="4" ac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7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42" presetClass="path" presetSubtype="0" repeatCount="250000" accel="100000" autoRev="1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 -2.59259E-6 L -0.6724 0.68611 " pathEditMode="relative" rAng="0" ptsTypes="AA">
                                      <p:cBhvr>
                                        <p:cTn id="282" dur="5" ac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83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5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6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path" presetSubtype="0" repeatCount="250000" accel="100000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290" dur="4" ac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9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42" presetClass="path" presetSubtype="0" repeatCount="250000" accel="100000" autoRev="1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298" dur="5" ac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2" presetClass="path" presetSubtype="0" repeatCount="250000" accel="100000" autoRev="1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306" dur="5" ac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0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42" presetClass="path" presetSubtype="0" repeatCount="250000" accel="100000" autoRev="1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314" dur="5" ac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15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16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7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8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9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42" presetClass="path" presetSubtype="0" repeatCount="250000" accel="100000" autoRev="1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322" dur="4" ac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2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2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42" presetClass="path" presetSubtype="0" repeatCount="250000" accel="10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330" dur="5" ac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1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3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3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4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5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42" presetClass="path" presetSubtype="0" repeatCount="250000" accel="100000" autoRev="1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338" dur="4" ac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2" presetClass="path" presetSubtype="0" repeatCount="250000" accel="100000" autoRev="1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346" dur="4" ac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4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42" presetClass="path" presetSubtype="0" repeatCount="250000" accel="100000" autoRev="1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354" dur="5" ac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5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56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7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8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9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42" presetClass="path" presetSubtype="0" repeatCount="250000" accel="100000" autoRev="1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362" dur="5" ac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6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42" presetClass="path" presetSubtype="0" repeatCount="250000" accel="10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370" dur="3" ac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7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2" presetClass="path" presetSubtype="0" repeatCount="250000" accel="100000" autoRev="1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378" dur="3" ac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42" presetClass="path" presetSubtype="0" repeatCount="250000" accel="100000" autoRev="1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386" dur="3" ac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8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42" presetClass="path" presetSubtype="0" repeatCount="100000" accel="100000" fill="hold" nodeType="withEffect">
                                  <p:stCondLst>
                                    <p:cond delay="682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394" dur="38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repeatCount="100000" accel="100000" fill="hold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396" dur="29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42" presetClass="path" presetSubtype="0" repeatCount="100000" accel="100000" fill="hold" nodeType="withEffect">
                                  <p:stCondLst>
                                    <p:cond delay="276"/>
                                  </p:stCondLst>
                                  <p:childTnLst>
                                    <p:animMotion origin="layout" path="M -4.375E-6 -4.44444E-6 L -1.6082 1.66204 " pathEditMode="relative" rAng="0" ptsTypes="AA">
                                      <p:cBhvr>
                                        <p:cTn id="398" dur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42" presetClass="path" presetSubtype="0" repeatCount="20000" accel="100000" fill="hold" nodeType="withEffect">
                                  <p:stCondLst>
                                    <p:cond delay="309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400" dur="8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repeatCount="20000" accel="100000" fill="hold" nodeType="withEffect">
                                  <p:stCondLst>
                                    <p:cond delay="323"/>
                                  </p:stCondLst>
                                  <p:childTnLst>
                                    <p:animMotion origin="layout" path="M -2.22045E-16 0 L -1.6082 1.66204 " pathEditMode="relative" rAng="0" ptsTypes="AA">
                                      <p:cBhvr>
                                        <p:cTn id="402" dur="7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42" presetClass="path" presetSubtype="0" repeatCount="100000" accel="100000" fill="hold" nodeType="withEffect">
                                  <p:stCondLst>
                                    <p:cond delay="407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04" dur="42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repeatCount="100000" accel="100000" fill="hold" nodeType="withEffect">
                                  <p:stCondLst>
                                    <p:cond delay="706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06" dur="37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repeatCount="100000" accel="100000" fill="hold" nodeType="withEffect">
                                  <p:stCondLst>
                                    <p:cond delay="218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08" dur="3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42" presetClass="path" presetSubtype="0" repeatCount="20000" accel="100000" fill="hold" nodeType="withEffect">
                                  <p:stCondLst>
                                    <p:cond delay="214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410" dur="84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repeatCount="20000" accel="100000" fill="hold" nodeType="withEffect">
                                  <p:stCondLst>
                                    <p:cond delay="335"/>
                                  </p:stCondLst>
                                  <p:childTnLst>
                                    <p:animMotion origin="layout" path="M -2.22045E-16 2.22222E-6 L -1.6082 1.66203 " pathEditMode="relative" rAng="0" ptsTypes="AA">
                                      <p:cBhvr>
                                        <p:cTn id="412" dur="64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42" presetClass="path" presetSubtype="0" repeatCount="20000" accel="100000" fill="hold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14" dur="83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42" presetClass="path" presetSubtype="0" repeatCount="20000" accel="100000" fill="hold" nodeType="withEffect">
                                  <p:stCondLst>
                                    <p:cond delay="472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416" dur="53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repeatCount="20000" accel="100000" fill="hold" nodeType="withEffect">
                                  <p:stCondLst>
                                    <p:cond delay="374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418" dur="127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42" presetClass="path" presetSubtype="0" repeatCount="20000" accel="100000" fill="hold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20" dur="61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repeatCount="100000" accel="100000" fill="hold" nodeType="withEffect">
                                  <p:stCondLst>
                                    <p:cond delay="753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422" dur="35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repeatCount="100000" accel="100000" fill="hold" nodeType="withEffect">
                                  <p:stCondLst>
                                    <p:cond delay="373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424" dur="34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42" presetClass="path" presetSubtype="0" repeatCount="20000" accel="100000" fill="hold" nodeType="withEffect">
                                  <p:stCondLst>
                                    <p:cond delay="758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26" dur="6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42" presetClass="path" presetSubtype="0" repeatCount="100000" accel="100000" fill="hold" nodeType="withEffect">
                                  <p:stCondLst>
                                    <p:cond delay="586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28" dur="25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42" presetClass="path" presetSubtype="0" repeatCount="20000" accel="10000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4.16667E-7 -4.44444E-6 L -1.6082 1.66204 " pathEditMode="relative" rAng="0" ptsTypes="AA">
                                      <p:cBhvr>
                                        <p:cTn id="430" dur="72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repeatCount="100000" accel="100000" fill="hold" nodeType="withEffect">
                                  <p:stCondLst>
                                    <p:cond delay="717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32" dur="42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repeatCount="100000" accel="100000" fill="hold" nodeType="withEffect">
                                  <p:stCondLst>
                                    <p:cond delay="494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34" dur="18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42" presetClass="path" presetSubtype="0" repeatCount="100000" accel="10000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36" dur="3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42" presetClass="path" presetSubtype="0" repeatCount="80000" accel="10000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38" dur="45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repeatCount="20000" accel="100000" fill="hold" nodeType="withEffect">
                                  <p:stCondLst>
                                    <p:cond delay="1053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40" dur="82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42" presetClass="path" presetSubtype="0" repeatCount="100000" accel="100000" fill="hold" nodeType="withEffect">
                                  <p:stCondLst>
                                    <p:cond delay="581"/>
                                  </p:stCondLst>
                                  <p:childTnLst>
                                    <p:animMotion origin="layout" path="M -2.22045E-16 -4.07407E-6 L -1.6082 1.66204 " pathEditMode="relative" rAng="0" ptsTypes="AA">
                                      <p:cBhvr>
                                        <p:cTn id="442" dur="13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42" presetClass="path" presetSubtype="0" repeatCount="20000" accel="100000" fill="hold" nodeType="withEffect">
                                  <p:stCondLst>
                                    <p:cond delay="928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44" dur="4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42" presetClass="path" presetSubtype="0" repeatCount="100000" accel="100000" fill="hold" nodeType="withEffect">
                                  <p:stCondLst>
                                    <p:cond delay="978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46" dur="29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repeatCount="50000" accel="100000" fill="hold" nodeType="withEffect">
                                  <p:stCondLst>
                                    <p:cond delay="1017"/>
                                  </p:stCondLst>
                                  <p:childTnLst>
                                    <p:animMotion origin="layout" path="M 1.66667E-6 -4.44444E-6 L -1.6082 1.66204 " pathEditMode="relative" rAng="0" ptsTypes="AA">
                                      <p:cBhvr>
                                        <p:cTn id="448" dur="4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repeatCount="50000" accel="100000" fill="hold" nodeType="withEffect">
                                  <p:stCondLst>
                                    <p:cond delay="1042"/>
                                  </p:stCondLst>
                                  <p:childTnLst>
                                    <p:animMotion origin="layout" path="M 3.95833E-6 -2.59259E-6 L -1.60821 1.66204 " pathEditMode="relative" rAng="0" ptsTypes="AA">
                                      <p:cBhvr>
                                        <p:cTn id="450" dur="4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repeatCount="20000" accel="10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2.29167E-6 -4.81481E-6 L -1.60821 1.66204 " pathEditMode="relative" rAng="0" ptsTypes="AA">
                                      <p:cBhvr>
                                        <p:cTn id="452" dur="8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repeatCount="40000" accel="100000" fill="hold" nodeType="withEffect">
                                  <p:stCondLst>
                                    <p:cond delay="771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54" dur="84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42" presetClass="path" presetSubtype="0" repeatCount="35000" accel="10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456" dur="101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42" presetClass="path" presetSubtype="0" repeatCount="100000" accel="100000" fill="hold" nodeType="withEffect">
                                  <p:stCondLst>
                                    <p:cond delay="701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458" dur="3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repeatCount="150000" accel="100000" fill="hold" nodeType="withEffect">
                                  <p:stCondLst>
                                    <p:cond delay="949"/>
                                  </p:stCondLst>
                                  <p:childTnLst>
                                    <p:animMotion origin="layout" path="M 3.75E-6 -4.44444E-6 L -1.60821 1.66204 " pathEditMode="relative" rAng="0" ptsTypes="AA">
                                      <p:cBhvr>
                                        <p:cTn id="460" dur="24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5340"/>
                            </p:stCondLst>
                            <p:childTnLst>
                              <p:par>
                                <p:cTn id="4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</p:childTnLst>
        </p:cTn>
      </p:par>
    </p:tnLst>
    <p:bldLst>
      <p:bldP spid="113" grpId="0" animBg="1" autoUpdateAnimBg="0"/>
      <p:bldP spid="111" grpId="0" animBg="1" autoUpdateAnimBg="0"/>
      <p:bldP spid="109" grpId="0" animBg="1" autoUpdateAnimBg="0"/>
      <p:bldP spid="107" grpId="0" animBg="1" autoUpdateAnimBg="0"/>
      <p:bldP spid="105" grpId="0" animBg="1" autoUpdateAnimBg="0"/>
      <p:bldP spid="103" grpId="0" animBg="1" autoUpdateAnimBg="0"/>
      <p:bldP spid="101" grpId="0" animBg="1" autoUpdateAnimBg="0"/>
      <p:bldP spid="99" grpId="0" animBg="1" autoUpdateAnimBg="0"/>
      <p:bldP spid="97" grpId="0" animBg="1" autoUpdateAnimBg="0"/>
      <p:bldP spid="95" grpId="0" animBg="1" autoUpdateAnimBg="0"/>
      <p:bldP spid="93" grpId="0" animBg="1" autoUpdateAnimBg="0"/>
      <p:bldP spid="91" grpId="0" animBg="1" autoUpdateAnimBg="0"/>
      <p:bldP spid="89" grpId="0" animBg="1" autoUpdateAnimBg="0"/>
      <p:bldP spid="87" grpId="0" animBg="1" autoUpdateAnimBg="0"/>
      <p:bldP spid="85" grpId="0" animBg="1" autoUpdateAnimBg="0"/>
      <p:bldP spid="83" grpId="0" animBg="1" autoUpdateAnimBg="0"/>
      <p:bldP spid="81" grpId="0" animBg="1" autoUpdateAnimBg="0"/>
      <p:bldP spid="79" grpId="0" animBg="1" autoUpdateAnimBg="0"/>
      <p:bldP spid="77" grpId="0" animBg="1" autoUpdateAnimBg="0"/>
      <p:bldP spid="75" grpId="0" animBg="1" autoUpdateAnimBg="0"/>
      <p:bldP spid="73" grpId="0" animBg="1" autoUpdateAnimBg="0"/>
      <p:bldP spid="71" grpId="0" animBg="1" autoUpdateAnimBg="0"/>
      <p:bldP spid="69" grpId="0" animBg="1" autoUpdateAnimBg="0"/>
      <p:bldP spid="67" grpId="0" animBg="1" autoUpdateAnimBg="0"/>
      <p:bldP spid="65" grpId="0" animBg="1" autoUpdateAnimBg="0"/>
      <p:bldP spid="63" grpId="0" animBg="1" autoUpdateAnimBg="0"/>
      <p:bldP spid="61" grpId="0" animBg="1" autoUpdateAnimBg="0"/>
      <p:bldP spid="59" grpId="0" animBg="1" autoUpdateAnimBg="0"/>
      <p:bldP spid="57" grpId="0" animBg="1" autoUpdateAnimBg="0"/>
      <p:bldP spid="55" grpId="0" animBg="1" autoUpdateAnimBg="0"/>
      <p:bldP spid="53" grpId="0" animBg="1" autoUpdateAnimBg="0"/>
      <p:bldP spid="51" grpId="0" animBg="1" autoUpdateAnimBg="0"/>
      <p:bldP spid="49" grpId="0" animBg="1" autoUpdateAnimBg="0"/>
      <p:bldP spid="47" grpId="0" animBg="1" autoUpdateAnimBg="0"/>
      <p:bldP spid="45" grpId="0" animBg="1" autoUpdateAnimBg="0"/>
      <p:bldP spid="43" grpId="0" animBg="1" autoUpdateAnimBg="0"/>
      <p:bldP spid="41" grpId="0" animBg="1" autoUpdateAnimBg="0"/>
      <p:bldP spid="39" grpId="0" animBg="1" autoUpdateAnimBg="0"/>
      <p:bldP spid="37" grpId="0" animBg="1" autoUpdateAnimBg="0"/>
      <p:bldP spid="35" grpId="0" animBg="1" autoUpdateAnimBg="0"/>
      <p:bldP spid="33" grpId="0" animBg="1" autoUpdateAnimBg="0"/>
      <p:bldP spid="31" grpId="0" animBg="1" autoUpdateAnimBg="0"/>
      <p:bldP spid="29" grpId="0" animBg="1" autoUpdateAnimBg="0"/>
      <p:bldP spid="27" grpId="0" animBg="1" autoUpdateAnimBg="0"/>
      <p:bldP spid="25" grpId="0" animBg="1" autoUpdateAnimBg="0"/>
      <p:bldP spid="23" grpId="0" animBg="1" autoUpdateAnimBg="0"/>
      <p:bldP spid="21" grpId="0" animBg="1" autoUpdateAnimBg="0"/>
      <p:bldP spid="19" grpId="0" animBg="1" autoUpdateAnimBg="0"/>
      <p:bldP spid="123" grpId="0" animBg="1"/>
      <p:bldP spid="58" grpId="0" animBg="1"/>
      <p:bldP spid="5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PA-直接连接符 137">
            <a:extLst>
              <a:ext uri="{FF2B5EF4-FFF2-40B4-BE49-F238E27FC236}">
                <a16:creationId xmlns:a16="http://schemas.microsoft.com/office/drawing/2014/main" id="{764AB243-B4C6-4AA9-857E-D0AD3809C67D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>
            <a:off x="5941919" y="-3809011"/>
            <a:ext cx="6096001" cy="3509831"/>
          </a:xfrm>
          <a:prstGeom prst="line">
            <a:avLst/>
          </a:prstGeom>
          <a:ln w="19380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A-直接连接符 139">
            <a:extLst>
              <a:ext uri="{FF2B5EF4-FFF2-40B4-BE49-F238E27FC236}">
                <a16:creationId xmlns:a16="http://schemas.microsoft.com/office/drawing/2014/main" id="{CFCC4BA8-469B-4FDD-9946-91282F150F8D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>
            <a:off x="6612269" y="-3809011"/>
            <a:ext cx="6096001" cy="3509831"/>
          </a:xfrm>
          <a:prstGeom prst="line">
            <a:avLst/>
          </a:prstGeom>
          <a:ln w="1699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PA-直接连接符 143">
            <a:extLst>
              <a:ext uri="{FF2B5EF4-FFF2-40B4-BE49-F238E27FC236}">
                <a16:creationId xmlns:a16="http://schemas.microsoft.com/office/drawing/2014/main" id="{5E833871-ABB3-4E03-8B43-50F85C444A45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H="1">
            <a:off x="10853252" y="-3809011"/>
            <a:ext cx="6096001" cy="3509831"/>
          </a:xfrm>
          <a:prstGeom prst="line">
            <a:avLst/>
          </a:prstGeom>
          <a:ln w="13639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A-直接连接符 145">
            <a:extLst>
              <a:ext uri="{FF2B5EF4-FFF2-40B4-BE49-F238E27FC236}">
                <a16:creationId xmlns:a16="http://schemas.microsoft.com/office/drawing/2014/main" id="{C12AEB57-6B32-4C9A-BC0F-3F9C2B1BB24C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1919819" y="-3809011"/>
            <a:ext cx="6096001" cy="3509831"/>
          </a:xfrm>
          <a:prstGeom prst="line">
            <a:avLst/>
          </a:prstGeom>
          <a:ln w="24726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A-直接连接符 148">
            <a:extLst>
              <a:ext uri="{FF2B5EF4-FFF2-40B4-BE49-F238E27FC236}">
                <a16:creationId xmlns:a16="http://schemas.microsoft.com/office/drawing/2014/main" id="{D7F8BDAF-175E-486A-8531-9C76A9193C71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H="1">
            <a:off x="12649200" y="-3384746"/>
            <a:ext cx="6096001" cy="3509831"/>
          </a:xfrm>
          <a:prstGeom prst="line">
            <a:avLst/>
          </a:prstGeom>
          <a:ln w="736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PA-直接连接符 151">
            <a:extLst>
              <a:ext uri="{FF2B5EF4-FFF2-40B4-BE49-F238E27FC236}">
                <a16:creationId xmlns:a16="http://schemas.microsoft.com/office/drawing/2014/main" id="{7235826C-3010-4B58-93C8-F70616536803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H="1">
            <a:off x="12649200" y="-3149160"/>
            <a:ext cx="6096001" cy="3509831"/>
          </a:xfrm>
          <a:prstGeom prst="line">
            <a:avLst/>
          </a:prstGeom>
          <a:ln w="8178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PA-直接连接符 153">
            <a:extLst>
              <a:ext uri="{FF2B5EF4-FFF2-40B4-BE49-F238E27FC236}">
                <a16:creationId xmlns:a16="http://schemas.microsoft.com/office/drawing/2014/main" id="{6D336395-AFC7-42A9-9E2B-C8BE8CE391EE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H="1">
            <a:off x="12649200" y="-2677988"/>
            <a:ext cx="6096001" cy="3509831"/>
          </a:xfrm>
          <a:prstGeom prst="line">
            <a:avLst/>
          </a:prstGeom>
          <a:ln w="13563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PA-直接连接符 157">
            <a:extLst>
              <a:ext uri="{FF2B5EF4-FFF2-40B4-BE49-F238E27FC236}">
                <a16:creationId xmlns:a16="http://schemas.microsoft.com/office/drawing/2014/main" id="{8F35F3D0-90CC-415A-80B0-E4DC566D3A10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H="1">
            <a:off x="12649200" y="-2206816"/>
            <a:ext cx="6096001" cy="3509831"/>
          </a:xfrm>
          <a:prstGeom prst="line">
            <a:avLst/>
          </a:prstGeom>
          <a:ln w="6502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PA-直接连接符 161">
            <a:extLst>
              <a:ext uri="{FF2B5EF4-FFF2-40B4-BE49-F238E27FC236}">
                <a16:creationId xmlns:a16="http://schemas.microsoft.com/office/drawing/2014/main" id="{95FA7E9A-9690-4D97-B299-85BB9AEB614E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H="1">
            <a:off x="7282619" y="-3809011"/>
            <a:ext cx="6096001" cy="3509831"/>
          </a:xfrm>
          <a:prstGeom prst="line">
            <a:avLst/>
          </a:prstGeom>
          <a:ln w="8953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PA-直接连接符 163">
            <a:extLst>
              <a:ext uri="{FF2B5EF4-FFF2-40B4-BE49-F238E27FC236}">
                <a16:creationId xmlns:a16="http://schemas.microsoft.com/office/drawing/2014/main" id="{61E8B0C7-397A-45A5-9A53-C689B429CBDD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12649200" y="-1735644"/>
            <a:ext cx="6096001" cy="3509831"/>
          </a:xfrm>
          <a:prstGeom prst="line">
            <a:avLst/>
          </a:prstGeom>
          <a:ln w="25019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PA-直接连接符 167">
            <a:extLst>
              <a:ext uri="{FF2B5EF4-FFF2-40B4-BE49-F238E27FC236}">
                <a16:creationId xmlns:a16="http://schemas.microsoft.com/office/drawing/2014/main" id="{A11CF143-8E11-486F-BDDA-8E036CF9A7AB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12649200" y="-1500058"/>
            <a:ext cx="6096001" cy="3509831"/>
          </a:xfrm>
          <a:prstGeom prst="line">
            <a:avLst/>
          </a:prstGeom>
          <a:ln w="1270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PA-直接连接符 169">
            <a:extLst>
              <a:ext uri="{FF2B5EF4-FFF2-40B4-BE49-F238E27FC236}">
                <a16:creationId xmlns:a16="http://schemas.microsoft.com/office/drawing/2014/main" id="{91A0816C-922B-42C4-837F-AD2653266CE5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2925344" y="-3809011"/>
            <a:ext cx="6096001" cy="3509831"/>
          </a:xfrm>
          <a:prstGeom prst="line">
            <a:avLst/>
          </a:prstGeom>
          <a:ln w="16725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A-直接连接符 171">
            <a:extLst>
              <a:ext uri="{FF2B5EF4-FFF2-40B4-BE49-F238E27FC236}">
                <a16:creationId xmlns:a16="http://schemas.microsoft.com/office/drawing/2014/main" id="{953E4C91-3048-4DAA-9E2B-2B14E1224DF5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5606744" y="-3809011"/>
            <a:ext cx="6096001" cy="3509831"/>
          </a:xfrm>
          <a:prstGeom prst="line">
            <a:avLst/>
          </a:prstGeom>
          <a:ln w="11722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PA-直接连接符 173">
            <a:extLst>
              <a:ext uri="{FF2B5EF4-FFF2-40B4-BE49-F238E27FC236}">
                <a16:creationId xmlns:a16="http://schemas.microsoft.com/office/drawing/2014/main" id="{91604AAD-D21F-467B-9118-2F77F5CB87CC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12649200" y="-557714"/>
            <a:ext cx="6096001" cy="3509831"/>
          </a:xfrm>
          <a:prstGeom prst="line">
            <a:avLst/>
          </a:prstGeom>
          <a:ln w="10109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PA-直接连接符 175">
            <a:extLst>
              <a:ext uri="{FF2B5EF4-FFF2-40B4-BE49-F238E27FC236}">
                <a16:creationId xmlns:a16="http://schemas.microsoft.com/office/drawing/2014/main" id="{53368C83-6396-43F1-8CE6-5719B4589287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 flipH="1">
            <a:off x="1249469" y="-3809011"/>
            <a:ext cx="6096001" cy="3509831"/>
          </a:xfrm>
          <a:prstGeom prst="line">
            <a:avLst/>
          </a:prstGeom>
          <a:ln w="10795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A-直接连接符 177">
            <a:extLst>
              <a:ext uri="{FF2B5EF4-FFF2-40B4-BE49-F238E27FC236}">
                <a16:creationId xmlns:a16="http://schemas.microsoft.com/office/drawing/2014/main" id="{73C9E8DA-8066-48F5-A726-A2290A3053D8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H="1">
            <a:off x="8958494" y="-3809011"/>
            <a:ext cx="6096001" cy="3509831"/>
          </a:xfrm>
          <a:prstGeom prst="line">
            <a:avLst/>
          </a:prstGeom>
          <a:ln w="15290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A-直接连接符 181">
            <a:extLst>
              <a:ext uri="{FF2B5EF4-FFF2-40B4-BE49-F238E27FC236}">
                <a16:creationId xmlns:a16="http://schemas.microsoft.com/office/drawing/2014/main" id="{FF956A28-2741-4EA7-8712-6F76F4F5399B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 flipH="1">
            <a:off x="12649200" y="149044"/>
            <a:ext cx="6096001" cy="3509831"/>
          </a:xfrm>
          <a:prstGeom prst="line">
            <a:avLst/>
          </a:prstGeom>
          <a:ln w="175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A-直接连接符 184">
            <a:extLst>
              <a:ext uri="{FF2B5EF4-FFF2-40B4-BE49-F238E27FC236}">
                <a16:creationId xmlns:a16="http://schemas.microsoft.com/office/drawing/2014/main" id="{78783B7E-D52C-4F2B-ACAC-86DAA0270978}"/>
              </a:ext>
            </a:extLst>
          </p:cNvPr>
          <p:cNvCxnSpPr>
            <a:cxnSpLocks/>
          </p:cNvCxnSpPr>
          <p:nvPr>
            <p:custDataLst>
              <p:tags r:id="rId18"/>
            </p:custDataLst>
          </p:nvPr>
        </p:nvCxnSpPr>
        <p:spPr>
          <a:xfrm flipH="1">
            <a:off x="12649200" y="384630"/>
            <a:ext cx="6096001" cy="3509831"/>
          </a:xfrm>
          <a:prstGeom prst="line">
            <a:avLst/>
          </a:prstGeom>
          <a:ln w="3149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PA-直接连接符 187">
            <a:extLst>
              <a:ext uri="{FF2B5EF4-FFF2-40B4-BE49-F238E27FC236}">
                <a16:creationId xmlns:a16="http://schemas.microsoft.com/office/drawing/2014/main" id="{926D9D0A-7207-47DF-81B5-133C0332716A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 flipH="1">
            <a:off x="10969544" y="-3809011"/>
            <a:ext cx="6096001" cy="3509831"/>
          </a:xfrm>
          <a:prstGeom prst="line">
            <a:avLst/>
          </a:prstGeom>
          <a:ln w="21018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A-直接连接符 190">
            <a:extLst>
              <a:ext uri="{FF2B5EF4-FFF2-40B4-BE49-F238E27FC236}">
                <a16:creationId xmlns:a16="http://schemas.microsoft.com/office/drawing/2014/main" id="{8A9EC71B-D9C5-4595-8DEE-70545BB8395C}"/>
              </a:ext>
            </a:extLst>
          </p:cNvPr>
          <p:cNvCxnSpPr>
            <a:cxnSpLocks/>
          </p:cNvCxnSpPr>
          <p:nvPr>
            <p:custDataLst>
              <p:tags r:id="rId20"/>
            </p:custDataLst>
          </p:nvPr>
        </p:nvCxnSpPr>
        <p:spPr>
          <a:xfrm flipH="1">
            <a:off x="12649200" y="855802"/>
            <a:ext cx="6096001" cy="3509831"/>
          </a:xfrm>
          <a:prstGeom prst="line">
            <a:avLst/>
          </a:prstGeom>
          <a:ln w="3060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PA-直接连接符 193">
            <a:extLst>
              <a:ext uri="{FF2B5EF4-FFF2-40B4-BE49-F238E27FC236}">
                <a16:creationId xmlns:a16="http://schemas.microsoft.com/office/drawing/2014/main" id="{8B6E69A5-6C63-45D1-B0B4-D900D5F3EADC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 flipH="1">
            <a:off x="12649200" y="1326974"/>
            <a:ext cx="6096001" cy="3509831"/>
          </a:xfrm>
          <a:prstGeom prst="line">
            <a:avLst/>
          </a:prstGeom>
          <a:ln w="22313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A-直接连接符 196">
            <a:extLst>
              <a:ext uri="{FF2B5EF4-FFF2-40B4-BE49-F238E27FC236}">
                <a16:creationId xmlns:a16="http://schemas.microsoft.com/office/drawing/2014/main" id="{F8CAAA62-D762-4302-A894-379B79D57B7A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 flipH="1">
            <a:off x="12649200" y="1798146"/>
            <a:ext cx="6096001" cy="3509831"/>
          </a:xfrm>
          <a:prstGeom prst="line">
            <a:avLst/>
          </a:prstGeom>
          <a:ln w="9055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PA-直接连接符 198">
            <a:extLst>
              <a:ext uri="{FF2B5EF4-FFF2-40B4-BE49-F238E27FC236}">
                <a16:creationId xmlns:a16="http://schemas.microsoft.com/office/drawing/2014/main" id="{D048DC88-F717-43F0-B48E-3873CFF6B5BB}"/>
              </a:ext>
            </a:extLst>
          </p:cNvPr>
          <p:cNvCxnSpPr>
            <a:cxnSpLocks/>
          </p:cNvCxnSpPr>
          <p:nvPr>
            <p:custDataLst>
              <p:tags r:id="rId23"/>
            </p:custDataLst>
          </p:nvPr>
        </p:nvCxnSpPr>
        <p:spPr>
          <a:xfrm flipH="1">
            <a:off x="12649200" y="2033732"/>
            <a:ext cx="6096001" cy="3509831"/>
          </a:xfrm>
          <a:prstGeom prst="line">
            <a:avLst/>
          </a:prstGeom>
          <a:ln w="19481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PA-直接连接符 203">
            <a:extLst>
              <a:ext uri="{FF2B5EF4-FFF2-40B4-BE49-F238E27FC236}">
                <a16:creationId xmlns:a16="http://schemas.microsoft.com/office/drawing/2014/main" id="{C54A716C-A38E-4EE3-8A30-713C72B0F7DA}"/>
              </a:ext>
            </a:extLst>
          </p:cNvPr>
          <p:cNvCxnSpPr>
            <a:cxnSpLocks/>
          </p:cNvCxnSpPr>
          <p:nvPr>
            <p:custDataLst>
              <p:tags r:id="rId24"/>
            </p:custDataLst>
          </p:nvPr>
        </p:nvCxnSpPr>
        <p:spPr>
          <a:xfrm flipH="1">
            <a:off x="3260519" y="-3809011"/>
            <a:ext cx="6096001" cy="3509831"/>
          </a:xfrm>
          <a:prstGeom prst="line">
            <a:avLst/>
          </a:prstGeom>
          <a:ln w="9398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PA-直接连接符 206">
            <a:extLst>
              <a:ext uri="{FF2B5EF4-FFF2-40B4-BE49-F238E27FC236}">
                <a16:creationId xmlns:a16="http://schemas.microsoft.com/office/drawing/2014/main" id="{314E2C3B-8988-4E9F-8FF4-6EBF746F853F}"/>
              </a:ext>
            </a:extLst>
          </p:cNvPr>
          <p:cNvCxnSpPr>
            <a:cxnSpLocks/>
          </p:cNvCxnSpPr>
          <p:nvPr>
            <p:custDataLst>
              <p:tags r:id="rId25"/>
            </p:custDataLst>
          </p:nvPr>
        </p:nvCxnSpPr>
        <p:spPr>
          <a:xfrm flipH="1">
            <a:off x="12649200" y="2740490"/>
            <a:ext cx="6096001" cy="3509831"/>
          </a:xfrm>
          <a:prstGeom prst="line">
            <a:avLst/>
          </a:prstGeom>
          <a:ln w="19227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PA-直接连接符 209">
            <a:extLst>
              <a:ext uri="{FF2B5EF4-FFF2-40B4-BE49-F238E27FC236}">
                <a16:creationId xmlns:a16="http://schemas.microsoft.com/office/drawing/2014/main" id="{86F731FD-54E2-44F8-BBE0-2AF3C399D83A}"/>
              </a:ext>
            </a:extLst>
          </p:cNvPr>
          <p:cNvCxnSpPr>
            <a:cxnSpLocks/>
          </p:cNvCxnSpPr>
          <p:nvPr>
            <p:custDataLst>
              <p:tags r:id="rId26"/>
            </p:custDataLst>
          </p:nvPr>
        </p:nvCxnSpPr>
        <p:spPr>
          <a:xfrm flipH="1">
            <a:off x="4936394" y="-3809011"/>
            <a:ext cx="6096001" cy="3509831"/>
          </a:xfrm>
          <a:prstGeom prst="line">
            <a:avLst/>
          </a:prstGeom>
          <a:ln w="8077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A-直接连接符 212">
            <a:extLst>
              <a:ext uri="{FF2B5EF4-FFF2-40B4-BE49-F238E27FC236}">
                <a16:creationId xmlns:a16="http://schemas.microsoft.com/office/drawing/2014/main" id="{BD3C22F5-CB72-467D-A875-2894D973FA6E}"/>
              </a:ext>
            </a:extLst>
          </p:cNvPr>
          <p:cNvCxnSpPr>
            <a:cxnSpLocks/>
          </p:cNvCxnSpPr>
          <p:nvPr>
            <p:custDataLst>
              <p:tags r:id="rId27"/>
            </p:custDataLst>
          </p:nvPr>
        </p:nvCxnSpPr>
        <p:spPr>
          <a:xfrm flipH="1">
            <a:off x="12649200" y="2976088"/>
            <a:ext cx="6096001" cy="3509831"/>
          </a:xfrm>
          <a:prstGeom prst="line">
            <a:avLst/>
          </a:prstGeom>
          <a:ln w="14897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PA-直接连接符 214">
            <a:extLst>
              <a:ext uri="{FF2B5EF4-FFF2-40B4-BE49-F238E27FC236}">
                <a16:creationId xmlns:a16="http://schemas.microsoft.com/office/drawing/2014/main" id="{0525FF4E-24B8-4E20-806F-BB4F6538C07C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11188427" y="-3809011"/>
            <a:ext cx="6096001" cy="3509831"/>
          </a:xfrm>
          <a:prstGeom prst="line">
            <a:avLst/>
          </a:prstGeom>
          <a:ln w="23939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A-直接连接符 216">
            <a:extLst>
              <a:ext uri="{FF2B5EF4-FFF2-40B4-BE49-F238E27FC236}">
                <a16:creationId xmlns:a16="http://schemas.microsoft.com/office/drawing/2014/main" id="{BE153E33-8FC2-429D-BA95-B82F9B1A9F0C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H="1">
            <a:off x="12162526" y="-3649262"/>
            <a:ext cx="6096001" cy="3509831"/>
          </a:xfrm>
          <a:prstGeom prst="line">
            <a:avLst/>
          </a:prstGeom>
          <a:ln w="14757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PA-直接连接符 219">
            <a:extLst>
              <a:ext uri="{FF2B5EF4-FFF2-40B4-BE49-F238E27FC236}">
                <a16:creationId xmlns:a16="http://schemas.microsoft.com/office/drawing/2014/main" id="{90E15824-1133-4355-A8F6-0266924DB919}"/>
              </a:ext>
            </a:extLst>
          </p:cNvPr>
          <p:cNvCxnSpPr>
            <a:cxnSpLocks/>
          </p:cNvCxnSpPr>
          <p:nvPr>
            <p:custDataLst>
              <p:tags r:id="rId30"/>
            </p:custDataLst>
          </p:nvPr>
        </p:nvCxnSpPr>
        <p:spPr>
          <a:xfrm flipH="1">
            <a:off x="12555514" y="-3453980"/>
            <a:ext cx="6096001" cy="3509831"/>
          </a:xfrm>
          <a:prstGeom prst="line">
            <a:avLst/>
          </a:prstGeom>
          <a:ln w="22834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PA-直接连接符 223">
            <a:extLst>
              <a:ext uri="{FF2B5EF4-FFF2-40B4-BE49-F238E27FC236}">
                <a16:creationId xmlns:a16="http://schemas.microsoft.com/office/drawing/2014/main" id="{4B5FCD12-BC81-422A-A542-021EA7B9317C}"/>
              </a:ext>
            </a:extLst>
          </p:cNvPr>
          <p:cNvCxnSpPr>
            <a:cxnSpLocks/>
          </p:cNvCxnSpPr>
          <p:nvPr>
            <p:custDataLst>
              <p:tags r:id="rId31"/>
            </p:custDataLst>
          </p:nvPr>
        </p:nvCxnSpPr>
        <p:spPr>
          <a:xfrm flipH="1">
            <a:off x="1584644" y="-3809011"/>
            <a:ext cx="6096001" cy="3509831"/>
          </a:xfrm>
          <a:prstGeom prst="line">
            <a:avLst/>
          </a:prstGeom>
          <a:ln w="2409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PA-直接连接符 227">
            <a:extLst>
              <a:ext uri="{FF2B5EF4-FFF2-40B4-BE49-F238E27FC236}">
                <a16:creationId xmlns:a16="http://schemas.microsoft.com/office/drawing/2014/main" id="{36844A67-41D7-491A-82B5-1036D718E814}"/>
              </a:ext>
            </a:extLst>
          </p:cNvPr>
          <p:cNvCxnSpPr>
            <a:cxnSpLocks/>
          </p:cNvCxnSpPr>
          <p:nvPr>
            <p:custDataLst>
              <p:tags r:id="rId32"/>
            </p:custDataLst>
          </p:nvPr>
        </p:nvCxnSpPr>
        <p:spPr>
          <a:xfrm flipH="1">
            <a:off x="3595694" y="-3809011"/>
            <a:ext cx="6096001" cy="3509831"/>
          </a:xfrm>
          <a:prstGeom prst="line">
            <a:avLst/>
          </a:prstGeom>
          <a:ln w="17411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PA-直接连接符 229">
            <a:extLst>
              <a:ext uri="{FF2B5EF4-FFF2-40B4-BE49-F238E27FC236}">
                <a16:creationId xmlns:a16="http://schemas.microsoft.com/office/drawing/2014/main" id="{6C204A13-7471-4352-A6B2-10E105C56B87}"/>
              </a:ext>
            </a:extLst>
          </p:cNvPr>
          <p:cNvCxnSpPr>
            <a:cxnSpLocks/>
          </p:cNvCxnSpPr>
          <p:nvPr>
            <p:custDataLst>
              <p:tags r:id="rId33"/>
            </p:custDataLst>
          </p:nvPr>
        </p:nvCxnSpPr>
        <p:spPr>
          <a:xfrm flipH="1">
            <a:off x="6947444" y="-3809011"/>
            <a:ext cx="6096001" cy="3509831"/>
          </a:xfrm>
          <a:prstGeom prst="line">
            <a:avLst/>
          </a:prstGeom>
          <a:ln w="6705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PA-直接连接符 233">
            <a:extLst>
              <a:ext uri="{FF2B5EF4-FFF2-40B4-BE49-F238E27FC236}">
                <a16:creationId xmlns:a16="http://schemas.microsoft.com/office/drawing/2014/main" id="{77A333B9-F21F-4D9F-83BC-C6726A5957B0}"/>
              </a:ext>
            </a:extLst>
          </p:cNvPr>
          <p:cNvCxnSpPr>
            <a:cxnSpLocks/>
          </p:cNvCxnSpPr>
          <p:nvPr>
            <p:custDataLst>
              <p:tags r:id="rId34"/>
            </p:custDataLst>
          </p:nvPr>
        </p:nvCxnSpPr>
        <p:spPr>
          <a:xfrm flipH="1">
            <a:off x="10182902" y="-3809011"/>
            <a:ext cx="6096001" cy="3509831"/>
          </a:xfrm>
          <a:prstGeom prst="line">
            <a:avLst/>
          </a:prstGeom>
          <a:ln w="2536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A-矩形 112">
            <a:extLst>
              <a:ext uri="{FF2B5EF4-FFF2-40B4-BE49-F238E27FC236}">
                <a16:creationId xmlns:a16="http://schemas.microsoft.com/office/drawing/2014/main" id="{C44C0774-7675-427D-95CA-EDAAC1DA8378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4955990" y="265768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PA-矩形 110">
            <a:extLst>
              <a:ext uri="{FF2B5EF4-FFF2-40B4-BE49-F238E27FC236}">
                <a16:creationId xmlns:a16="http://schemas.microsoft.com/office/drawing/2014/main" id="{2BD96871-CA4A-4E1A-9D97-970BD54B10C8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4955990" y="265427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PA-矩形 108">
            <a:extLst>
              <a:ext uri="{FF2B5EF4-FFF2-40B4-BE49-F238E27FC236}">
                <a16:creationId xmlns:a16="http://schemas.microsoft.com/office/drawing/2014/main" id="{A127A2E8-9928-45CE-BD01-37D6F4B21D6F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4955990" y="265087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PA-矩形 106">
            <a:extLst>
              <a:ext uri="{FF2B5EF4-FFF2-40B4-BE49-F238E27FC236}">
                <a16:creationId xmlns:a16="http://schemas.microsoft.com/office/drawing/2014/main" id="{C276A834-383E-4A1A-9EFF-5731AC539515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955990" y="264746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PA-矩形 104">
            <a:extLst>
              <a:ext uri="{FF2B5EF4-FFF2-40B4-BE49-F238E27FC236}">
                <a16:creationId xmlns:a16="http://schemas.microsoft.com/office/drawing/2014/main" id="{69EAED54-2F6F-4999-9543-CBC20B356455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955990" y="264406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PA-矩形 102">
            <a:extLst>
              <a:ext uri="{FF2B5EF4-FFF2-40B4-BE49-F238E27FC236}">
                <a16:creationId xmlns:a16="http://schemas.microsoft.com/office/drawing/2014/main" id="{58C60072-D2B9-4B45-BC9F-62733734B634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4955990" y="264065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PA-矩形 100">
            <a:extLst>
              <a:ext uri="{FF2B5EF4-FFF2-40B4-BE49-F238E27FC236}">
                <a16:creationId xmlns:a16="http://schemas.microsoft.com/office/drawing/2014/main" id="{99CED069-7420-48BD-8BE7-1D3490CEA283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4955990" y="263724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PA-矩形 98">
            <a:extLst>
              <a:ext uri="{FF2B5EF4-FFF2-40B4-BE49-F238E27FC236}">
                <a16:creationId xmlns:a16="http://schemas.microsoft.com/office/drawing/2014/main" id="{67B0664B-2684-4B0B-8CA4-1C5F94A9276F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955990" y="263384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PA-矩形 96">
            <a:extLst>
              <a:ext uri="{FF2B5EF4-FFF2-40B4-BE49-F238E27FC236}">
                <a16:creationId xmlns:a16="http://schemas.microsoft.com/office/drawing/2014/main" id="{BF0ACF71-9C6D-42F2-A125-681C75EA42D9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4955990" y="263043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5" name="PA-矩形 94">
            <a:extLst>
              <a:ext uri="{FF2B5EF4-FFF2-40B4-BE49-F238E27FC236}">
                <a16:creationId xmlns:a16="http://schemas.microsoft.com/office/drawing/2014/main" id="{5C2B7976-3093-4B6B-B915-DF86C616DC90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4955990" y="262703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PA-矩形 92">
            <a:extLst>
              <a:ext uri="{FF2B5EF4-FFF2-40B4-BE49-F238E27FC236}">
                <a16:creationId xmlns:a16="http://schemas.microsoft.com/office/drawing/2014/main" id="{99433EFC-A504-4869-AB30-BDFA82B2289E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4955990" y="262362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PA-矩形 90">
            <a:extLst>
              <a:ext uri="{FF2B5EF4-FFF2-40B4-BE49-F238E27FC236}">
                <a16:creationId xmlns:a16="http://schemas.microsoft.com/office/drawing/2014/main" id="{42F0F42A-8570-48B4-B7BA-B75AEE912093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4955990" y="262022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9" name="PA-矩形 88">
            <a:extLst>
              <a:ext uri="{FF2B5EF4-FFF2-40B4-BE49-F238E27FC236}">
                <a16:creationId xmlns:a16="http://schemas.microsoft.com/office/drawing/2014/main" id="{FCEE6D9B-DBB7-49C9-A942-96F7B7C3433C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4955990" y="261681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7" name="PA-矩形 86">
            <a:extLst>
              <a:ext uri="{FF2B5EF4-FFF2-40B4-BE49-F238E27FC236}">
                <a16:creationId xmlns:a16="http://schemas.microsoft.com/office/drawing/2014/main" id="{002CC2C6-3A7D-4E8C-9124-D74D0951372F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55990" y="261341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PA-矩形 84">
            <a:extLst>
              <a:ext uri="{FF2B5EF4-FFF2-40B4-BE49-F238E27FC236}">
                <a16:creationId xmlns:a16="http://schemas.microsoft.com/office/drawing/2014/main" id="{129AF998-414F-46DE-8A83-D9034722635A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4955990" y="261000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PA-矩形 82">
            <a:extLst>
              <a:ext uri="{FF2B5EF4-FFF2-40B4-BE49-F238E27FC236}">
                <a16:creationId xmlns:a16="http://schemas.microsoft.com/office/drawing/2014/main" id="{ABC2FA09-864E-402B-A37B-FD33E277E41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4955990" y="260660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1" name="PA-矩形 80">
            <a:extLst>
              <a:ext uri="{FF2B5EF4-FFF2-40B4-BE49-F238E27FC236}">
                <a16:creationId xmlns:a16="http://schemas.microsoft.com/office/drawing/2014/main" id="{CB50FE3B-0B4B-4BD1-B019-906985A78F05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955990" y="260319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PA-矩形 78">
            <a:extLst>
              <a:ext uri="{FF2B5EF4-FFF2-40B4-BE49-F238E27FC236}">
                <a16:creationId xmlns:a16="http://schemas.microsoft.com/office/drawing/2014/main" id="{19C71501-C636-4F9A-9345-129959CB0323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955990" y="259979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PA-矩形 76">
            <a:extLst>
              <a:ext uri="{FF2B5EF4-FFF2-40B4-BE49-F238E27FC236}">
                <a16:creationId xmlns:a16="http://schemas.microsoft.com/office/drawing/2014/main" id="{001E03BC-9205-48DF-AE01-DF68C66A80B4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4955990" y="259638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PA-矩形 74">
            <a:extLst>
              <a:ext uri="{FF2B5EF4-FFF2-40B4-BE49-F238E27FC236}">
                <a16:creationId xmlns:a16="http://schemas.microsoft.com/office/drawing/2014/main" id="{446830BB-B040-4C5B-9710-2086A8210211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4955990" y="259297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PA-矩形 72">
            <a:extLst>
              <a:ext uri="{FF2B5EF4-FFF2-40B4-BE49-F238E27FC236}">
                <a16:creationId xmlns:a16="http://schemas.microsoft.com/office/drawing/2014/main" id="{23CEB4CE-DD10-4408-A88F-BBB779B5CA18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4955990" y="258957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PA-矩形 70">
            <a:extLst>
              <a:ext uri="{FF2B5EF4-FFF2-40B4-BE49-F238E27FC236}">
                <a16:creationId xmlns:a16="http://schemas.microsoft.com/office/drawing/2014/main" id="{2817689B-B58B-4855-BEF3-76D841B3BF12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4955990" y="258616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9" name="PA-矩形 68">
            <a:extLst>
              <a:ext uri="{FF2B5EF4-FFF2-40B4-BE49-F238E27FC236}">
                <a16:creationId xmlns:a16="http://schemas.microsoft.com/office/drawing/2014/main" id="{289C4C0E-2E21-493B-9C7E-E99A71BC5528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4955990" y="258276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7" name="PA-矩形 66">
            <a:extLst>
              <a:ext uri="{FF2B5EF4-FFF2-40B4-BE49-F238E27FC236}">
                <a16:creationId xmlns:a16="http://schemas.microsoft.com/office/drawing/2014/main" id="{DD54AF25-E3DC-4DF0-B115-30801D7E7660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4955990" y="257935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PA-矩形 64">
            <a:extLst>
              <a:ext uri="{FF2B5EF4-FFF2-40B4-BE49-F238E27FC236}">
                <a16:creationId xmlns:a16="http://schemas.microsoft.com/office/drawing/2014/main" id="{17C82D53-E0AC-4718-BF50-7298392F8449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4955990" y="257595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PA-矩形 62">
            <a:extLst>
              <a:ext uri="{FF2B5EF4-FFF2-40B4-BE49-F238E27FC236}">
                <a16:creationId xmlns:a16="http://schemas.microsoft.com/office/drawing/2014/main" id="{1C9B59A3-C947-4972-A162-995BFAD4C4C0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4955990" y="257254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PA-矩形 60">
            <a:extLst>
              <a:ext uri="{FF2B5EF4-FFF2-40B4-BE49-F238E27FC236}">
                <a16:creationId xmlns:a16="http://schemas.microsoft.com/office/drawing/2014/main" id="{32F24A03-1BC2-4CB8-BCD0-620ADE580D97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4955990" y="256914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PA-矩形 58">
            <a:extLst>
              <a:ext uri="{FF2B5EF4-FFF2-40B4-BE49-F238E27FC236}">
                <a16:creationId xmlns:a16="http://schemas.microsoft.com/office/drawing/2014/main" id="{A90B9D4B-5F63-4536-AF05-B25359FE617C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4955990" y="256573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PA-矩形 56">
            <a:extLst>
              <a:ext uri="{FF2B5EF4-FFF2-40B4-BE49-F238E27FC236}">
                <a16:creationId xmlns:a16="http://schemas.microsoft.com/office/drawing/2014/main" id="{A4DABE28-879D-45B1-9111-98BD1D485E67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4955990" y="256233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PA-矩形 54">
            <a:extLst>
              <a:ext uri="{FF2B5EF4-FFF2-40B4-BE49-F238E27FC236}">
                <a16:creationId xmlns:a16="http://schemas.microsoft.com/office/drawing/2014/main" id="{96FF752C-6CEF-4272-8EA4-16A6DEBF7A40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4955990" y="255892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PA-矩形 52">
            <a:extLst>
              <a:ext uri="{FF2B5EF4-FFF2-40B4-BE49-F238E27FC236}">
                <a16:creationId xmlns:a16="http://schemas.microsoft.com/office/drawing/2014/main" id="{9FB95EA9-4B01-43AA-9CCA-07614D61E2BE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4955990" y="255552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PA-矩形 50">
            <a:extLst>
              <a:ext uri="{FF2B5EF4-FFF2-40B4-BE49-F238E27FC236}">
                <a16:creationId xmlns:a16="http://schemas.microsoft.com/office/drawing/2014/main" id="{108F85FF-693E-4A69-9AA8-98B4B1A8F1D5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4955990" y="255211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PA-矩形 48">
            <a:extLst>
              <a:ext uri="{FF2B5EF4-FFF2-40B4-BE49-F238E27FC236}">
                <a16:creationId xmlns:a16="http://schemas.microsoft.com/office/drawing/2014/main" id="{162F9B85-99A0-4E82-BB60-7C99BA3A2916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4955990" y="254870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" name="PA-矩形 46">
            <a:extLst>
              <a:ext uri="{FF2B5EF4-FFF2-40B4-BE49-F238E27FC236}">
                <a16:creationId xmlns:a16="http://schemas.microsoft.com/office/drawing/2014/main" id="{602DE9AA-4589-4CC5-925C-2C9186CCC8EB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4955990" y="254530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PA-矩形 44">
            <a:extLst>
              <a:ext uri="{FF2B5EF4-FFF2-40B4-BE49-F238E27FC236}">
                <a16:creationId xmlns:a16="http://schemas.microsoft.com/office/drawing/2014/main" id="{281409B8-429E-4AF8-8DD7-A1AB10A61333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4955990" y="254189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3" name="PA-矩形 42">
            <a:extLst>
              <a:ext uri="{FF2B5EF4-FFF2-40B4-BE49-F238E27FC236}">
                <a16:creationId xmlns:a16="http://schemas.microsoft.com/office/drawing/2014/main" id="{D3E643D5-10E5-466F-BA30-5675577B94CB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4955990" y="253849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PA-矩形 40">
            <a:extLst>
              <a:ext uri="{FF2B5EF4-FFF2-40B4-BE49-F238E27FC236}">
                <a16:creationId xmlns:a16="http://schemas.microsoft.com/office/drawing/2014/main" id="{5D8457FF-091C-4B8D-8E2A-49DE8D4D1753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4955990" y="253508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PA-矩形 38">
            <a:extLst>
              <a:ext uri="{FF2B5EF4-FFF2-40B4-BE49-F238E27FC236}">
                <a16:creationId xmlns:a16="http://schemas.microsoft.com/office/drawing/2014/main" id="{D63DF299-30E4-4E34-9AEC-0E2B25A4A10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4955990" y="253168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PA-矩形 36">
            <a:extLst>
              <a:ext uri="{FF2B5EF4-FFF2-40B4-BE49-F238E27FC236}">
                <a16:creationId xmlns:a16="http://schemas.microsoft.com/office/drawing/2014/main" id="{63F74CF8-4CF7-4A06-B3D2-E639A45135E5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4955990" y="252827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PA-矩形 34">
            <a:extLst>
              <a:ext uri="{FF2B5EF4-FFF2-40B4-BE49-F238E27FC236}">
                <a16:creationId xmlns:a16="http://schemas.microsoft.com/office/drawing/2014/main" id="{63202007-61EA-44BF-ADF4-AB0497E9DB15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4955990" y="252487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PA-矩形 32">
            <a:extLst>
              <a:ext uri="{FF2B5EF4-FFF2-40B4-BE49-F238E27FC236}">
                <a16:creationId xmlns:a16="http://schemas.microsoft.com/office/drawing/2014/main" id="{C59683CA-E6EB-4E63-AA21-9D053A4CC743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4955990" y="252146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PA-矩形 30">
            <a:extLst>
              <a:ext uri="{FF2B5EF4-FFF2-40B4-BE49-F238E27FC236}">
                <a16:creationId xmlns:a16="http://schemas.microsoft.com/office/drawing/2014/main" id="{CC377DD1-3228-4E0C-953E-1C6E02D7DBA4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4955990" y="251806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PA-矩形 28">
            <a:extLst>
              <a:ext uri="{FF2B5EF4-FFF2-40B4-BE49-F238E27FC236}">
                <a16:creationId xmlns:a16="http://schemas.microsoft.com/office/drawing/2014/main" id="{8E9072C2-10FD-4CEF-A955-364C79B3EA6C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955990" y="251465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PA-矩形 26">
            <a:extLst>
              <a:ext uri="{FF2B5EF4-FFF2-40B4-BE49-F238E27FC236}">
                <a16:creationId xmlns:a16="http://schemas.microsoft.com/office/drawing/2014/main" id="{65E1BCCD-821E-4538-9BFB-63380D005086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955990" y="251125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PA-矩形 24">
            <a:extLst>
              <a:ext uri="{FF2B5EF4-FFF2-40B4-BE49-F238E27FC236}">
                <a16:creationId xmlns:a16="http://schemas.microsoft.com/office/drawing/2014/main" id="{901CE9E2-9772-4F4D-B4D0-A082079E7E59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4955990" y="250784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PA-矩形 22">
            <a:extLst>
              <a:ext uri="{FF2B5EF4-FFF2-40B4-BE49-F238E27FC236}">
                <a16:creationId xmlns:a16="http://schemas.microsoft.com/office/drawing/2014/main" id="{6C07A713-FDBE-48B0-8723-58598A6EDF75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4955990" y="250444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PA-矩形 20">
            <a:extLst>
              <a:ext uri="{FF2B5EF4-FFF2-40B4-BE49-F238E27FC236}">
                <a16:creationId xmlns:a16="http://schemas.microsoft.com/office/drawing/2014/main" id="{B18BB440-5D26-44DF-8C17-8C7684A9B1B2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4955990" y="250103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PA-矩形 18">
            <a:extLst>
              <a:ext uri="{FF2B5EF4-FFF2-40B4-BE49-F238E27FC236}">
                <a16:creationId xmlns:a16="http://schemas.microsoft.com/office/drawing/2014/main" id="{EE5191F3-4662-44C7-8F81-D2E41A3F507A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4955990" y="249762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PA-矩形 7">
            <a:extLst>
              <a:ext uri="{FF2B5EF4-FFF2-40B4-BE49-F238E27FC236}">
                <a16:creationId xmlns:a16="http://schemas.microsoft.com/office/drawing/2014/main" id="{AFAB9957-A121-4EC8-8796-92EC2383BA50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4955990" y="2485766"/>
            <a:ext cx="2280020" cy="170269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PA-任意多边形 117">
            <a:extLst>
              <a:ext uri="{FF2B5EF4-FFF2-40B4-BE49-F238E27FC236}">
                <a16:creationId xmlns:a16="http://schemas.microsoft.com/office/drawing/2014/main" id="{AEF79A58-11AA-48B9-BE2E-AEB41749049A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4899660" y="2247900"/>
            <a:ext cx="2705100" cy="1656080"/>
          </a:xfrm>
          <a:custGeom>
            <a:avLst/>
            <a:gdLst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341120 w 2705100"/>
              <a:gd name="connsiteY7" fmla="*/ 1584960 h 1783080"/>
              <a:gd name="connsiteX8" fmla="*/ 0 w 2705100"/>
              <a:gd name="connsiteY8" fmla="*/ 80010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82700 w 2705100"/>
              <a:gd name="connsiteY7" fmla="*/ 156210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676752"/>
              <a:gd name="connsiteX1" fmla="*/ 2705100 w 2705100"/>
              <a:gd name="connsiteY1" fmla="*/ 746760 h 1676752"/>
              <a:gd name="connsiteX2" fmla="*/ 2705100 w 2705100"/>
              <a:gd name="connsiteY2" fmla="*/ 752741 h 1676752"/>
              <a:gd name="connsiteX3" fmla="*/ 2701290 w 2705100"/>
              <a:gd name="connsiteY3" fmla="*/ 750570 h 1676752"/>
              <a:gd name="connsiteX4" fmla="*/ 1339850 w 2705100"/>
              <a:gd name="connsiteY4" fmla="*/ 1532890 h 1676752"/>
              <a:gd name="connsiteX5" fmla="*/ 1522272 w 2705100"/>
              <a:gd name="connsiteY5" fmla="*/ 1676752 h 1676752"/>
              <a:gd name="connsiteX6" fmla="*/ 1287780 w 2705100"/>
              <a:gd name="connsiteY6" fmla="*/ 1656080 h 1676752"/>
              <a:gd name="connsiteX7" fmla="*/ 1282700 w 2705100"/>
              <a:gd name="connsiteY7" fmla="*/ 1562100 h 1676752"/>
              <a:gd name="connsiteX8" fmla="*/ 0 w 2705100"/>
              <a:gd name="connsiteY8" fmla="*/ 800100 h 1676752"/>
              <a:gd name="connsiteX9" fmla="*/ 1394460 w 2705100"/>
              <a:gd name="connsiteY9" fmla="*/ 0 h 1676752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523490 w 2705100"/>
              <a:gd name="connsiteY4" fmla="*/ 9715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698750 w 2705100"/>
              <a:gd name="connsiteY4" fmla="*/ 9080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3830 w 2705100"/>
              <a:gd name="connsiteY3" fmla="*/ 948690 h 1656080"/>
              <a:gd name="connsiteX4" fmla="*/ 1827072 w 2705100"/>
              <a:gd name="connsiteY4" fmla="*/ 1412592 h 1656080"/>
              <a:gd name="connsiteX5" fmla="*/ 1287780 w 2705100"/>
              <a:gd name="connsiteY5" fmla="*/ 1656080 h 1656080"/>
              <a:gd name="connsiteX6" fmla="*/ 1282700 w 2705100"/>
              <a:gd name="connsiteY6" fmla="*/ 1562100 h 1656080"/>
              <a:gd name="connsiteX7" fmla="*/ 0 w 2705100"/>
              <a:gd name="connsiteY7" fmla="*/ 800100 h 1656080"/>
              <a:gd name="connsiteX8" fmla="*/ 1394460 w 2705100"/>
              <a:gd name="connsiteY8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3830 w 2705100"/>
              <a:gd name="connsiteY2" fmla="*/ 948690 h 1656080"/>
              <a:gd name="connsiteX3" fmla="*/ 1827072 w 2705100"/>
              <a:gd name="connsiteY3" fmla="*/ 1412592 h 1656080"/>
              <a:gd name="connsiteX4" fmla="*/ 1287780 w 2705100"/>
              <a:gd name="connsiteY4" fmla="*/ 1656080 h 1656080"/>
              <a:gd name="connsiteX5" fmla="*/ 1282700 w 2705100"/>
              <a:gd name="connsiteY5" fmla="*/ 1562100 h 1656080"/>
              <a:gd name="connsiteX6" fmla="*/ 0 w 2705100"/>
              <a:gd name="connsiteY6" fmla="*/ 800100 h 1656080"/>
              <a:gd name="connsiteX7" fmla="*/ 1394460 w 2705100"/>
              <a:gd name="connsiteY7" fmla="*/ 0 h 16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1656080">
                <a:moveTo>
                  <a:pt x="1394460" y="0"/>
                </a:moveTo>
                <a:lnTo>
                  <a:pt x="2705100" y="746760"/>
                </a:lnTo>
                <a:cubicBezTo>
                  <a:pt x="2704677" y="814070"/>
                  <a:pt x="2704253" y="881380"/>
                  <a:pt x="2703830" y="948690"/>
                </a:cubicBezTo>
                <a:cubicBezTo>
                  <a:pt x="2442057" y="1052524"/>
                  <a:pt x="2119325" y="1257958"/>
                  <a:pt x="1827072" y="1412592"/>
                </a:cubicBezTo>
                <a:cubicBezTo>
                  <a:pt x="1512688" y="1387075"/>
                  <a:pt x="1467544" y="1574917"/>
                  <a:pt x="1287780" y="1656080"/>
                </a:cubicBezTo>
                <a:lnTo>
                  <a:pt x="1282700" y="1562100"/>
                </a:lnTo>
                <a:lnTo>
                  <a:pt x="0" y="800100"/>
                </a:lnTo>
                <a:lnTo>
                  <a:pt x="139446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ABFB303F-0AE2-448B-8288-B8D9CFCCD300}"/>
              </a:ext>
            </a:extLst>
          </p:cNvPr>
          <p:cNvSpPr>
            <a:spLocks/>
          </p:cNvSpPr>
          <p:nvPr/>
        </p:nvSpPr>
        <p:spPr>
          <a:xfrm>
            <a:off x="-1" y="-1"/>
            <a:ext cx="12192000" cy="6858000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1" name="PA-文本框 3">
            <a:extLst>
              <a:ext uri="{FF2B5EF4-FFF2-40B4-BE49-F238E27FC236}">
                <a16:creationId xmlns:a16="http://schemas.microsoft.com/office/drawing/2014/main" id="{0BFB227B-F3C2-4622-BAE5-F741B35DE481}"/>
              </a:ext>
            </a:extLst>
          </p:cNvPr>
          <p:cNvSpPr txBox="1"/>
          <p:nvPr>
            <p:custDataLst>
              <p:tags r:id="rId85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3" name="PA-文本框 3">
            <a:extLst>
              <a:ext uri="{FF2B5EF4-FFF2-40B4-BE49-F238E27FC236}">
                <a16:creationId xmlns:a16="http://schemas.microsoft.com/office/drawing/2014/main" id="{C65376B7-3C07-4B24-8CC6-C8CB3A2DD1E0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5" name="PA-文本框 3">
            <a:extLst>
              <a:ext uri="{FF2B5EF4-FFF2-40B4-BE49-F238E27FC236}">
                <a16:creationId xmlns:a16="http://schemas.microsoft.com/office/drawing/2014/main" id="{B9A52635-B55C-4E46-B716-F32BCC413E9F}"/>
              </a:ext>
            </a:extLst>
          </p:cNvPr>
          <p:cNvSpPr txBox="1"/>
          <p:nvPr>
            <p:custDataLst>
              <p:tags r:id="rId87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6" name="PA-文本框 3">
            <a:extLst>
              <a:ext uri="{FF2B5EF4-FFF2-40B4-BE49-F238E27FC236}">
                <a16:creationId xmlns:a16="http://schemas.microsoft.com/office/drawing/2014/main" id="{98450B2E-0DC6-4B95-BDCD-2DFF4CBC437B}"/>
              </a:ext>
            </a:extLst>
          </p:cNvPr>
          <p:cNvSpPr txBox="1"/>
          <p:nvPr>
            <p:custDataLst>
              <p:tags r:id="rId88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7" name="PA-文本框 3">
            <a:extLst>
              <a:ext uri="{FF2B5EF4-FFF2-40B4-BE49-F238E27FC236}">
                <a16:creationId xmlns:a16="http://schemas.microsoft.com/office/drawing/2014/main" id="{3AC54F9A-32FE-42AB-97D9-5CD45E9E5314}"/>
              </a:ext>
            </a:extLst>
          </p:cNvPr>
          <p:cNvSpPr txBox="1"/>
          <p:nvPr>
            <p:custDataLst>
              <p:tags r:id="rId89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9" name="PA-文本框 3">
            <a:extLst>
              <a:ext uri="{FF2B5EF4-FFF2-40B4-BE49-F238E27FC236}">
                <a16:creationId xmlns:a16="http://schemas.microsoft.com/office/drawing/2014/main" id="{AF8C2269-9043-4BDA-9DB3-84C55DD915D9}"/>
              </a:ext>
            </a:extLst>
          </p:cNvPr>
          <p:cNvSpPr txBox="1"/>
          <p:nvPr>
            <p:custDataLst>
              <p:tags r:id="rId90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1" name="PA-文本框 3">
            <a:extLst>
              <a:ext uri="{FF2B5EF4-FFF2-40B4-BE49-F238E27FC236}">
                <a16:creationId xmlns:a16="http://schemas.microsoft.com/office/drawing/2014/main" id="{77AEFC87-0400-4AC2-8D09-09954CBA16A8}"/>
              </a:ext>
            </a:extLst>
          </p:cNvPr>
          <p:cNvSpPr txBox="1"/>
          <p:nvPr>
            <p:custDataLst>
              <p:tags r:id="rId91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3" name="PA-文本框 3">
            <a:extLst>
              <a:ext uri="{FF2B5EF4-FFF2-40B4-BE49-F238E27FC236}">
                <a16:creationId xmlns:a16="http://schemas.microsoft.com/office/drawing/2014/main" id="{0F5378DF-7E54-4967-A1BC-0B554ECDC9B3}"/>
              </a:ext>
            </a:extLst>
          </p:cNvPr>
          <p:cNvSpPr txBox="1"/>
          <p:nvPr>
            <p:custDataLst>
              <p:tags r:id="rId92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5" name="PA-文本框 3">
            <a:extLst>
              <a:ext uri="{FF2B5EF4-FFF2-40B4-BE49-F238E27FC236}">
                <a16:creationId xmlns:a16="http://schemas.microsoft.com/office/drawing/2014/main" id="{9D060523-09EA-4028-878C-B87BA58CF5CE}"/>
              </a:ext>
            </a:extLst>
          </p:cNvPr>
          <p:cNvSpPr txBox="1"/>
          <p:nvPr>
            <p:custDataLst>
              <p:tags r:id="rId93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7" name="PA-文本框 3">
            <a:extLst>
              <a:ext uri="{FF2B5EF4-FFF2-40B4-BE49-F238E27FC236}">
                <a16:creationId xmlns:a16="http://schemas.microsoft.com/office/drawing/2014/main" id="{6CC07A0B-A623-4C79-9B86-DB6E0EA13C62}"/>
              </a:ext>
            </a:extLst>
          </p:cNvPr>
          <p:cNvSpPr txBox="1"/>
          <p:nvPr>
            <p:custDataLst>
              <p:tags r:id="rId94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9" name="PA-文本框 3">
            <a:extLst>
              <a:ext uri="{FF2B5EF4-FFF2-40B4-BE49-F238E27FC236}">
                <a16:creationId xmlns:a16="http://schemas.microsoft.com/office/drawing/2014/main" id="{3BEB4423-F126-4B30-8269-9186EED6A9B6}"/>
              </a:ext>
            </a:extLst>
          </p:cNvPr>
          <p:cNvSpPr txBox="1"/>
          <p:nvPr>
            <p:custDataLst>
              <p:tags r:id="rId95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80" name="PA-椭圆 54">
            <a:extLst>
              <a:ext uri="{FF2B5EF4-FFF2-40B4-BE49-F238E27FC236}">
                <a16:creationId xmlns:a16="http://schemas.microsoft.com/office/drawing/2014/main" id="{C06436A9-FDF8-423B-BF98-41795184D0DE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PA-椭圆 54">
            <a:extLst>
              <a:ext uri="{FF2B5EF4-FFF2-40B4-BE49-F238E27FC236}">
                <a16:creationId xmlns:a16="http://schemas.microsoft.com/office/drawing/2014/main" id="{9552C7DA-BAEF-4E17-AC01-147C976F38CC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PA-椭圆 54">
            <a:extLst>
              <a:ext uri="{FF2B5EF4-FFF2-40B4-BE49-F238E27FC236}">
                <a16:creationId xmlns:a16="http://schemas.microsoft.com/office/drawing/2014/main" id="{38D4AE96-2F94-4078-B8BE-F739624457FB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PA-椭圆 54">
            <a:extLst>
              <a:ext uri="{FF2B5EF4-FFF2-40B4-BE49-F238E27FC236}">
                <a16:creationId xmlns:a16="http://schemas.microsoft.com/office/drawing/2014/main" id="{8B05776E-84BA-4252-ADF2-057F31C0CE0B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PA-椭圆 54">
            <a:extLst>
              <a:ext uri="{FF2B5EF4-FFF2-40B4-BE49-F238E27FC236}">
                <a16:creationId xmlns:a16="http://schemas.microsoft.com/office/drawing/2014/main" id="{34408098-8805-460A-840B-760DF0C53796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7" name="PA-组合 3">
            <a:extLst>
              <a:ext uri="{FF2B5EF4-FFF2-40B4-BE49-F238E27FC236}">
                <a16:creationId xmlns:a16="http://schemas.microsoft.com/office/drawing/2014/main" id="{E6CB0BE4-266C-4684-B005-32BD9D9EF264}"/>
              </a:ext>
            </a:extLst>
          </p:cNvPr>
          <p:cNvGrpSpPr/>
          <p:nvPr>
            <p:custDataLst>
              <p:tags r:id="rId101"/>
            </p:custDataLst>
          </p:nvPr>
        </p:nvGrpSpPr>
        <p:grpSpPr>
          <a:xfrm>
            <a:off x="4899660" y="2294200"/>
            <a:ext cx="2705100" cy="2066172"/>
            <a:chOff x="4899660" y="2294200"/>
            <a:chExt cx="2705100" cy="2066172"/>
          </a:xfrm>
        </p:grpSpPr>
        <p:sp>
          <p:nvSpPr>
            <p:cNvPr id="189" name="PA-矩形 112">
              <a:extLst>
                <a:ext uri="{FF2B5EF4-FFF2-40B4-BE49-F238E27FC236}">
                  <a16:creationId xmlns:a16="http://schemas.microsoft.com/office/drawing/2014/main" id="{267A3AC2-E806-46D9-951F-7706597668EB}"/>
                </a:ext>
              </a:extLst>
            </p:cNvPr>
            <p:cNvSpPr/>
            <p:nvPr>
              <p:custDataLst>
                <p:tags r:id="rId119"/>
              </p:custDataLst>
            </p:nvPr>
          </p:nvSpPr>
          <p:spPr>
            <a:xfrm>
              <a:off x="4955990" y="265768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0" name="PA-矩形 110">
              <a:extLst>
                <a:ext uri="{FF2B5EF4-FFF2-40B4-BE49-F238E27FC236}">
                  <a16:creationId xmlns:a16="http://schemas.microsoft.com/office/drawing/2014/main" id="{197986B2-61C0-4FFF-8E1F-A1FBF93366A2}"/>
                </a:ext>
              </a:extLst>
            </p:cNvPr>
            <p:cNvSpPr/>
            <p:nvPr>
              <p:custDataLst>
                <p:tags r:id="rId120"/>
              </p:custDataLst>
            </p:nvPr>
          </p:nvSpPr>
          <p:spPr>
            <a:xfrm>
              <a:off x="4955990" y="265427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2" name="PA-矩形 108">
              <a:extLst>
                <a:ext uri="{FF2B5EF4-FFF2-40B4-BE49-F238E27FC236}">
                  <a16:creationId xmlns:a16="http://schemas.microsoft.com/office/drawing/2014/main" id="{3DDDE9D4-3D3F-4DE5-A207-ED871C9F8B4D}"/>
                </a:ext>
              </a:extLst>
            </p:cNvPr>
            <p:cNvSpPr/>
            <p:nvPr>
              <p:custDataLst>
                <p:tags r:id="rId121"/>
              </p:custDataLst>
            </p:nvPr>
          </p:nvSpPr>
          <p:spPr>
            <a:xfrm>
              <a:off x="4955990" y="265087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3" name="PA-矩形 106">
              <a:extLst>
                <a:ext uri="{FF2B5EF4-FFF2-40B4-BE49-F238E27FC236}">
                  <a16:creationId xmlns:a16="http://schemas.microsoft.com/office/drawing/2014/main" id="{0AF79038-BBB4-4AD2-84AF-556C0225B501}"/>
                </a:ext>
              </a:extLst>
            </p:cNvPr>
            <p:cNvSpPr/>
            <p:nvPr>
              <p:custDataLst>
                <p:tags r:id="rId122"/>
              </p:custDataLst>
            </p:nvPr>
          </p:nvSpPr>
          <p:spPr>
            <a:xfrm>
              <a:off x="4955990" y="264746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5" name="PA-矩形 104">
              <a:extLst>
                <a:ext uri="{FF2B5EF4-FFF2-40B4-BE49-F238E27FC236}">
                  <a16:creationId xmlns:a16="http://schemas.microsoft.com/office/drawing/2014/main" id="{FF6967CA-A967-4BFD-B7CE-ED820A56C898}"/>
                </a:ext>
              </a:extLst>
            </p:cNvPr>
            <p:cNvSpPr/>
            <p:nvPr>
              <p:custDataLst>
                <p:tags r:id="rId123"/>
              </p:custDataLst>
            </p:nvPr>
          </p:nvSpPr>
          <p:spPr>
            <a:xfrm>
              <a:off x="4955990" y="264406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6" name="PA-矩形 102">
              <a:extLst>
                <a:ext uri="{FF2B5EF4-FFF2-40B4-BE49-F238E27FC236}">
                  <a16:creationId xmlns:a16="http://schemas.microsoft.com/office/drawing/2014/main" id="{D1F59C0C-82F1-4F22-9584-0A0F4B7A8C5E}"/>
                </a:ext>
              </a:extLst>
            </p:cNvPr>
            <p:cNvSpPr/>
            <p:nvPr>
              <p:custDataLst>
                <p:tags r:id="rId124"/>
              </p:custDataLst>
            </p:nvPr>
          </p:nvSpPr>
          <p:spPr>
            <a:xfrm>
              <a:off x="4955990" y="264065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8" name="PA-矩形 100">
              <a:extLst>
                <a:ext uri="{FF2B5EF4-FFF2-40B4-BE49-F238E27FC236}">
                  <a16:creationId xmlns:a16="http://schemas.microsoft.com/office/drawing/2014/main" id="{29B5580F-66E1-402A-AD8E-91A314F676B9}"/>
                </a:ext>
              </a:extLst>
            </p:cNvPr>
            <p:cNvSpPr/>
            <p:nvPr>
              <p:custDataLst>
                <p:tags r:id="rId125"/>
              </p:custDataLst>
            </p:nvPr>
          </p:nvSpPr>
          <p:spPr>
            <a:xfrm>
              <a:off x="4955990" y="263724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0" name="PA-矩形 98">
              <a:extLst>
                <a:ext uri="{FF2B5EF4-FFF2-40B4-BE49-F238E27FC236}">
                  <a16:creationId xmlns:a16="http://schemas.microsoft.com/office/drawing/2014/main" id="{1D9B22C1-06A4-40C2-B223-35D4294D3A51}"/>
                </a:ext>
              </a:extLst>
            </p:cNvPr>
            <p:cNvSpPr/>
            <p:nvPr>
              <p:custDataLst>
                <p:tags r:id="rId126"/>
              </p:custDataLst>
            </p:nvPr>
          </p:nvSpPr>
          <p:spPr>
            <a:xfrm>
              <a:off x="4955990" y="263384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1" name="PA-矩形 96">
              <a:extLst>
                <a:ext uri="{FF2B5EF4-FFF2-40B4-BE49-F238E27FC236}">
                  <a16:creationId xmlns:a16="http://schemas.microsoft.com/office/drawing/2014/main" id="{216D8798-20DC-4CD4-A989-3545A987606A}"/>
                </a:ext>
              </a:extLst>
            </p:cNvPr>
            <p:cNvSpPr/>
            <p:nvPr>
              <p:custDataLst>
                <p:tags r:id="rId127"/>
              </p:custDataLst>
            </p:nvPr>
          </p:nvSpPr>
          <p:spPr>
            <a:xfrm>
              <a:off x="4955990" y="263043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2" name="PA-矩形 94">
              <a:extLst>
                <a:ext uri="{FF2B5EF4-FFF2-40B4-BE49-F238E27FC236}">
                  <a16:creationId xmlns:a16="http://schemas.microsoft.com/office/drawing/2014/main" id="{2E4FD329-B8B7-462E-B078-F7D9E065319D}"/>
                </a:ext>
              </a:extLst>
            </p:cNvPr>
            <p:cNvSpPr/>
            <p:nvPr>
              <p:custDataLst>
                <p:tags r:id="rId128"/>
              </p:custDataLst>
            </p:nvPr>
          </p:nvSpPr>
          <p:spPr>
            <a:xfrm>
              <a:off x="4955990" y="262703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3" name="PA-矩形 92">
              <a:extLst>
                <a:ext uri="{FF2B5EF4-FFF2-40B4-BE49-F238E27FC236}">
                  <a16:creationId xmlns:a16="http://schemas.microsoft.com/office/drawing/2014/main" id="{1ADB6BDC-ACCD-49CF-9D7D-BD5BBBECC414}"/>
                </a:ext>
              </a:extLst>
            </p:cNvPr>
            <p:cNvSpPr/>
            <p:nvPr>
              <p:custDataLst>
                <p:tags r:id="rId129"/>
              </p:custDataLst>
            </p:nvPr>
          </p:nvSpPr>
          <p:spPr>
            <a:xfrm>
              <a:off x="4955990" y="262362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5" name="PA-矩形 90">
              <a:extLst>
                <a:ext uri="{FF2B5EF4-FFF2-40B4-BE49-F238E27FC236}">
                  <a16:creationId xmlns:a16="http://schemas.microsoft.com/office/drawing/2014/main" id="{F3DC3949-BADE-453D-8B25-01FE181C05AF}"/>
                </a:ext>
              </a:extLst>
            </p:cNvPr>
            <p:cNvSpPr/>
            <p:nvPr>
              <p:custDataLst>
                <p:tags r:id="rId130"/>
              </p:custDataLst>
            </p:nvPr>
          </p:nvSpPr>
          <p:spPr>
            <a:xfrm>
              <a:off x="4955990" y="262022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6" name="PA-矩形 88">
              <a:extLst>
                <a:ext uri="{FF2B5EF4-FFF2-40B4-BE49-F238E27FC236}">
                  <a16:creationId xmlns:a16="http://schemas.microsoft.com/office/drawing/2014/main" id="{3867166E-1FAA-4C8D-BAFB-ACE6F069A034}"/>
                </a:ext>
              </a:extLst>
            </p:cNvPr>
            <p:cNvSpPr/>
            <p:nvPr>
              <p:custDataLst>
                <p:tags r:id="rId131"/>
              </p:custDataLst>
            </p:nvPr>
          </p:nvSpPr>
          <p:spPr>
            <a:xfrm>
              <a:off x="4955990" y="261681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8" name="PA-矩形 86">
              <a:extLst>
                <a:ext uri="{FF2B5EF4-FFF2-40B4-BE49-F238E27FC236}">
                  <a16:creationId xmlns:a16="http://schemas.microsoft.com/office/drawing/2014/main" id="{4104D5BD-ACBD-437D-820C-8879656B4DB3}"/>
                </a:ext>
              </a:extLst>
            </p:cNvPr>
            <p:cNvSpPr/>
            <p:nvPr>
              <p:custDataLst>
                <p:tags r:id="rId132"/>
              </p:custDataLst>
            </p:nvPr>
          </p:nvSpPr>
          <p:spPr>
            <a:xfrm>
              <a:off x="4955990" y="261341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9" name="PA-矩形 84">
              <a:extLst>
                <a:ext uri="{FF2B5EF4-FFF2-40B4-BE49-F238E27FC236}">
                  <a16:creationId xmlns:a16="http://schemas.microsoft.com/office/drawing/2014/main" id="{A107F0E1-294F-46C0-94D4-88ABE6E2AE06}"/>
                </a:ext>
              </a:extLst>
            </p:cNvPr>
            <p:cNvSpPr/>
            <p:nvPr>
              <p:custDataLst>
                <p:tags r:id="rId133"/>
              </p:custDataLst>
            </p:nvPr>
          </p:nvSpPr>
          <p:spPr>
            <a:xfrm>
              <a:off x="4955990" y="261000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1" name="PA-矩形 82">
              <a:extLst>
                <a:ext uri="{FF2B5EF4-FFF2-40B4-BE49-F238E27FC236}">
                  <a16:creationId xmlns:a16="http://schemas.microsoft.com/office/drawing/2014/main" id="{1990D2BD-0B37-41B3-8E3B-786DA12AC84D}"/>
                </a:ext>
              </a:extLst>
            </p:cNvPr>
            <p:cNvSpPr/>
            <p:nvPr>
              <p:custDataLst>
                <p:tags r:id="rId134"/>
              </p:custDataLst>
            </p:nvPr>
          </p:nvSpPr>
          <p:spPr>
            <a:xfrm>
              <a:off x="4955990" y="260660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2" name="PA-矩形 80">
              <a:extLst>
                <a:ext uri="{FF2B5EF4-FFF2-40B4-BE49-F238E27FC236}">
                  <a16:creationId xmlns:a16="http://schemas.microsoft.com/office/drawing/2014/main" id="{574A8547-E8CA-4F39-ADE6-613CE646C702}"/>
                </a:ext>
              </a:extLst>
            </p:cNvPr>
            <p:cNvSpPr/>
            <p:nvPr>
              <p:custDataLst>
                <p:tags r:id="rId135"/>
              </p:custDataLst>
            </p:nvPr>
          </p:nvSpPr>
          <p:spPr>
            <a:xfrm>
              <a:off x="4955990" y="260319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4" name="PA-矩形 78">
              <a:extLst>
                <a:ext uri="{FF2B5EF4-FFF2-40B4-BE49-F238E27FC236}">
                  <a16:creationId xmlns:a16="http://schemas.microsoft.com/office/drawing/2014/main" id="{858B60E3-CEDB-4055-BB77-EEBE1F7415B0}"/>
                </a:ext>
              </a:extLst>
            </p:cNvPr>
            <p:cNvSpPr/>
            <p:nvPr>
              <p:custDataLst>
                <p:tags r:id="rId136"/>
              </p:custDataLst>
            </p:nvPr>
          </p:nvSpPr>
          <p:spPr>
            <a:xfrm>
              <a:off x="4955990" y="259979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PA-矩形 76">
              <a:extLst>
                <a:ext uri="{FF2B5EF4-FFF2-40B4-BE49-F238E27FC236}">
                  <a16:creationId xmlns:a16="http://schemas.microsoft.com/office/drawing/2014/main" id="{53185665-41D8-48CD-85D2-AD46F9BE7AFD}"/>
                </a:ext>
              </a:extLst>
            </p:cNvPr>
            <p:cNvSpPr/>
            <p:nvPr>
              <p:custDataLst>
                <p:tags r:id="rId137"/>
              </p:custDataLst>
            </p:nvPr>
          </p:nvSpPr>
          <p:spPr>
            <a:xfrm>
              <a:off x="4955990" y="259638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8" name="PA-矩形 74">
              <a:extLst>
                <a:ext uri="{FF2B5EF4-FFF2-40B4-BE49-F238E27FC236}">
                  <a16:creationId xmlns:a16="http://schemas.microsoft.com/office/drawing/2014/main" id="{1BA6894A-1A80-4100-BE8B-A19FFC78FBBC}"/>
                </a:ext>
              </a:extLst>
            </p:cNvPr>
            <p:cNvSpPr/>
            <p:nvPr>
              <p:custDataLst>
                <p:tags r:id="rId138"/>
              </p:custDataLst>
            </p:nvPr>
          </p:nvSpPr>
          <p:spPr>
            <a:xfrm>
              <a:off x="4955990" y="259297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9" name="PA-矩形 72">
              <a:extLst>
                <a:ext uri="{FF2B5EF4-FFF2-40B4-BE49-F238E27FC236}">
                  <a16:creationId xmlns:a16="http://schemas.microsoft.com/office/drawing/2014/main" id="{79586C68-9BCE-40C2-BEB4-31500BDDE010}"/>
                </a:ext>
              </a:extLst>
            </p:cNvPr>
            <p:cNvSpPr/>
            <p:nvPr>
              <p:custDataLst>
                <p:tags r:id="rId139"/>
              </p:custDataLst>
            </p:nvPr>
          </p:nvSpPr>
          <p:spPr>
            <a:xfrm>
              <a:off x="4955990" y="258957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1" name="PA-矩形 70">
              <a:extLst>
                <a:ext uri="{FF2B5EF4-FFF2-40B4-BE49-F238E27FC236}">
                  <a16:creationId xmlns:a16="http://schemas.microsoft.com/office/drawing/2014/main" id="{12324F6E-E065-4402-9492-A0279AC98949}"/>
                </a:ext>
              </a:extLst>
            </p:cNvPr>
            <p:cNvSpPr/>
            <p:nvPr>
              <p:custDataLst>
                <p:tags r:id="rId140"/>
              </p:custDataLst>
            </p:nvPr>
          </p:nvSpPr>
          <p:spPr>
            <a:xfrm>
              <a:off x="4955990" y="258616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2" name="PA-矩形 68">
              <a:extLst>
                <a:ext uri="{FF2B5EF4-FFF2-40B4-BE49-F238E27FC236}">
                  <a16:creationId xmlns:a16="http://schemas.microsoft.com/office/drawing/2014/main" id="{0EB033BF-1622-4C20-BA41-1BF55EA95BA2}"/>
                </a:ext>
              </a:extLst>
            </p:cNvPr>
            <p:cNvSpPr/>
            <p:nvPr>
              <p:custDataLst>
                <p:tags r:id="rId141"/>
              </p:custDataLst>
            </p:nvPr>
          </p:nvSpPr>
          <p:spPr>
            <a:xfrm>
              <a:off x="4955990" y="258276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3" name="PA-矩形 66">
              <a:extLst>
                <a:ext uri="{FF2B5EF4-FFF2-40B4-BE49-F238E27FC236}">
                  <a16:creationId xmlns:a16="http://schemas.microsoft.com/office/drawing/2014/main" id="{C2D3298B-9BB8-4EE9-8A67-62C0FA0814F6}"/>
                </a:ext>
              </a:extLst>
            </p:cNvPr>
            <p:cNvSpPr/>
            <p:nvPr>
              <p:custDataLst>
                <p:tags r:id="rId142"/>
              </p:custDataLst>
            </p:nvPr>
          </p:nvSpPr>
          <p:spPr>
            <a:xfrm>
              <a:off x="4955990" y="257935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5" name="PA-矩形 64">
              <a:extLst>
                <a:ext uri="{FF2B5EF4-FFF2-40B4-BE49-F238E27FC236}">
                  <a16:creationId xmlns:a16="http://schemas.microsoft.com/office/drawing/2014/main" id="{DB52BFAE-2D49-412F-B519-58078499C697}"/>
                </a:ext>
              </a:extLst>
            </p:cNvPr>
            <p:cNvSpPr/>
            <p:nvPr>
              <p:custDataLst>
                <p:tags r:id="rId143"/>
              </p:custDataLst>
            </p:nvPr>
          </p:nvSpPr>
          <p:spPr>
            <a:xfrm>
              <a:off x="4955990" y="257595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6" name="PA-矩形 62">
              <a:extLst>
                <a:ext uri="{FF2B5EF4-FFF2-40B4-BE49-F238E27FC236}">
                  <a16:creationId xmlns:a16="http://schemas.microsoft.com/office/drawing/2014/main" id="{84765F39-02E0-4C52-9F0F-1394A140AFCF}"/>
                </a:ext>
              </a:extLst>
            </p:cNvPr>
            <p:cNvSpPr/>
            <p:nvPr>
              <p:custDataLst>
                <p:tags r:id="rId144"/>
              </p:custDataLst>
            </p:nvPr>
          </p:nvSpPr>
          <p:spPr>
            <a:xfrm>
              <a:off x="4955990" y="257254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7" name="PA-矩形 60">
              <a:extLst>
                <a:ext uri="{FF2B5EF4-FFF2-40B4-BE49-F238E27FC236}">
                  <a16:creationId xmlns:a16="http://schemas.microsoft.com/office/drawing/2014/main" id="{A1D35389-C39F-4729-8AEA-40BC1A8D74BE}"/>
                </a:ext>
              </a:extLst>
            </p:cNvPr>
            <p:cNvSpPr/>
            <p:nvPr>
              <p:custDataLst>
                <p:tags r:id="rId145"/>
              </p:custDataLst>
            </p:nvPr>
          </p:nvSpPr>
          <p:spPr>
            <a:xfrm>
              <a:off x="4955990" y="256914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9" name="PA-矩形 58">
              <a:extLst>
                <a:ext uri="{FF2B5EF4-FFF2-40B4-BE49-F238E27FC236}">
                  <a16:creationId xmlns:a16="http://schemas.microsoft.com/office/drawing/2014/main" id="{13B262C8-AABD-489E-B565-115ED4655AC8}"/>
                </a:ext>
              </a:extLst>
            </p:cNvPr>
            <p:cNvSpPr/>
            <p:nvPr>
              <p:custDataLst>
                <p:tags r:id="rId146"/>
              </p:custDataLst>
            </p:nvPr>
          </p:nvSpPr>
          <p:spPr>
            <a:xfrm>
              <a:off x="4955990" y="256573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1" name="PA-矩形 56">
              <a:extLst>
                <a:ext uri="{FF2B5EF4-FFF2-40B4-BE49-F238E27FC236}">
                  <a16:creationId xmlns:a16="http://schemas.microsoft.com/office/drawing/2014/main" id="{D7C17AE6-2D56-4354-9DFD-B30BD662F7F5}"/>
                </a:ext>
              </a:extLst>
            </p:cNvPr>
            <p:cNvSpPr/>
            <p:nvPr>
              <p:custDataLst>
                <p:tags r:id="rId147"/>
              </p:custDataLst>
            </p:nvPr>
          </p:nvSpPr>
          <p:spPr>
            <a:xfrm>
              <a:off x="4955990" y="256233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2" name="PA-矩形 54">
              <a:extLst>
                <a:ext uri="{FF2B5EF4-FFF2-40B4-BE49-F238E27FC236}">
                  <a16:creationId xmlns:a16="http://schemas.microsoft.com/office/drawing/2014/main" id="{A1DAC106-4ADA-450E-8393-A5C8F304E682}"/>
                </a:ext>
              </a:extLst>
            </p:cNvPr>
            <p:cNvSpPr/>
            <p:nvPr>
              <p:custDataLst>
                <p:tags r:id="rId148"/>
              </p:custDataLst>
            </p:nvPr>
          </p:nvSpPr>
          <p:spPr>
            <a:xfrm>
              <a:off x="4955990" y="255892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3" name="PA-矩形 52">
              <a:extLst>
                <a:ext uri="{FF2B5EF4-FFF2-40B4-BE49-F238E27FC236}">
                  <a16:creationId xmlns:a16="http://schemas.microsoft.com/office/drawing/2014/main" id="{587F87B4-C1D4-4E9B-9C47-AB8993AFE6DF}"/>
                </a:ext>
              </a:extLst>
            </p:cNvPr>
            <p:cNvSpPr/>
            <p:nvPr>
              <p:custDataLst>
                <p:tags r:id="rId149"/>
              </p:custDataLst>
            </p:nvPr>
          </p:nvSpPr>
          <p:spPr>
            <a:xfrm>
              <a:off x="4955990" y="255552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5" name="PA-矩形 50">
              <a:extLst>
                <a:ext uri="{FF2B5EF4-FFF2-40B4-BE49-F238E27FC236}">
                  <a16:creationId xmlns:a16="http://schemas.microsoft.com/office/drawing/2014/main" id="{775C25FB-D27E-4967-AE29-3CEEBFC7D197}"/>
                </a:ext>
              </a:extLst>
            </p:cNvPr>
            <p:cNvSpPr/>
            <p:nvPr>
              <p:custDataLst>
                <p:tags r:id="rId150"/>
              </p:custDataLst>
            </p:nvPr>
          </p:nvSpPr>
          <p:spPr>
            <a:xfrm>
              <a:off x="4955990" y="255211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6" name="PA-矩形 48">
              <a:extLst>
                <a:ext uri="{FF2B5EF4-FFF2-40B4-BE49-F238E27FC236}">
                  <a16:creationId xmlns:a16="http://schemas.microsoft.com/office/drawing/2014/main" id="{4C0BC02A-74B6-47FB-B0A6-4D5522076228}"/>
                </a:ext>
              </a:extLst>
            </p:cNvPr>
            <p:cNvSpPr/>
            <p:nvPr>
              <p:custDataLst>
                <p:tags r:id="rId151"/>
              </p:custDataLst>
            </p:nvPr>
          </p:nvSpPr>
          <p:spPr>
            <a:xfrm>
              <a:off x="4955990" y="254870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7" name="PA-矩形 46">
              <a:extLst>
                <a:ext uri="{FF2B5EF4-FFF2-40B4-BE49-F238E27FC236}">
                  <a16:creationId xmlns:a16="http://schemas.microsoft.com/office/drawing/2014/main" id="{B03B1C28-5EE9-4D38-9735-3FEAB53982AD}"/>
                </a:ext>
              </a:extLst>
            </p:cNvPr>
            <p:cNvSpPr/>
            <p:nvPr>
              <p:custDataLst>
                <p:tags r:id="rId152"/>
              </p:custDataLst>
            </p:nvPr>
          </p:nvSpPr>
          <p:spPr>
            <a:xfrm>
              <a:off x="4955990" y="254530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8" name="PA-矩形 44">
              <a:extLst>
                <a:ext uri="{FF2B5EF4-FFF2-40B4-BE49-F238E27FC236}">
                  <a16:creationId xmlns:a16="http://schemas.microsoft.com/office/drawing/2014/main" id="{0C2F7F4F-A5A1-44F7-8A09-04E72E5BCF5C}"/>
                </a:ext>
              </a:extLst>
            </p:cNvPr>
            <p:cNvSpPr/>
            <p:nvPr>
              <p:custDataLst>
                <p:tags r:id="rId153"/>
              </p:custDataLst>
            </p:nvPr>
          </p:nvSpPr>
          <p:spPr>
            <a:xfrm>
              <a:off x="4955990" y="254189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9" name="PA-矩形 42">
              <a:extLst>
                <a:ext uri="{FF2B5EF4-FFF2-40B4-BE49-F238E27FC236}">
                  <a16:creationId xmlns:a16="http://schemas.microsoft.com/office/drawing/2014/main" id="{66F01460-74EC-4DB0-980D-A314423208BB}"/>
                </a:ext>
              </a:extLst>
            </p:cNvPr>
            <p:cNvSpPr/>
            <p:nvPr>
              <p:custDataLst>
                <p:tags r:id="rId154"/>
              </p:custDataLst>
            </p:nvPr>
          </p:nvSpPr>
          <p:spPr>
            <a:xfrm>
              <a:off x="4955990" y="253849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0" name="PA-矩形 40">
              <a:extLst>
                <a:ext uri="{FF2B5EF4-FFF2-40B4-BE49-F238E27FC236}">
                  <a16:creationId xmlns:a16="http://schemas.microsoft.com/office/drawing/2014/main" id="{5337B777-DE4D-4296-A5C4-65CA4D906777}"/>
                </a:ext>
              </a:extLst>
            </p:cNvPr>
            <p:cNvSpPr/>
            <p:nvPr>
              <p:custDataLst>
                <p:tags r:id="rId155"/>
              </p:custDataLst>
            </p:nvPr>
          </p:nvSpPr>
          <p:spPr>
            <a:xfrm>
              <a:off x="4955990" y="253508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1" name="PA-矩形 38">
              <a:extLst>
                <a:ext uri="{FF2B5EF4-FFF2-40B4-BE49-F238E27FC236}">
                  <a16:creationId xmlns:a16="http://schemas.microsoft.com/office/drawing/2014/main" id="{42142F79-F5CF-43EA-998A-2C29997892F0}"/>
                </a:ext>
              </a:extLst>
            </p:cNvPr>
            <p:cNvSpPr/>
            <p:nvPr>
              <p:custDataLst>
                <p:tags r:id="rId156"/>
              </p:custDataLst>
            </p:nvPr>
          </p:nvSpPr>
          <p:spPr>
            <a:xfrm>
              <a:off x="4955990" y="253168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2" name="PA-矩形 36">
              <a:extLst>
                <a:ext uri="{FF2B5EF4-FFF2-40B4-BE49-F238E27FC236}">
                  <a16:creationId xmlns:a16="http://schemas.microsoft.com/office/drawing/2014/main" id="{C4DC07FB-82E5-4A26-9342-AF0082539841}"/>
                </a:ext>
              </a:extLst>
            </p:cNvPr>
            <p:cNvSpPr/>
            <p:nvPr>
              <p:custDataLst>
                <p:tags r:id="rId157"/>
              </p:custDataLst>
            </p:nvPr>
          </p:nvSpPr>
          <p:spPr>
            <a:xfrm>
              <a:off x="4955990" y="252827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3" name="PA-矩形 34">
              <a:extLst>
                <a:ext uri="{FF2B5EF4-FFF2-40B4-BE49-F238E27FC236}">
                  <a16:creationId xmlns:a16="http://schemas.microsoft.com/office/drawing/2014/main" id="{DD2FF139-B2AC-4D92-802D-4576A3326C5D}"/>
                </a:ext>
              </a:extLst>
            </p:cNvPr>
            <p:cNvSpPr/>
            <p:nvPr>
              <p:custDataLst>
                <p:tags r:id="rId158"/>
              </p:custDataLst>
            </p:nvPr>
          </p:nvSpPr>
          <p:spPr>
            <a:xfrm>
              <a:off x="4955990" y="252487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4" name="PA-矩形 32">
              <a:extLst>
                <a:ext uri="{FF2B5EF4-FFF2-40B4-BE49-F238E27FC236}">
                  <a16:creationId xmlns:a16="http://schemas.microsoft.com/office/drawing/2014/main" id="{CD148C3C-46EC-45CC-BE42-AA4F3673F7DA}"/>
                </a:ext>
              </a:extLst>
            </p:cNvPr>
            <p:cNvSpPr/>
            <p:nvPr>
              <p:custDataLst>
                <p:tags r:id="rId159"/>
              </p:custDataLst>
            </p:nvPr>
          </p:nvSpPr>
          <p:spPr>
            <a:xfrm>
              <a:off x="4955990" y="252146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5" name="PA-矩形 30">
              <a:extLst>
                <a:ext uri="{FF2B5EF4-FFF2-40B4-BE49-F238E27FC236}">
                  <a16:creationId xmlns:a16="http://schemas.microsoft.com/office/drawing/2014/main" id="{96B173A1-74D9-48CD-AA2A-8135D4B3C208}"/>
                </a:ext>
              </a:extLst>
            </p:cNvPr>
            <p:cNvSpPr/>
            <p:nvPr>
              <p:custDataLst>
                <p:tags r:id="rId160"/>
              </p:custDataLst>
            </p:nvPr>
          </p:nvSpPr>
          <p:spPr>
            <a:xfrm>
              <a:off x="4955990" y="251806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6" name="PA-矩形 28">
              <a:extLst>
                <a:ext uri="{FF2B5EF4-FFF2-40B4-BE49-F238E27FC236}">
                  <a16:creationId xmlns:a16="http://schemas.microsoft.com/office/drawing/2014/main" id="{4317D0EC-B915-4918-91D3-6DB79D999DB5}"/>
                </a:ext>
              </a:extLst>
            </p:cNvPr>
            <p:cNvSpPr/>
            <p:nvPr>
              <p:custDataLst>
                <p:tags r:id="rId161"/>
              </p:custDataLst>
            </p:nvPr>
          </p:nvSpPr>
          <p:spPr>
            <a:xfrm>
              <a:off x="4955990" y="251465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7" name="PA-矩形 26">
              <a:extLst>
                <a:ext uri="{FF2B5EF4-FFF2-40B4-BE49-F238E27FC236}">
                  <a16:creationId xmlns:a16="http://schemas.microsoft.com/office/drawing/2014/main" id="{2C887B3D-98D6-4275-8033-B521945189BB}"/>
                </a:ext>
              </a:extLst>
            </p:cNvPr>
            <p:cNvSpPr/>
            <p:nvPr>
              <p:custDataLst>
                <p:tags r:id="rId162"/>
              </p:custDataLst>
            </p:nvPr>
          </p:nvSpPr>
          <p:spPr>
            <a:xfrm>
              <a:off x="4955990" y="251125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8" name="PA-矩形 24">
              <a:extLst>
                <a:ext uri="{FF2B5EF4-FFF2-40B4-BE49-F238E27FC236}">
                  <a16:creationId xmlns:a16="http://schemas.microsoft.com/office/drawing/2014/main" id="{B975EF10-E365-458C-987F-049E9F32B456}"/>
                </a:ext>
              </a:extLst>
            </p:cNvPr>
            <p:cNvSpPr/>
            <p:nvPr>
              <p:custDataLst>
                <p:tags r:id="rId163"/>
              </p:custDataLst>
            </p:nvPr>
          </p:nvSpPr>
          <p:spPr>
            <a:xfrm>
              <a:off x="4955990" y="250784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9" name="PA-矩形 22">
              <a:extLst>
                <a:ext uri="{FF2B5EF4-FFF2-40B4-BE49-F238E27FC236}">
                  <a16:creationId xmlns:a16="http://schemas.microsoft.com/office/drawing/2014/main" id="{57AB6ABE-2D3B-4492-A9D5-DB74438A5B39}"/>
                </a:ext>
              </a:extLst>
            </p:cNvPr>
            <p:cNvSpPr/>
            <p:nvPr>
              <p:custDataLst>
                <p:tags r:id="rId164"/>
              </p:custDataLst>
            </p:nvPr>
          </p:nvSpPr>
          <p:spPr>
            <a:xfrm>
              <a:off x="4955990" y="250444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0" name="PA-矩形 20">
              <a:extLst>
                <a:ext uri="{FF2B5EF4-FFF2-40B4-BE49-F238E27FC236}">
                  <a16:creationId xmlns:a16="http://schemas.microsoft.com/office/drawing/2014/main" id="{A11D67C5-0B4A-43F0-AD62-655837A98580}"/>
                </a:ext>
              </a:extLst>
            </p:cNvPr>
            <p:cNvSpPr/>
            <p:nvPr>
              <p:custDataLst>
                <p:tags r:id="rId165"/>
              </p:custDataLst>
            </p:nvPr>
          </p:nvSpPr>
          <p:spPr>
            <a:xfrm>
              <a:off x="4955990" y="250103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1" name="PA-矩形 18">
              <a:extLst>
                <a:ext uri="{FF2B5EF4-FFF2-40B4-BE49-F238E27FC236}">
                  <a16:creationId xmlns:a16="http://schemas.microsoft.com/office/drawing/2014/main" id="{BB6B5C13-855B-4975-B072-D54563BBE5BD}"/>
                </a:ext>
              </a:extLst>
            </p:cNvPr>
            <p:cNvSpPr/>
            <p:nvPr>
              <p:custDataLst>
                <p:tags r:id="rId166"/>
              </p:custDataLst>
            </p:nvPr>
          </p:nvSpPr>
          <p:spPr>
            <a:xfrm>
              <a:off x="4955990" y="249762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2" name="PA-矩形 7">
              <a:extLst>
                <a:ext uri="{FF2B5EF4-FFF2-40B4-BE49-F238E27FC236}">
                  <a16:creationId xmlns:a16="http://schemas.microsoft.com/office/drawing/2014/main" id="{8DD2083A-840D-4A21-B34B-232175EA9B84}"/>
                </a:ext>
              </a:extLst>
            </p:cNvPr>
            <p:cNvSpPr/>
            <p:nvPr>
              <p:custDataLst>
                <p:tags r:id="rId167"/>
              </p:custDataLst>
            </p:nvPr>
          </p:nvSpPr>
          <p:spPr>
            <a:xfrm>
              <a:off x="4955990" y="2485766"/>
              <a:ext cx="2280020" cy="170269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3" name="PA-任意多边形 117">
              <a:extLst>
                <a:ext uri="{FF2B5EF4-FFF2-40B4-BE49-F238E27FC236}">
                  <a16:creationId xmlns:a16="http://schemas.microsoft.com/office/drawing/2014/main" id="{6974ABFB-4B43-4722-A77D-4ADEA08F9663}"/>
                </a:ext>
              </a:extLst>
            </p:cNvPr>
            <p:cNvSpPr/>
            <p:nvPr>
              <p:custDataLst>
                <p:tags r:id="rId168"/>
              </p:custDataLst>
            </p:nvPr>
          </p:nvSpPr>
          <p:spPr>
            <a:xfrm>
              <a:off x="4899660" y="2294200"/>
              <a:ext cx="2705100" cy="1656080"/>
            </a:xfrm>
            <a:custGeom>
              <a:avLst/>
              <a:gdLst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341120 w 2705100"/>
                <a:gd name="connsiteY7" fmla="*/ 1584960 h 1783080"/>
                <a:gd name="connsiteX8" fmla="*/ 0 w 2705100"/>
                <a:gd name="connsiteY8" fmla="*/ 80010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82700 w 2705100"/>
                <a:gd name="connsiteY7" fmla="*/ 156210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676752"/>
                <a:gd name="connsiteX1" fmla="*/ 2705100 w 2705100"/>
                <a:gd name="connsiteY1" fmla="*/ 746760 h 1676752"/>
                <a:gd name="connsiteX2" fmla="*/ 2705100 w 2705100"/>
                <a:gd name="connsiteY2" fmla="*/ 752741 h 1676752"/>
                <a:gd name="connsiteX3" fmla="*/ 2701290 w 2705100"/>
                <a:gd name="connsiteY3" fmla="*/ 750570 h 1676752"/>
                <a:gd name="connsiteX4" fmla="*/ 1339850 w 2705100"/>
                <a:gd name="connsiteY4" fmla="*/ 1532890 h 1676752"/>
                <a:gd name="connsiteX5" fmla="*/ 1522272 w 2705100"/>
                <a:gd name="connsiteY5" fmla="*/ 1676752 h 1676752"/>
                <a:gd name="connsiteX6" fmla="*/ 1287780 w 2705100"/>
                <a:gd name="connsiteY6" fmla="*/ 1656080 h 1676752"/>
                <a:gd name="connsiteX7" fmla="*/ 1282700 w 2705100"/>
                <a:gd name="connsiteY7" fmla="*/ 1562100 h 1676752"/>
                <a:gd name="connsiteX8" fmla="*/ 0 w 2705100"/>
                <a:gd name="connsiteY8" fmla="*/ 800100 h 1676752"/>
                <a:gd name="connsiteX9" fmla="*/ 1394460 w 2705100"/>
                <a:gd name="connsiteY9" fmla="*/ 0 h 1676752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523490 w 2705100"/>
                <a:gd name="connsiteY4" fmla="*/ 9715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698750 w 2705100"/>
                <a:gd name="connsiteY4" fmla="*/ 9080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3830 w 2705100"/>
                <a:gd name="connsiteY3" fmla="*/ 948690 h 1656080"/>
                <a:gd name="connsiteX4" fmla="*/ 1827072 w 2705100"/>
                <a:gd name="connsiteY4" fmla="*/ 1412592 h 1656080"/>
                <a:gd name="connsiteX5" fmla="*/ 1287780 w 2705100"/>
                <a:gd name="connsiteY5" fmla="*/ 1656080 h 1656080"/>
                <a:gd name="connsiteX6" fmla="*/ 1282700 w 2705100"/>
                <a:gd name="connsiteY6" fmla="*/ 1562100 h 1656080"/>
                <a:gd name="connsiteX7" fmla="*/ 0 w 2705100"/>
                <a:gd name="connsiteY7" fmla="*/ 800100 h 1656080"/>
                <a:gd name="connsiteX8" fmla="*/ 1394460 w 2705100"/>
                <a:gd name="connsiteY8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3830 w 2705100"/>
                <a:gd name="connsiteY2" fmla="*/ 948690 h 1656080"/>
                <a:gd name="connsiteX3" fmla="*/ 1827072 w 2705100"/>
                <a:gd name="connsiteY3" fmla="*/ 1412592 h 1656080"/>
                <a:gd name="connsiteX4" fmla="*/ 1287780 w 2705100"/>
                <a:gd name="connsiteY4" fmla="*/ 1656080 h 1656080"/>
                <a:gd name="connsiteX5" fmla="*/ 1282700 w 2705100"/>
                <a:gd name="connsiteY5" fmla="*/ 1562100 h 1656080"/>
                <a:gd name="connsiteX6" fmla="*/ 0 w 2705100"/>
                <a:gd name="connsiteY6" fmla="*/ 800100 h 1656080"/>
                <a:gd name="connsiteX7" fmla="*/ 1394460 w 2705100"/>
                <a:gd name="connsiteY7" fmla="*/ 0 h 16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5100" h="1656080">
                  <a:moveTo>
                    <a:pt x="1394460" y="0"/>
                  </a:moveTo>
                  <a:lnTo>
                    <a:pt x="2705100" y="746760"/>
                  </a:lnTo>
                  <a:cubicBezTo>
                    <a:pt x="2704677" y="814070"/>
                    <a:pt x="2704253" y="881380"/>
                    <a:pt x="2703830" y="948690"/>
                  </a:cubicBezTo>
                  <a:cubicBezTo>
                    <a:pt x="2442057" y="1052524"/>
                    <a:pt x="2119325" y="1257958"/>
                    <a:pt x="1827072" y="1412592"/>
                  </a:cubicBezTo>
                  <a:cubicBezTo>
                    <a:pt x="1512688" y="1387075"/>
                    <a:pt x="1467544" y="1574917"/>
                    <a:pt x="1287780" y="1656080"/>
                  </a:cubicBezTo>
                  <a:lnTo>
                    <a:pt x="1282700" y="1562100"/>
                  </a:lnTo>
                  <a:lnTo>
                    <a:pt x="0" y="800100"/>
                  </a:lnTo>
                  <a:lnTo>
                    <a:pt x="13944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254" name="PA-椭圆 3">
            <a:extLst>
              <a:ext uri="{FF2B5EF4-FFF2-40B4-BE49-F238E27FC236}">
                <a16:creationId xmlns:a16="http://schemas.microsoft.com/office/drawing/2014/main" id="{976C0522-D16F-43F0-A96A-571D68634F99}"/>
              </a:ext>
            </a:extLst>
          </p:cNvPr>
          <p:cNvSpPr>
            <a:spLocks noChangeAspect="1"/>
          </p:cNvSpPr>
          <p:nvPr>
            <p:custDataLst>
              <p:tags r:id="rId102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PA-椭圆 3">
            <a:extLst>
              <a:ext uri="{FF2B5EF4-FFF2-40B4-BE49-F238E27FC236}">
                <a16:creationId xmlns:a16="http://schemas.microsoft.com/office/drawing/2014/main" id="{482CDBDF-E687-4DDD-9932-35E522EFCE23}"/>
              </a:ext>
            </a:extLst>
          </p:cNvPr>
          <p:cNvSpPr>
            <a:spLocks noChangeAspect="1"/>
          </p:cNvSpPr>
          <p:nvPr>
            <p:custDataLst>
              <p:tags r:id="rId103"/>
            </p:custDataLst>
          </p:nvPr>
        </p:nvSpPr>
        <p:spPr>
          <a:xfrm>
            <a:off x="6102350" y="3187822"/>
            <a:ext cx="38100" cy="3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PA-椭圆 3">
            <a:extLst>
              <a:ext uri="{FF2B5EF4-FFF2-40B4-BE49-F238E27FC236}">
                <a16:creationId xmlns:a16="http://schemas.microsoft.com/office/drawing/2014/main" id="{C0B4A8F4-EFD3-4AC9-8FCD-F725D6E2021F}"/>
              </a:ext>
            </a:extLst>
          </p:cNvPr>
          <p:cNvSpPr>
            <a:spLocks noChangeAspect="1"/>
          </p:cNvSpPr>
          <p:nvPr>
            <p:custDataLst>
              <p:tags r:id="rId104"/>
            </p:custDataLst>
          </p:nvPr>
        </p:nvSpPr>
        <p:spPr>
          <a:xfrm>
            <a:off x="6102350" y="3187822"/>
            <a:ext cx="38100" cy="3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7" name="PA-椭圆 3">
            <a:extLst>
              <a:ext uri="{FF2B5EF4-FFF2-40B4-BE49-F238E27FC236}">
                <a16:creationId xmlns:a16="http://schemas.microsoft.com/office/drawing/2014/main" id="{06AD31F4-8206-4A9C-8823-4D0644484CBD}"/>
              </a:ext>
            </a:extLst>
          </p:cNvPr>
          <p:cNvSpPr>
            <a:spLocks noChangeAspect="1"/>
          </p:cNvSpPr>
          <p:nvPr>
            <p:custDataLst>
              <p:tags r:id="rId105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8" name="PA-椭圆 3">
            <a:extLst>
              <a:ext uri="{FF2B5EF4-FFF2-40B4-BE49-F238E27FC236}">
                <a16:creationId xmlns:a16="http://schemas.microsoft.com/office/drawing/2014/main" id="{44A2E9BA-B848-4C72-8BCB-8B6340D20EDB}"/>
              </a:ext>
            </a:extLst>
          </p:cNvPr>
          <p:cNvSpPr>
            <a:spLocks noChangeAspect="1"/>
          </p:cNvSpPr>
          <p:nvPr>
            <p:custDataLst>
              <p:tags r:id="rId106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PA-椭圆 3">
            <a:extLst>
              <a:ext uri="{FF2B5EF4-FFF2-40B4-BE49-F238E27FC236}">
                <a16:creationId xmlns:a16="http://schemas.microsoft.com/office/drawing/2014/main" id="{F61547EB-C446-4E9E-9AD2-194B6320D7C2}"/>
              </a:ext>
            </a:extLst>
          </p:cNvPr>
          <p:cNvSpPr>
            <a:spLocks noChangeAspect="1"/>
          </p:cNvSpPr>
          <p:nvPr>
            <p:custDataLst>
              <p:tags r:id="rId107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0" name="PA-椭圆 3">
            <a:extLst>
              <a:ext uri="{FF2B5EF4-FFF2-40B4-BE49-F238E27FC236}">
                <a16:creationId xmlns:a16="http://schemas.microsoft.com/office/drawing/2014/main" id="{11515317-9C2F-4285-9308-61E17F7757F1}"/>
              </a:ext>
            </a:extLst>
          </p:cNvPr>
          <p:cNvSpPr>
            <a:spLocks noChangeAspect="1"/>
          </p:cNvSpPr>
          <p:nvPr>
            <p:custDataLst>
              <p:tags r:id="rId108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PA-椭圆 3">
            <a:extLst>
              <a:ext uri="{FF2B5EF4-FFF2-40B4-BE49-F238E27FC236}">
                <a16:creationId xmlns:a16="http://schemas.microsoft.com/office/drawing/2014/main" id="{F675CB33-36B2-48E7-AA13-5751833C6500}"/>
              </a:ext>
            </a:extLst>
          </p:cNvPr>
          <p:cNvSpPr>
            <a:spLocks noChangeAspect="1"/>
          </p:cNvSpPr>
          <p:nvPr>
            <p:custDataLst>
              <p:tags r:id="rId109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PA-椭圆 3">
            <a:extLst>
              <a:ext uri="{FF2B5EF4-FFF2-40B4-BE49-F238E27FC236}">
                <a16:creationId xmlns:a16="http://schemas.microsoft.com/office/drawing/2014/main" id="{6AE044D4-72FE-4C6B-86F4-E17FB8E2C313}"/>
              </a:ext>
            </a:extLst>
          </p:cNvPr>
          <p:cNvSpPr>
            <a:spLocks noChangeAspect="1"/>
          </p:cNvSpPr>
          <p:nvPr>
            <p:custDataLst>
              <p:tags r:id="rId110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PA-椭圆 3">
            <a:extLst>
              <a:ext uri="{FF2B5EF4-FFF2-40B4-BE49-F238E27FC236}">
                <a16:creationId xmlns:a16="http://schemas.microsoft.com/office/drawing/2014/main" id="{75364CE3-4D98-43DC-B61D-C3BE89E328CC}"/>
              </a:ext>
            </a:extLst>
          </p:cNvPr>
          <p:cNvSpPr>
            <a:spLocks noChangeAspect="1"/>
          </p:cNvSpPr>
          <p:nvPr>
            <p:custDataLst>
              <p:tags r:id="rId111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4" name="PA-椭圆 3">
            <a:extLst>
              <a:ext uri="{FF2B5EF4-FFF2-40B4-BE49-F238E27FC236}">
                <a16:creationId xmlns:a16="http://schemas.microsoft.com/office/drawing/2014/main" id="{D25AC36E-A6C7-4D63-B0B4-8F87A13F631A}"/>
              </a:ext>
            </a:extLst>
          </p:cNvPr>
          <p:cNvSpPr>
            <a:spLocks noChangeAspect="1"/>
          </p:cNvSpPr>
          <p:nvPr>
            <p:custDataLst>
              <p:tags r:id="rId112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5" name="PA-文本框 15">
            <a:extLst>
              <a:ext uri="{FF2B5EF4-FFF2-40B4-BE49-F238E27FC236}">
                <a16:creationId xmlns:a16="http://schemas.microsoft.com/office/drawing/2014/main" id="{6BF80337-B063-4EE8-9CB2-30E6D0E5CE88}"/>
              </a:ext>
            </a:extLst>
          </p:cNvPr>
          <p:cNvSpPr txBox="1"/>
          <p:nvPr>
            <p:custDataLst>
              <p:tags r:id="rId113"/>
            </p:custDataLst>
          </p:nvPr>
        </p:nvSpPr>
        <p:spPr>
          <a:xfrm>
            <a:off x="6011227" y="3173984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300">
                <a:solidFill>
                  <a:schemeClr val="bg1"/>
                </a:solidFill>
              </a:rPr>
              <a:t>●●●●●●●●●●●●●●●●●●●●</a:t>
            </a:r>
          </a:p>
        </p:txBody>
      </p:sp>
      <p:sp>
        <p:nvSpPr>
          <p:cNvPr id="266" name="PA-椭圆 17">
            <a:extLst>
              <a:ext uri="{FF2B5EF4-FFF2-40B4-BE49-F238E27FC236}">
                <a16:creationId xmlns:a16="http://schemas.microsoft.com/office/drawing/2014/main" id="{E9BA5554-8F11-401C-89E3-BDED16B960CB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>
            <a:off x="6379844" y="2823210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7" name="PA-文本框 15">
            <a:extLst>
              <a:ext uri="{FF2B5EF4-FFF2-40B4-BE49-F238E27FC236}">
                <a16:creationId xmlns:a16="http://schemas.microsoft.com/office/drawing/2014/main" id="{8B3B6011-BBAB-455C-8333-364A78DA28A8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6011176" y="3173989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300">
                <a:solidFill>
                  <a:schemeClr val="bg1"/>
                </a:solidFill>
              </a:rPr>
              <a:t>●●●●●●●●●●●●●●●●●●●●</a:t>
            </a:r>
          </a:p>
        </p:txBody>
      </p:sp>
      <p:sp>
        <p:nvSpPr>
          <p:cNvPr id="268" name="PA-文本框 15">
            <a:extLst>
              <a:ext uri="{FF2B5EF4-FFF2-40B4-BE49-F238E27FC236}">
                <a16:creationId xmlns:a16="http://schemas.microsoft.com/office/drawing/2014/main" id="{98E74A0A-C24A-4007-A5F4-A7C920072461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6011227" y="3173984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300">
                <a:solidFill>
                  <a:schemeClr val="bg1"/>
                </a:solidFill>
              </a:rPr>
              <a:t>●●●●●●●●●●●●●●●●●●●●</a:t>
            </a:r>
          </a:p>
        </p:txBody>
      </p:sp>
      <p:sp>
        <p:nvSpPr>
          <p:cNvPr id="269" name="PA-椭圆 20">
            <a:extLst>
              <a:ext uri="{FF2B5EF4-FFF2-40B4-BE49-F238E27FC236}">
                <a16:creationId xmlns:a16="http://schemas.microsoft.com/office/drawing/2014/main" id="{03FCB843-0BEE-46AF-97D6-3FEB874255FD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6511289" y="3522345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PA-椭圆 21">
            <a:extLst>
              <a:ext uri="{FF2B5EF4-FFF2-40B4-BE49-F238E27FC236}">
                <a16:creationId xmlns:a16="http://schemas.microsoft.com/office/drawing/2014/main" id="{9607458E-F080-4363-A903-7DA7A112E546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>
            <a:off x="5646419" y="3225922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D8F7C9A-321D-4155-BF41-08B370343E11}"/>
              </a:ext>
            </a:extLst>
          </p:cNvPr>
          <p:cNvSpPr/>
          <p:nvPr/>
        </p:nvSpPr>
        <p:spPr>
          <a:xfrm>
            <a:off x="9021345" y="8489066"/>
            <a:ext cx="1666975" cy="1666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文本框 270">
            <a:extLst>
              <a:ext uri="{FF2B5EF4-FFF2-40B4-BE49-F238E27FC236}">
                <a16:creationId xmlns:a16="http://schemas.microsoft.com/office/drawing/2014/main" id="{0130A298-46B6-4A97-8CCA-194E40D82D5D}"/>
              </a:ext>
            </a:extLst>
          </p:cNvPr>
          <p:cNvSpPr txBox="1"/>
          <p:nvPr/>
        </p:nvSpPr>
        <p:spPr>
          <a:xfrm>
            <a:off x="2925344" y="65271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1283306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100000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0694 L -0.00195 0.00185 L 0.00156 0.00185 L -0.00169 0.00671 L 0.00039 3.7037E-7 L -0.00039 0.00694 L -0.0013 0.00023 L 0.00104 0.00602 L -0.00208 0.00393 C -0.00208 0.0037 -0.00208 0.00393 -0.00208 0.0037 C -0.00208 0.00393 -0.00208 0.0037 -0.00195 0.00393 C -0.00195 0.0037 -0.00195 0.00393 -0.00195 0.0037 L 0.00117 0.00093 L -0.00104 0.00694 L -0.00143 0.00069 L 0.0013 0.00417 L -0.00182 0.00532 L -0.00052 0.00046 L 0.00117 0.00532 L -0.00208 0.00278 L 0.00078 0.00069 L 0.00052 0.00671 L -0.00182 0.00116 L 0.0013 0.00324 L -4.16667E-7 0.00694 L -4.16667E-7 0.00671 L -4.16667E-7 0.00694 Z " pathEditMode="relative" rAng="0" ptsTypes="AAAAAAAAAAAAAAAAAAAAAAAAAAA">
                                      <p:cBhvr from="" to="">
                                        <p:cTn id="8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-34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250000" ac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10" dur="6" ac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1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2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250000" accel="100000" autoRev="1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18" dur="5" ac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250000" accel="100000" autoRev="1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26" dur="4" ac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250000" accel="100000" autoRev="1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34" dur="5" ac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250000" accel="100000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42" dur="3" ac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250000" accel="10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50" dur="4" ac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1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250000" accel="100000" autoRev="1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58" dur="5" ac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6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path" presetSubtype="0" repeatCount="250000" accel="100000" autoRev="1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66" dur="5" ac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67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68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2" presetClass="path" presetSubtype="0" repeatCount="250000" accel="100000" autoRev="1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74" dur="4" ac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7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7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2" presetClass="path" presetSubtype="0" repeatCount="250000" accel="100000" autoRev="1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82" dur="3" ac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8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8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path" presetSubtype="0" repeatCount="250000" accel="10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2.96296E-6 L -0.6724 0.68611 " pathEditMode="relative" rAng="0" ptsTypes="AA">
                                      <p:cBhvr>
                                        <p:cTn id="90" dur="6" ac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91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92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3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4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repeatCount="250000" accel="100000" autoRev="1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98" dur="5" ac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9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0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path" presetSubtype="0" repeatCount="250000" accel="100000" autoRev="1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106" dur="3" ac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0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0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2" presetClass="path" presetSubtype="0" repeatCount="250000" accel="100000" autoRev="1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114" dur="3" ac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1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1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2" presetClass="path" presetSubtype="0" repeatCount="250000" accel="100000" autoRev="1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122" dur="4" ac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2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2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2" presetClass="path" presetSubtype="0" repeatCount="250000" accel="10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130" dur="4" ac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3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3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path" presetSubtype="0" repeatCount="250000" accel="100000" autoRev="1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 3.7037E-6 L -0.6724 0.68611 " pathEditMode="relative" rAng="0" ptsTypes="AA">
                                      <p:cBhvr>
                                        <p:cTn id="138" dur="4" ac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3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path" presetSubtype="0" repeatCount="250000" accel="100000" autoRev="1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 7.40741E-7 L -0.6724 0.68611 " pathEditMode="relative" rAng="0" ptsTypes="AA">
                                      <p:cBhvr>
                                        <p:cTn id="146" dur="4" ac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4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path" presetSubtype="0" repeatCount="250000" accel="100000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154" dur="3" ac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5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5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2" presetClass="path" presetSubtype="0" repeatCount="250000" accel="100000" autoRev="1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162" dur="5" ac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63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64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5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6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2" presetClass="path" presetSubtype="0" repeatCount="250000" accel="10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170" dur="5" ac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1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72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3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repeatCount="250000" accel="100000" autoRev="1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178" dur="4" ac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2" presetClass="path" presetSubtype="0" repeatCount="250000" accel="100000" autoRev="1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186" dur="6" ac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87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8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9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0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2" presetClass="path" presetSubtype="0" repeatCount="250000" accel="100000" autoRev="1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 1.48148E-6 L -0.6724 0.68611 " pathEditMode="relative" rAng="0" ptsTypes="AA">
                                      <p:cBhvr>
                                        <p:cTn id="194" dur="4" ac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9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42" presetClass="path" presetSubtype="0" repeatCount="250000" accel="100000" autoRev="1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 -1.48148E-6 L -0.6724 0.68611 " pathEditMode="relative" rAng="0" ptsTypes="AA">
                                      <p:cBhvr>
                                        <p:cTn id="202" dur="3" ac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0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2" presetClass="path" presetSubtype="0" repeatCount="250000" accel="10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210" dur="5" ac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1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12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3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2" presetClass="path" presetSubtype="0" repeatCount="250000" accel="100000" autoRev="1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218" dur="4" ac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42" presetClass="path" presetSubtype="0" repeatCount="250000" accel="100000" autoRev="1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 -3.7037E-7 L -0.6724 0.68611 " pathEditMode="relative" rAng="0" ptsTypes="AA">
                                      <p:cBhvr>
                                        <p:cTn id="226" dur="3" ac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2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2" presetClass="path" presetSubtype="0" repeatCount="250000" accel="100000" autoRev="1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 -3.33333E-6 L -0.6724 0.68611 " pathEditMode="relative" rAng="0" ptsTypes="AA">
                                      <p:cBhvr>
                                        <p:cTn id="234" dur="3" ac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3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3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42" presetClass="path" presetSubtype="0" repeatCount="250000" accel="100000" autoRev="1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242" dur="5" ac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4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4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42" presetClass="path" presetSubtype="0" repeatCount="250000" accel="100000" autoRev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250" dur="4" ac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5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2" presetClass="path" presetSubtype="0" repeatCount="250000" accel="100000" autoRev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258" dur="3" ac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2" presetClass="path" presetSubtype="0" repeatCount="250000" accel="100000" autoRev="1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266" dur="5" ac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67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8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9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0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42" presetClass="path" presetSubtype="0" repeatCount="250000" accel="100000" autoRev="1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274" dur="4" ac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7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42" presetClass="path" presetSubtype="0" repeatCount="250000" accel="100000" autoRev="1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 -2.59259E-6 L -0.6724 0.68611 " pathEditMode="relative" rAng="0" ptsTypes="AA">
                                      <p:cBhvr>
                                        <p:cTn id="282" dur="5" ac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83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5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6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path" presetSubtype="0" repeatCount="250000" accel="100000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290" dur="4" ac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9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42" presetClass="path" presetSubtype="0" repeatCount="250000" accel="100000" autoRev="1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298" dur="5" ac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2" presetClass="path" presetSubtype="0" repeatCount="250000" accel="100000" autoRev="1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306" dur="5" ac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0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42" presetClass="path" presetSubtype="0" repeatCount="250000" accel="100000" autoRev="1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314" dur="5" ac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15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16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7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8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9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42" presetClass="path" presetSubtype="0" repeatCount="250000" accel="100000" autoRev="1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322" dur="4" ac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2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2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42" presetClass="path" presetSubtype="0" repeatCount="250000" accel="10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330" dur="5" ac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1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3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3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4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5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42" presetClass="path" presetSubtype="0" repeatCount="250000" accel="100000" autoRev="1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338" dur="4" ac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2" presetClass="path" presetSubtype="0" repeatCount="250000" accel="100000" autoRev="1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346" dur="4" ac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4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42" presetClass="path" presetSubtype="0" repeatCount="250000" accel="100000" autoRev="1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354" dur="5" ac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5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56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7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8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9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42" presetClass="path" presetSubtype="0" repeatCount="250000" accel="100000" autoRev="1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362" dur="5" ac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6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42" presetClass="path" presetSubtype="0" repeatCount="250000" accel="10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370" dur="3" ac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7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2" presetClass="path" presetSubtype="0" repeatCount="250000" accel="100000" autoRev="1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378" dur="3" ac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42" presetClass="path" presetSubtype="0" repeatCount="250000" accel="100000" autoRev="1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386" dur="3" ac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8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42" presetClass="path" presetSubtype="0" repeatCount="100000" accel="100000" fill="hold" nodeType="withEffect">
                                  <p:stCondLst>
                                    <p:cond delay="682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394" dur="38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repeatCount="100000" accel="100000" fill="hold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396" dur="29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42" presetClass="path" presetSubtype="0" repeatCount="100000" accel="100000" fill="hold" nodeType="withEffect">
                                  <p:stCondLst>
                                    <p:cond delay="276"/>
                                  </p:stCondLst>
                                  <p:childTnLst>
                                    <p:animMotion origin="layout" path="M -4.375E-6 -4.44444E-6 L -1.6082 1.66204 " pathEditMode="relative" rAng="0" ptsTypes="AA">
                                      <p:cBhvr>
                                        <p:cTn id="398" dur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42" presetClass="path" presetSubtype="0" repeatCount="20000" accel="100000" fill="hold" nodeType="withEffect">
                                  <p:stCondLst>
                                    <p:cond delay="309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400" dur="8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repeatCount="20000" accel="100000" fill="hold" nodeType="withEffect">
                                  <p:stCondLst>
                                    <p:cond delay="323"/>
                                  </p:stCondLst>
                                  <p:childTnLst>
                                    <p:animMotion origin="layout" path="M -2.22045E-16 0 L -1.6082 1.66204 " pathEditMode="relative" rAng="0" ptsTypes="AA">
                                      <p:cBhvr>
                                        <p:cTn id="402" dur="7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42" presetClass="path" presetSubtype="0" repeatCount="100000" accel="100000" fill="hold" nodeType="withEffect">
                                  <p:stCondLst>
                                    <p:cond delay="407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04" dur="42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repeatCount="100000" accel="100000" fill="hold" nodeType="withEffect">
                                  <p:stCondLst>
                                    <p:cond delay="706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06" dur="37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repeatCount="100000" accel="100000" fill="hold" nodeType="withEffect">
                                  <p:stCondLst>
                                    <p:cond delay="218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408" dur="3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42" presetClass="path" presetSubtype="0" repeatCount="20000" accel="100000" fill="hold" nodeType="withEffect">
                                  <p:stCondLst>
                                    <p:cond delay="214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410" dur="84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repeatCount="20000" accel="100000" fill="hold" nodeType="withEffect">
                                  <p:stCondLst>
                                    <p:cond delay="335"/>
                                  </p:stCondLst>
                                  <p:childTnLst>
                                    <p:animMotion origin="layout" path="M -2.22045E-16 2.22222E-6 L -1.6082 1.66203 " pathEditMode="relative" rAng="0" ptsTypes="AA">
                                      <p:cBhvr>
                                        <p:cTn id="412" dur="64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42" presetClass="path" presetSubtype="0" repeatCount="20000" accel="100000" fill="hold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14" dur="83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42" presetClass="path" presetSubtype="0" repeatCount="20000" accel="100000" fill="hold" nodeType="withEffect">
                                  <p:stCondLst>
                                    <p:cond delay="472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416" dur="53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repeatCount="20000" accel="100000" fill="hold" nodeType="withEffect">
                                  <p:stCondLst>
                                    <p:cond delay="374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418" dur="127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42" presetClass="path" presetSubtype="0" repeatCount="20000" accel="100000" fill="hold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420" dur="61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repeatCount="100000" accel="100000" fill="hold" nodeType="withEffect">
                                  <p:stCondLst>
                                    <p:cond delay="753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422" dur="35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repeatCount="100000" accel="100000" fill="hold" nodeType="withEffect">
                                  <p:stCondLst>
                                    <p:cond delay="373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424" dur="34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42" presetClass="path" presetSubtype="0" repeatCount="20000" accel="100000" fill="hold" nodeType="withEffect">
                                  <p:stCondLst>
                                    <p:cond delay="758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426" dur="6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42" presetClass="path" presetSubtype="0" repeatCount="100000" accel="100000" fill="hold" nodeType="withEffect">
                                  <p:stCondLst>
                                    <p:cond delay="586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28" dur="25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42" presetClass="path" presetSubtype="0" repeatCount="20000" accel="10000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4.16667E-7 -4.44444E-6 L -1.6082 1.66204 " pathEditMode="relative" rAng="0" ptsTypes="AA">
                                      <p:cBhvr>
                                        <p:cTn id="430" dur="72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repeatCount="100000" accel="100000" fill="hold" nodeType="withEffect">
                                  <p:stCondLst>
                                    <p:cond delay="717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32" dur="42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repeatCount="100000" accel="100000" fill="hold" nodeType="withEffect">
                                  <p:stCondLst>
                                    <p:cond delay="494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34" dur="18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42" presetClass="path" presetSubtype="0" repeatCount="100000" accel="10000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436" dur="3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42" presetClass="path" presetSubtype="0" repeatCount="80000" accel="10000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38" dur="45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repeatCount="20000" accel="100000" fill="hold" nodeType="withEffect">
                                  <p:stCondLst>
                                    <p:cond delay="1053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40" dur="82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42" presetClass="path" presetSubtype="0" repeatCount="100000" accel="100000" fill="hold" nodeType="withEffect">
                                  <p:stCondLst>
                                    <p:cond delay="581"/>
                                  </p:stCondLst>
                                  <p:childTnLst>
                                    <p:animMotion origin="layout" path="M -2.22045E-16 -4.07407E-6 L -1.6082 1.66204 " pathEditMode="relative" rAng="0" ptsTypes="AA">
                                      <p:cBhvr>
                                        <p:cTn id="442" dur="13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42" presetClass="path" presetSubtype="0" repeatCount="20000" accel="100000" fill="hold" nodeType="withEffect">
                                  <p:stCondLst>
                                    <p:cond delay="928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44" dur="4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42" presetClass="path" presetSubtype="0" repeatCount="100000" accel="100000" fill="hold" nodeType="withEffect">
                                  <p:stCondLst>
                                    <p:cond delay="978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446" dur="29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repeatCount="50000" accel="100000" fill="hold" nodeType="withEffect">
                                  <p:stCondLst>
                                    <p:cond delay="1017"/>
                                  </p:stCondLst>
                                  <p:childTnLst>
                                    <p:animMotion origin="layout" path="M 1.66667E-6 -4.44444E-6 L -1.6082 1.66204 " pathEditMode="relative" rAng="0" ptsTypes="AA">
                                      <p:cBhvr>
                                        <p:cTn id="448" dur="4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repeatCount="50000" accel="100000" fill="hold" nodeType="withEffect">
                                  <p:stCondLst>
                                    <p:cond delay="1042"/>
                                  </p:stCondLst>
                                  <p:childTnLst>
                                    <p:animMotion origin="layout" path="M 3.95833E-6 -2.59259E-6 L -1.60821 1.66204 " pathEditMode="relative" rAng="0" ptsTypes="AA">
                                      <p:cBhvr>
                                        <p:cTn id="450" dur="4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repeatCount="20000" accel="10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2.29167E-6 -4.81481E-6 L -1.60821 1.66204 " pathEditMode="relative" rAng="0" ptsTypes="AA">
                                      <p:cBhvr>
                                        <p:cTn id="452" dur="8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repeatCount="40000" accel="100000" fill="hold" nodeType="withEffect">
                                  <p:stCondLst>
                                    <p:cond delay="771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454" dur="84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42" presetClass="path" presetSubtype="0" repeatCount="35000" accel="10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456" dur="101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42" presetClass="path" presetSubtype="0" repeatCount="100000" accel="100000" fill="hold" nodeType="withEffect">
                                  <p:stCondLst>
                                    <p:cond delay="701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458" dur="3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repeatCount="150000" accel="100000" fill="hold" nodeType="withEffect">
                                  <p:stCondLst>
                                    <p:cond delay="949"/>
                                  </p:stCondLst>
                                  <p:childTnLst>
                                    <p:animMotion origin="layout" path="M 3.75E-6 -4.44444E-6 L -1.60821 1.66204 " pathEditMode="relative" rAng="0" ptsTypes="AA">
                                      <p:cBhvr>
                                        <p:cTn id="460" dur="24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1" fill="hold">
                            <p:stCondLst>
                              <p:cond delay="5340"/>
                            </p:stCondLst>
                            <p:childTnLst>
                              <p:par>
                                <p:cTn id="4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0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6" dur="500" accel="100000" fill="hold">
                                          <p:stCondLst>
                                            <p:cond delay="66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</p:childTnLst>
                                </p:cTn>
                              </p:par>
                              <p:par>
                                <p:cTn id="567" presetID="0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9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570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1" presetID="0" presetClass="entr" presetSubtype="0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3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574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0" presetClass="entr" presetSubtype="0" ac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7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578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9" presetID="0" presetClass="entr" presetSubtype="0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1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582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0" presetClass="entr" presetSubtype="0" accel="10000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5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586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8" presetClass="emph" presetSubtype="0" accel="50000" decel="50000" fill="hold" nodeType="withEffect">
                                  <p:stCondLst>
                                    <p:cond delay="560"/>
                                  </p:stCondLst>
                                  <p:childTnLst>
                                    <p:animRot by="900000">
                                      <p:cBhvr>
                                        <p:cTn id="588" dur="6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9" presetID="0" presetClass="entr" presetSubtype="0" accel="100000" fill="hold" grpId="0" nodeType="withEffect">
                                  <p:stCondLst>
                                    <p:cond delay="701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2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593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39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0" presetClass="entr" presetSubtype="0" accel="10000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8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599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315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1" presetID="0" presetClass="entr" presetSubtype="0" accel="100000" fill="hold" grpId="0" nodeType="withEffect">
                                  <p:stCondLst>
                                    <p:cond delay="319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4" dur="4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05" dur="4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412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0" presetClass="entr" presetSubtype="0" accel="100000" fill="hold" grpId="0" nodeType="withEffect">
                                  <p:stCondLst>
                                    <p:cond delay="662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0" dur="3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11" dur="3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35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0" presetClass="entr" presetSubtype="0" accel="100000" fill="hold" grpId="0" nodeType="withEffect">
                                  <p:stCondLst>
                                    <p:cond delay="573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6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17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29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9" presetID="0" presetClass="entr" presetSubtype="0" accel="100000" fill="hold" grpId="0" nodeType="withEffect">
                                  <p:stCondLst>
                                    <p:cond delay="397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2" dur="3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23" dur="3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0" presetClass="entr" presetSubtype="0" accel="100000" fill="hold" grpId="0" nodeType="withEffect">
                                  <p:stCondLst>
                                    <p:cond delay="442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8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29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426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0" presetClass="entr" presetSubtype="0" accel="100000" fill="hold" grpId="0" nodeType="withEffect">
                                  <p:stCondLst>
                                    <p:cond delay="458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4" dur="3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35" dur="3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0" presetClass="entr" presetSubtype="0" accel="100000" fill="hold" grpId="0" nodeType="withEffect">
                                  <p:stCondLst>
                                    <p:cond delay="66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0" dur="3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41" dur="3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0" presetClass="entr" presetSubtype="0" accel="100000" fill="hold" grpId="0" nodeType="withEffect">
                                  <p:stCondLst>
                                    <p:cond delay="228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6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47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295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0" presetClass="entr" presetSubtype="0" accel="100000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2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53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392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0" presetClass="entr" presetSubtype="0" fill="hold" grpId="0" nodeType="withEffect">
                                  <p:stCondLst>
                                    <p:cond delay="114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0.00326 0.000690002 0.00664 0.001390003 0.007809999 -0.0007000007 C 0.008719999 -0.00324 0.00534 -0.01158 0.00625 -0.01458 C 0.00716 -0.01713 0.01237 -0.01458 0.01328 -0.01713 C 0.01406 -0.02014 0.01029 -0.02778 0.0112 -0.03056 C 0.01224 -0.03357 0.01862 -0.03148 0.01953 -0.03403 C 0.02044 -0.03634 0.01589 -0.04329 0.01667 -0.0456 C 0.01758 -0.04815 0.02109 -0.04838 0.02448 -0.04861 " pathEditMode="relative" rAng="1740000" ptsTypes="AAAAAAAA">
                                      <p:cBhvr from="" to="">
                                        <p:cTn id="656" dur="3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" y="-2454"/>
                                    </p:animMotion>
                                  </p:childTnLst>
                                </p:cTn>
                              </p:par>
                              <p:par>
                                <p:cTn id="657" presetID="0" presetClass="entr" presetSubtype="0" fill="hold" grpId="0" nodeType="withEffect">
                                  <p:stCondLst>
                                    <p:cond delay="114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0.0003933333 0.00324 0.001053333 0.00717 0.002613334 0.00949 C 0.003913333 0.01111 0.008083333 0.01111 0.01029333 0.01365 C 0.01185333 0.01551 0.01172333 0.02083 0.01355333 0.02291 C 0.01563333 0.025 0.01862333 0.02338 0.02084333 0.02615 C 0.02266333 0.02847 0.02344333 0.03518 0.02487333 0.03727 C 0.02657333 0.03912 0.02943333 0.03703 0.03060333 0.03889 C 0.03243333 0.04074 0.03373333 0.04537 0.03490333 0.04953 " pathEditMode="relative" rAng="7440000" ptsTypes="AAAAAAAA">
                                      <p:cBhvr from="" to="">
                                        <p:cTn id="658" dur="3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5" y="2477"/>
                                    </p:animMotion>
                                  </p:childTnLst>
                                </p:cTn>
                              </p:par>
                              <p:par>
                                <p:cTn id="659" presetID="0" presetClass="entr" presetSubtype="0" fill="hold" grpId="0" nodeType="withEffect">
                                  <p:stCondLst>
                                    <p:cond delay="114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-0.001425833 -0.002780741 -0.002855833 -0.005320741 -0.005065833 -0.004860741 C -0.005985833 -0.004630741 -0.007545833 0.001159259 -0.009495833 0.001849259 C -0.01079583 0.003009259 -0.01262583 -0.001620741 -0.01431583 -0.001390741 C -0.01600583 -0.0004607408 -0.01704583 0.005549259 -0.01835583 0.006249259 C -0.02030583 0.006709259 -0.02290583 0.001389259 -0.02433583 0.001849259 C -0.02629583 0.001849259 -0.02629583 0.00879926 -0.02772583 0.00902926 C -0.02928583 0.009949259 -0.03137584 0.007409259 -0.03371584 0.005789259 " pathEditMode="relative" rAng="4620000" ptsTypes="AAAAAAAA">
                                      <p:cBhvr from="" to="">
                                        <p:cTn id="660" dur="3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3" y="255"/>
                                    </p:animMotion>
                                  </p:childTnLst>
                                </p:cTn>
                              </p:par>
                              <p:par>
                                <p:cTn id="661" presetID="10" presetClass="entr" presetSubtype="0" fill="hold" grpId="0" nodeType="withEffect">
                                  <p:stCondLst>
                                    <p:cond delay="154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3" dur="32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10" presetClass="entr" presetSubtype="0" fill="hold" grpId="0" nodeType="withEffect">
                                  <p:stCondLst>
                                    <p:cond delay="154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6" dur="256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10" presetClass="entr" presetSubtype="0" fill="hold" grpId="0" nodeType="withEffect">
                                  <p:stCondLst>
                                    <p:cond delay="154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9" dur="288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42" presetClass="path" presetSubtype="0" decel="100000" fill="hold" grpId="0" nodeType="withEffect">
                                  <p:stCondLst>
                                    <p:cond delay="1241"/>
                                  </p:stCondLst>
                                  <p:childTnLst>
                                    <p:animMotion origin="layout" path="M -3.33333E-6 -2.59259E-6 L -3.33333E-6 -0.09421 " pathEditMode="relative" rAng="0" ptsTypes="AA">
                                      <p:cBhvr>
                                        <p:cTn id="671" dur="358" decel="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673" dur="178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5" presetID="42" presetClass="path" presetSubtype="0" decel="100000" fill="hold" grpId="0" nodeType="withEffect">
                                  <p:stCondLst>
                                    <p:cond delay="1183"/>
                                  </p:stCondLst>
                                  <p:childTnLst>
                                    <p:animMotion origin="layout" path="M -3.33333E-6 -2.59259E-6 L 0.01055 -0.03102 " pathEditMode="relative" rAng="0" ptsTypes="AA">
                                      <p:cBhvr>
                                        <p:cTn id="676" dur="374" decel="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-1551"/>
                                    </p:animMotion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678" dur="187">
                                          <p:stCondLst>
                                            <p:cond delay="37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561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0" presetID="42" presetClass="path" presetSubtype="0" decel="100000" fill="hold" grpId="0" nodeType="withEffect">
                                  <p:stCondLst>
                                    <p:cond delay="1252"/>
                                  </p:stCondLst>
                                  <p:childTnLst>
                                    <p:animMotion origin="layout" path="M -3.33333E-6 -2.59259E-6 L -0.02382 -0.02477 " pathEditMode="relative" rAng="0" ptsTypes="AA">
                                      <p:cBhvr>
                                        <p:cTn id="681" dur="336" decel="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-1250"/>
                                    </p:animMotion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683" dur="168">
                                          <p:stCondLst>
                                            <p:cond delay="33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503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5" presetID="42" presetClass="path" presetSubtype="0" decel="100000" fill="hold" grpId="0" nodeType="withEffect">
                                  <p:stCondLst>
                                    <p:cond delay="1233"/>
                                  </p:stCondLst>
                                  <p:childTnLst>
                                    <p:animMotion origin="layout" path="M -3.33333E-6 -2.59259E-6 L -0.01979 0.05324 " pathEditMode="relative" rAng="0" ptsTypes="AA">
                                      <p:cBhvr>
                                        <p:cTn id="686" dur="354" decel="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2662"/>
                                    </p:animMotion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688" dur="177">
                                          <p:stCondLst>
                                            <p:cond delay="354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42" presetClass="path" presetSubtype="0" decel="100000" fill="hold" grpId="0" nodeType="withEffect">
                                  <p:stCondLst>
                                    <p:cond delay="1296"/>
                                  </p:stCondLst>
                                  <p:childTnLst>
                                    <p:animMotion origin="layout" path="M -3.33333E-6 -2.59259E-6 L 0.03737 0.09005 " pathEditMode="relative" rAng="0" ptsTypes="AA">
                                      <p:cBhvr>
                                        <p:cTn id="691" dur="274" decel="100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4491"/>
                                    </p:animMotion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693" dur="138">
                                          <p:stCondLst>
                                            <p:cond delay="274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42" presetClass="path" presetSubtype="0" decel="100000" fill="hold" grpId="0" nodeType="withEffect">
                                  <p:stCondLst>
                                    <p:cond delay="1261"/>
                                  </p:stCondLst>
                                  <p:childTnLst>
                                    <p:animMotion origin="layout" path="M -3.33333E-6 -2.59259E-6 L -0.01002 0.09352 " pathEditMode="relative" rAng="0" ptsTypes="AA">
                                      <p:cBhvr>
                                        <p:cTn id="696" dur="346" decel="100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4676"/>
                                    </p:animMotion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698" dur="173">
                                          <p:stCondLst>
                                            <p:cond delay="346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518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0" presetID="42" presetClass="path" presetSubtype="0" decel="100000" fill="hold" grpId="0" nodeType="withEffect">
                                  <p:stCondLst>
                                    <p:cond delay="1252"/>
                                  </p:stCondLst>
                                  <p:childTnLst>
                                    <p:animMotion origin="layout" path="M -3.33333E-6 -2.59259E-6 L -0.05221 0.06783 " pathEditMode="relative" rAng="0" ptsTypes="AA">
                                      <p:cBhvr>
                                        <p:cTn id="701" dur="291" decel="10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" y="3380"/>
                                    </p:animMotion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03" dur="146">
                                          <p:stCondLst>
                                            <p:cond delay="291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436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5" presetID="42" presetClass="path" presetSubtype="0" decel="100000" fill="hold" grpId="0" nodeType="withEffect">
                                  <p:stCondLst>
                                    <p:cond delay="1186"/>
                                  </p:stCondLst>
                                  <p:childTnLst>
                                    <p:animMotion origin="layout" path="M -3.33333E-6 -2.59259E-6 L 0.04414 0.01898 " pathEditMode="relative" rAng="0" ptsTypes="AA">
                                      <p:cBhvr>
                                        <p:cTn id="706" dur="358" decel="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" y="949"/>
                                    </p:animMotion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08" dur="179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536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0" presetID="42" presetClass="path" presetSubtype="0" decel="100000" fill="hold" grpId="0" nodeType="withEffect">
                                  <p:stCondLst>
                                    <p:cond delay="1277"/>
                                  </p:stCondLst>
                                  <p:childTnLst>
                                    <p:animMotion origin="layout" path="M -3.33333E-6 -2.59259E-6 L -0.04075 -0.00023 " pathEditMode="relative" rAng="0" ptsTypes="AA">
                                      <p:cBhvr>
                                        <p:cTn id="711" dur="353" decel="100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4" y="-23"/>
                                    </p:animMotion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13" dur="177">
                                          <p:stCondLst>
                                            <p:cond delay="353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52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5" presetID="42" presetClass="path" presetSubtype="0" decel="100000" fill="hold" grpId="0" nodeType="withEffect">
                                  <p:stCondLst>
                                    <p:cond delay="1145"/>
                                  </p:stCondLst>
                                  <p:childTnLst>
                                    <p:animMotion origin="layout" path="M -3.33333E-6 -2.59259E-6 L -0.01992 -0.05486 " pathEditMode="relative" rAng="0" ptsTypes="AA">
                                      <p:cBhvr>
                                        <p:cTn id="716" dur="318" decel="100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" y="-2755"/>
                                    </p:animMotion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18" dur="159">
                                          <p:stCondLst>
                                            <p:cond delay="318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477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0" presetID="42" presetClass="path" presetSubtype="0" decel="100000" fill="hold" grpId="0" nodeType="withEffect">
                                  <p:stCondLst>
                                    <p:cond delay="1234"/>
                                  </p:stCondLst>
                                  <p:childTnLst>
                                    <p:animMotion origin="layout" path="M -3.33333E-6 -2.59259E-6 L 0.04089 -0.0287 " pathEditMode="relative" rAng="0" ptsTypes="AA">
                                      <p:cBhvr>
                                        <p:cTn id="721" dur="348" decel="100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1435"/>
                                    </p:animMotion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23" dur="174">
                                          <p:stCondLst>
                                            <p:cond delay="348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521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5" fill="hold">
                            <p:stCondLst>
                              <p:cond delay="7200"/>
                            </p:stCondLst>
                            <p:childTnLst>
                              <p:par>
                                <p:cTn id="7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</p:childTnLst>
        </p:cTn>
      </p:par>
    </p:tnLst>
    <p:bldLst>
      <p:bldP spid="113" grpId="0" animBg="1" autoUpdateAnimBg="0"/>
      <p:bldP spid="113" grpId="1" animBg="1"/>
      <p:bldP spid="111" grpId="0" animBg="1" autoUpdateAnimBg="0"/>
      <p:bldP spid="111" grpId="1" animBg="1"/>
      <p:bldP spid="109" grpId="0" animBg="1" autoUpdateAnimBg="0"/>
      <p:bldP spid="109" grpId="1" animBg="1"/>
      <p:bldP spid="107" grpId="0" animBg="1" autoUpdateAnimBg="0"/>
      <p:bldP spid="107" grpId="1" animBg="1"/>
      <p:bldP spid="105" grpId="0" animBg="1" autoUpdateAnimBg="0"/>
      <p:bldP spid="105" grpId="1" animBg="1"/>
      <p:bldP spid="103" grpId="0" animBg="1" autoUpdateAnimBg="0"/>
      <p:bldP spid="103" grpId="1" animBg="1"/>
      <p:bldP spid="101" grpId="0" animBg="1" autoUpdateAnimBg="0"/>
      <p:bldP spid="101" grpId="1" animBg="1"/>
      <p:bldP spid="99" grpId="0" animBg="1" autoUpdateAnimBg="0"/>
      <p:bldP spid="99" grpId="1" animBg="1"/>
      <p:bldP spid="97" grpId="0" animBg="1" autoUpdateAnimBg="0"/>
      <p:bldP spid="97" grpId="1" animBg="1"/>
      <p:bldP spid="95" grpId="0" animBg="1" autoUpdateAnimBg="0"/>
      <p:bldP spid="95" grpId="1" animBg="1"/>
      <p:bldP spid="93" grpId="0" animBg="1" autoUpdateAnimBg="0"/>
      <p:bldP spid="93" grpId="1" animBg="1"/>
      <p:bldP spid="91" grpId="0" animBg="1" autoUpdateAnimBg="0"/>
      <p:bldP spid="91" grpId="1" animBg="1"/>
      <p:bldP spid="89" grpId="0" animBg="1" autoUpdateAnimBg="0"/>
      <p:bldP spid="89" grpId="1" animBg="1"/>
      <p:bldP spid="87" grpId="0" animBg="1" autoUpdateAnimBg="0"/>
      <p:bldP spid="87" grpId="1" animBg="1"/>
      <p:bldP spid="85" grpId="0" animBg="1" autoUpdateAnimBg="0"/>
      <p:bldP spid="85" grpId="1" animBg="1"/>
      <p:bldP spid="83" grpId="0" animBg="1" autoUpdateAnimBg="0"/>
      <p:bldP spid="83" grpId="1" animBg="1"/>
      <p:bldP spid="81" grpId="0" animBg="1" autoUpdateAnimBg="0"/>
      <p:bldP spid="81" grpId="1" animBg="1"/>
      <p:bldP spid="79" grpId="0" animBg="1" autoUpdateAnimBg="0"/>
      <p:bldP spid="79" grpId="1" animBg="1"/>
      <p:bldP spid="77" grpId="0" animBg="1" autoUpdateAnimBg="0"/>
      <p:bldP spid="77" grpId="1" animBg="1"/>
      <p:bldP spid="75" grpId="0" animBg="1" autoUpdateAnimBg="0"/>
      <p:bldP spid="75" grpId="1" animBg="1"/>
      <p:bldP spid="73" grpId="0" animBg="1" autoUpdateAnimBg="0"/>
      <p:bldP spid="73" grpId="1" animBg="1"/>
      <p:bldP spid="71" grpId="0" animBg="1" autoUpdateAnimBg="0"/>
      <p:bldP spid="71" grpId="1" animBg="1"/>
      <p:bldP spid="69" grpId="0" animBg="1" autoUpdateAnimBg="0"/>
      <p:bldP spid="69" grpId="1" animBg="1"/>
      <p:bldP spid="67" grpId="0" animBg="1" autoUpdateAnimBg="0"/>
      <p:bldP spid="67" grpId="1" animBg="1"/>
      <p:bldP spid="65" grpId="0" animBg="1" autoUpdateAnimBg="0"/>
      <p:bldP spid="65" grpId="1" animBg="1"/>
      <p:bldP spid="63" grpId="0" animBg="1" autoUpdateAnimBg="0"/>
      <p:bldP spid="63" grpId="1" animBg="1"/>
      <p:bldP spid="61" grpId="0" animBg="1" autoUpdateAnimBg="0"/>
      <p:bldP spid="61" grpId="1" animBg="1"/>
      <p:bldP spid="59" grpId="0" animBg="1" autoUpdateAnimBg="0"/>
      <p:bldP spid="59" grpId="1" animBg="1"/>
      <p:bldP spid="57" grpId="0" animBg="1" autoUpdateAnimBg="0"/>
      <p:bldP spid="57" grpId="1" animBg="1"/>
      <p:bldP spid="55" grpId="0" animBg="1" autoUpdateAnimBg="0"/>
      <p:bldP spid="55" grpId="1" animBg="1"/>
      <p:bldP spid="53" grpId="0" animBg="1" autoUpdateAnimBg="0"/>
      <p:bldP spid="53" grpId="1" animBg="1"/>
      <p:bldP spid="51" grpId="0" animBg="1" autoUpdateAnimBg="0"/>
      <p:bldP spid="51" grpId="1" animBg="1"/>
      <p:bldP spid="49" grpId="0" animBg="1" autoUpdateAnimBg="0"/>
      <p:bldP spid="49" grpId="1" animBg="1"/>
      <p:bldP spid="47" grpId="0" animBg="1" autoUpdateAnimBg="0"/>
      <p:bldP spid="47" grpId="1" animBg="1"/>
      <p:bldP spid="45" grpId="0" animBg="1" autoUpdateAnimBg="0"/>
      <p:bldP spid="45" grpId="1" animBg="1"/>
      <p:bldP spid="43" grpId="0" animBg="1" autoUpdateAnimBg="0"/>
      <p:bldP spid="43" grpId="1" animBg="1"/>
      <p:bldP spid="41" grpId="0" animBg="1" autoUpdateAnimBg="0"/>
      <p:bldP spid="41" grpId="1" animBg="1"/>
      <p:bldP spid="39" grpId="0" animBg="1" autoUpdateAnimBg="0"/>
      <p:bldP spid="39" grpId="1" animBg="1"/>
      <p:bldP spid="37" grpId="0" animBg="1" autoUpdateAnimBg="0"/>
      <p:bldP spid="37" grpId="1" animBg="1"/>
      <p:bldP spid="35" grpId="0" animBg="1" autoUpdateAnimBg="0"/>
      <p:bldP spid="35" grpId="1" animBg="1"/>
      <p:bldP spid="33" grpId="0" animBg="1" autoUpdateAnimBg="0"/>
      <p:bldP spid="33" grpId="1" animBg="1"/>
      <p:bldP spid="31" grpId="0" animBg="1" autoUpdateAnimBg="0"/>
      <p:bldP spid="31" grpId="1" animBg="1"/>
      <p:bldP spid="29" grpId="0" animBg="1" autoUpdateAnimBg="0"/>
      <p:bldP spid="29" grpId="1" animBg="1"/>
      <p:bldP spid="27" grpId="0" animBg="1" autoUpdateAnimBg="0"/>
      <p:bldP spid="27" grpId="1" animBg="1"/>
      <p:bldP spid="25" grpId="0" animBg="1" autoUpdateAnimBg="0"/>
      <p:bldP spid="25" grpId="1" animBg="1"/>
      <p:bldP spid="23" grpId="0" animBg="1" autoUpdateAnimBg="0"/>
      <p:bldP spid="23" grpId="1" animBg="1"/>
      <p:bldP spid="21" grpId="0" animBg="1" autoUpdateAnimBg="0"/>
      <p:bldP spid="21" grpId="1" animBg="1"/>
      <p:bldP spid="19" grpId="0" animBg="1" autoUpdateAnimBg="0"/>
      <p:bldP spid="19" grpId="1" animBg="1"/>
      <p:bldP spid="119" grpId="0" animBg="1"/>
      <p:bldP spid="123" grpId="0" animBg="1"/>
      <p:bldP spid="123" grpId="1" animBg="1"/>
      <p:bldP spid="58" grpId="0" animBg="1"/>
      <p:bldP spid="58" grpId="1" animBg="1"/>
      <p:bldP spid="161" grpId="0"/>
      <p:bldP spid="163" grpId="0"/>
      <p:bldP spid="165" grpId="0"/>
      <p:bldP spid="166" grpId="0"/>
      <p:bldP spid="167" grpId="0"/>
      <p:bldP spid="169" grpId="0"/>
      <p:bldP spid="171" grpId="0"/>
      <p:bldP spid="173" grpId="0"/>
      <p:bldP spid="175" grpId="0"/>
      <p:bldP spid="177" grpId="0"/>
      <p:bldP spid="179" grpId="0"/>
      <p:bldP spid="180" grpId="0" animBg="1"/>
      <p:bldP spid="181" grpId="0" animBg="1"/>
      <p:bldP spid="183" grpId="0" animBg="1"/>
      <p:bldP spid="184" grpId="0" animBg="1"/>
      <p:bldP spid="186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/>
      <p:bldP spid="266" grpId="0" animBg="1"/>
      <p:bldP spid="267" grpId="0"/>
      <p:bldP spid="268" grpId="0"/>
      <p:bldP spid="269" grpId="0" animBg="1"/>
      <p:bldP spid="270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PA-直接连接符 137">
            <a:extLst>
              <a:ext uri="{FF2B5EF4-FFF2-40B4-BE49-F238E27FC236}">
                <a16:creationId xmlns:a16="http://schemas.microsoft.com/office/drawing/2014/main" id="{764AB243-B4C6-4AA9-857E-D0AD3809C67D}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 flipH="1">
            <a:off x="5941919" y="-3809011"/>
            <a:ext cx="6096001" cy="3509831"/>
          </a:xfrm>
          <a:prstGeom prst="line">
            <a:avLst/>
          </a:prstGeom>
          <a:ln w="19380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A-直接连接符 139">
            <a:extLst>
              <a:ext uri="{FF2B5EF4-FFF2-40B4-BE49-F238E27FC236}">
                <a16:creationId xmlns:a16="http://schemas.microsoft.com/office/drawing/2014/main" id="{CFCC4BA8-469B-4FDD-9946-91282F150F8D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>
            <a:off x="6612269" y="-3809011"/>
            <a:ext cx="6096001" cy="3509831"/>
          </a:xfrm>
          <a:prstGeom prst="line">
            <a:avLst/>
          </a:prstGeom>
          <a:ln w="1699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PA-直接连接符 143">
            <a:extLst>
              <a:ext uri="{FF2B5EF4-FFF2-40B4-BE49-F238E27FC236}">
                <a16:creationId xmlns:a16="http://schemas.microsoft.com/office/drawing/2014/main" id="{5E833871-ABB3-4E03-8B43-50F85C444A45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H="1">
            <a:off x="10853252" y="-3809011"/>
            <a:ext cx="6096001" cy="3509831"/>
          </a:xfrm>
          <a:prstGeom prst="line">
            <a:avLst/>
          </a:prstGeom>
          <a:ln w="13639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A-直接连接符 145">
            <a:extLst>
              <a:ext uri="{FF2B5EF4-FFF2-40B4-BE49-F238E27FC236}">
                <a16:creationId xmlns:a16="http://schemas.microsoft.com/office/drawing/2014/main" id="{C12AEB57-6B32-4C9A-BC0F-3F9C2B1BB24C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1919819" y="-3809011"/>
            <a:ext cx="6096001" cy="3509831"/>
          </a:xfrm>
          <a:prstGeom prst="line">
            <a:avLst/>
          </a:prstGeom>
          <a:ln w="24726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A-直接连接符 148">
            <a:extLst>
              <a:ext uri="{FF2B5EF4-FFF2-40B4-BE49-F238E27FC236}">
                <a16:creationId xmlns:a16="http://schemas.microsoft.com/office/drawing/2014/main" id="{D7F8BDAF-175E-486A-8531-9C76A9193C71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H="1">
            <a:off x="12649200" y="-3384746"/>
            <a:ext cx="6096001" cy="3509831"/>
          </a:xfrm>
          <a:prstGeom prst="line">
            <a:avLst/>
          </a:prstGeom>
          <a:ln w="736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PA-直接连接符 151">
            <a:extLst>
              <a:ext uri="{FF2B5EF4-FFF2-40B4-BE49-F238E27FC236}">
                <a16:creationId xmlns:a16="http://schemas.microsoft.com/office/drawing/2014/main" id="{7235826C-3010-4B58-93C8-F70616536803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H="1">
            <a:off x="12649200" y="-3149160"/>
            <a:ext cx="6096001" cy="3509831"/>
          </a:xfrm>
          <a:prstGeom prst="line">
            <a:avLst/>
          </a:prstGeom>
          <a:ln w="8178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PA-直接连接符 153">
            <a:extLst>
              <a:ext uri="{FF2B5EF4-FFF2-40B4-BE49-F238E27FC236}">
                <a16:creationId xmlns:a16="http://schemas.microsoft.com/office/drawing/2014/main" id="{6D336395-AFC7-42A9-9E2B-C8BE8CE391EE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H="1">
            <a:off x="12649200" y="-2677988"/>
            <a:ext cx="6096001" cy="3509831"/>
          </a:xfrm>
          <a:prstGeom prst="line">
            <a:avLst/>
          </a:prstGeom>
          <a:ln w="13563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PA-直接连接符 157">
            <a:extLst>
              <a:ext uri="{FF2B5EF4-FFF2-40B4-BE49-F238E27FC236}">
                <a16:creationId xmlns:a16="http://schemas.microsoft.com/office/drawing/2014/main" id="{8F35F3D0-90CC-415A-80B0-E4DC566D3A10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H="1">
            <a:off x="12649200" y="-2206816"/>
            <a:ext cx="6096001" cy="3509831"/>
          </a:xfrm>
          <a:prstGeom prst="line">
            <a:avLst/>
          </a:prstGeom>
          <a:ln w="6502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PA-直接连接符 161">
            <a:extLst>
              <a:ext uri="{FF2B5EF4-FFF2-40B4-BE49-F238E27FC236}">
                <a16:creationId xmlns:a16="http://schemas.microsoft.com/office/drawing/2014/main" id="{95FA7E9A-9690-4D97-B299-85BB9AEB614E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H="1">
            <a:off x="7282619" y="-3809011"/>
            <a:ext cx="6096001" cy="3509831"/>
          </a:xfrm>
          <a:prstGeom prst="line">
            <a:avLst/>
          </a:prstGeom>
          <a:ln w="8953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PA-直接连接符 163">
            <a:extLst>
              <a:ext uri="{FF2B5EF4-FFF2-40B4-BE49-F238E27FC236}">
                <a16:creationId xmlns:a16="http://schemas.microsoft.com/office/drawing/2014/main" id="{61E8B0C7-397A-45A5-9A53-C689B429CBDD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12649200" y="-1735644"/>
            <a:ext cx="6096001" cy="3509831"/>
          </a:xfrm>
          <a:prstGeom prst="line">
            <a:avLst/>
          </a:prstGeom>
          <a:ln w="25019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PA-直接连接符 167">
            <a:extLst>
              <a:ext uri="{FF2B5EF4-FFF2-40B4-BE49-F238E27FC236}">
                <a16:creationId xmlns:a16="http://schemas.microsoft.com/office/drawing/2014/main" id="{A11CF143-8E11-486F-BDDA-8E036CF9A7AB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12649200" y="-1500058"/>
            <a:ext cx="6096001" cy="3509831"/>
          </a:xfrm>
          <a:prstGeom prst="line">
            <a:avLst/>
          </a:prstGeom>
          <a:ln w="1270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PA-直接连接符 169">
            <a:extLst>
              <a:ext uri="{FF2B5EF4-FFF2-40B4-BE49-F238E27FC236}">
                <a16:creationId xmlns:a16="http://schemas.microsoft.com/office/drawing/2014/main" id="{91A0816C-922B-42C4-837F-AD2653266CE5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2925344" y="-3809011"/>
            <a:ext cx="6096001" cy="3509831"/>
          </a:xfrm>
          <a:prstGeom prst="line">
            <a:avLst/>
          </a:prstGeom>
          <a:ln w="16725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A-直接连接符 171">
            <a:extLst>
              <a:ext uri="{FF2B5EF4-FFF2-40B4-BE49-F238E27FC236}">
                <a16:creationId xmlns:a16="http://schemas.microsoft.com/office/drawing/2014/main" id="{953E4C91-3048-4DAA-9E2B-2B14E1224DF5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5606744" y="-3809011"/>
            <a:ext cx="6096001" cy="3509831"/>
          </a:xfrm>
          <a:prstGeom prst="line">
            <a:avLst/>
          </a:prstGeom>
          <a:ln w="11722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PA-直接连接符 173">
            <a:extLst>
              <a:ext uri="{FF2B5EF4-FFF2-40B4-BE49-F238E27FC236}">
                <a16:creationId xmlns:a16="http://schemas.microsoft.com/office/drawing/2014/main" id="{91604AAD-D21F-467B-9118-2F77F5CB87CC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12649200" y="-557714"/>
            <a:ext cx="6096001" cy="3509831"/>
          </a:xfrm>
          <a:prstGeom prst="line">
            <a:avLst/>
          </a:prstGeom>
          <a:ln w="10109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PA-直接连接符 175">
            <a:extLst>
              <a:ext uri="{FF2B5EF4-FFF2-40B4-BE49-F238E27FC236}">
                <a16:creationId xmlns:a16="http://schemas.microsoft.com/office/drawing/2014/main" id="{53368C83-6396-43F1-8CE6-5719B4589287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 flipH="1">
            <a:off x="1249469" y="-3809011"/>
            <a:ext cx="6096001" cy="3509831"/>
          </a:xfrm>
          <a:prstGeom prst="line">
            <a:avLst/>
          </a:prstGeom>
          <a:ln w="10795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A-直接连接符 177">
            <a:extLst>
              <a:ext uri="{FF2B5EF4-FFF2-40B4-BE49-F238E27FC236}">
                <a16:creationId xmlns:a16="http://schemas.microsoft.com/office/drawing/2014/main" id="{73C9E8DA-8066-48F5-A726-A2290A3053D8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H="1">
            <a:off x="8958494" y="-3809011"/>
            <a:ext cx="6096001" cy="3509831"/>
          </a:xfrm>
          <a:prstGeom prst="line">
            <a:avLst/>
          </a:prstGeom>
          <a:ln w="15290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A-直接连接符 181">
            <a:extLst>
              <a:ext uri="{FF2B5EF4-FFF2-40B4-BE49-F238E27FC236}">
                <a16:creationId xmlns:a16="http://schemas.microsoft.com/office/drawing/2014/main" id="{FF956A28-2741-4EA7-8712-6F76F4F5399B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 flipH="1">
            <a:off x="12649200" y="149044"/>
            <a:ext cx="6096001" cy="3509831"/>
          </a:xfrm>
          <a:prstGeom prst="line">
            <a:avLst/>
          </a:prstGeom>
          <a:ln w="175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A-直接连接符 184">
            <a:extLst>
              <a:ext uri="{FF2B5EF4-FFF2-40B4-BE49-F238E27FC236}">
                <a16:creationId xmlns:a16="http://schemas.microsoft.com/office/drawing/2014/main" id="{78783B7E-D52C-4F2B-ACAC-86DAA0270978}"/>
              </a:ext>
            </a:extLst>
          </p:cNvPr>
          <p:cNvCxnSpPr>
            <a:cxnSpLocks/>
          </p:cNvCxnSpPr>
          <p:nvPr>
            <p:custDataLst>
              <p:tags r:id="rId18"/>
            </p:custDataLst>
          </p:nvPr>
        </p:nvCxnSpPr>
        <p:spPr>
          <a:xfrm flipH="1">
            <a:off x="12649200" y="384630"/>
            <a:ext cx="6096001" cy="3509831"/>
          </a:xfrm>
          <a:prstGeom prst="line">
            <a:avLst/>
          </a:prstGeom>
          <a:ln w="3149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PA-直接连接符 187">
            <a:extLst>
              <a:ext uri="{FF2B5EF4-FFF2-40B4-BE49-F238E27FC236}">
                <a16:creationId xmlns:a16="http://schemas.microsoft.com/office/drawing/2014/main" id="{926D9D0A-7207-47DF-81B5-133C0332716A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 flipH="1">
            <a:off x="10969544" y="-3809011"/>
            <a:ext cx="6096001" cy="3509831"/>
          </a:xfrm>
          <a:prstGeom prst="line">
            <a:avLst/>
          </a:prstGeom>
          <a:ln w="21018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A-直接连接符 190">
            <a:extLst>
              <a:ext uri="{FF2B5EF4-FFF2-40B4-BE49-F238E27FC236}">
                <a16:creationId xmlns:a16="http://schemas.microsoft.com/office/drawing/2014/main" id="{8A9EC71B-D9C5-4595-8DEE-70545BB8395C}"/>
              </a:ext>
            </a:extLst>
          </p:cNvPr>
          <p:cNvCxnSpPr>
            <a:cxnSpLocks/>
          </p:cNvCxnSpPr>
          <p:nvPr>
            <p:custDataLst>
              <p:tags r:id="rId20"/>
            </p:custDataLst>
          </p:nvPr>
        </p:nvCxnSpPr>
        <p:spPr>
          <a:xfrm flipH="1">
            <a:off x="12649200" y="855802"/>
            <a:ext cx="6096001" cy="3509831"/>
          </a:xfrm>
          <a:prstGeom prst="line">
            <a:avLst/>
          </a:prstGeom>
          <a:ln w="3060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PA-直接连接符 193">
            <a:extLst>
              <a:ext uri="{FF2B5EF4-FFF2-40B4-BE49-F238E27FC236}">
                <a16:creationId xmlns:a16="http://schemas.microsoft.com/office/drawing/2014/main" id="{8B6E69A5-6C63-45D1-B0B4-D900D5F3EADC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 flipH="1">
            <a:off x="12649200" y="1326974"/>
            <a:ext cx="6096001" cy="3509831"/>
          </a:xfrm>
          <a:prstGeom prst="line">
            <a:avLst/>
          </a:prstGeom>
          <a:ln w="22313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A-直接连接符 196">
            <a:extLst>
              <a:ext uri="{FF2B5EF4-FFF2-40B4-BE49-F238E27FC236}">
                <a16:creationId xmlns:a16="http://schemas.microsoft.com/office/drawing/2014/main" id="{F8CAAA62-D762-4302-A894-379B79D57B7A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 flipH="1">
            <a:off x="12649200" y="1798146"/>
            <a:ext cx="6096001" cy="3509831"/>
          </a:xfrm>
          <a:prstGeom prst="line">
            <a:avLst/>
          </a:prstGeom>
          <a:ln w="9055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PA-直接连接符 198">
            <a:extLst>
              <a:ext uri="{FF2B5EF4-FFF2-40B4-BE49-F238E27FC236}">
                <a16:creationId xmlns:a16="http://schemas.microsoft.com/office/drawing/2014/main" id="{D048DC88-F717-43F0-B48E-3873CFF6B5BB}"/>
              </a:ext>
            </a:extLst>
          </p:cNvPr>
          <p:cNvCxnSpPr>
            <a:cxnSpLocks/>
          </p:cNvCxnSpPr>
          <p:nvPr>
            <p:custDataLst>
              <p:tags r:id="rId23"/>
            </p:custDataLst>
          </p:nvPr>
        </p:nvCxnSpPr>
        <p:spPr>
          <a:xfrm flipH="1">
            <a:off x="12649200" y="2033732"/>
            <a:ext cx="6096001" cy="3509831"/>
          </a:xfrm>
          <a:prstGeom prst="line">
            <a:avLst/>
          </a:prstGeom>
          <a:ln w="19481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PA-直接连接符 203">
            <a:extLst>
              <a:ext uri="{FF2B5EF4-FFF2-40B4-BE49-F238E27FC236}">
                <a16:creationId xmlns:a16="http://schemas.microsoft.com/office/drawing/2014/main" id="{C54A716C-A38E-4EE3-8A30-713C72B0F7DA}"/>
              </a:ext>
            </a:extLst>
          </p:cNvPr>
          <p:cNvCxnSpPr>
            <a:cxnSpLocks/>
          </p:cNvCxnSpPr>
          <p:nvPr>
            <p:custDataLst>
              <p:tags r:id="rId24"/>
            </p:custDataLst>
          </p:nvPr>
        </p:nvCxnSpPr>
        <p:spPr>
          <a:xfrm flipH="1">
            <a:off x="3260519" y="-3809011"/>
            <a:ext cx="6096001" cy="3509831"/>
          </a:xfrm>
          <a:prstGeom prst="line">
            <a:avLst/>
          </a:prstGeom>
          <a:ln w="9398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PA-直接连接符 206">
            <a:extLst>
              <a:ext uri="{FF2B5EF4-FFF2-40B4-BE49-F238E27FC236}">
                <a16:creationId xmlns:a16="http://schemas.microsoft.com/office/drawing/2014/main" id="{314E2C3B-8988-4E9F-8FF4-6EBF746F853F}"/>
              </a:ext>
            </a:extLst>
          </p:cNvPr>
          <p:cNvCxnSpPr>
            <a:cxnSpLocks/>
          </p:cNvCxnSpPr>
          <p:nvPr>
            <p:custDataLst>
              <p:tags r:id="rId25"/>
            </p:custDataLst>
          </p:nvPr>
        </p:nvCxnSpPr>
        <p:spPr>
          <a:xfrm flipH="1">
            <a:off x="12649200" y="2740490"/>
            <a:ext cx="6096001" cy="3509831"/>
          </a:xfrm>
          <a:prstGeom prst="line">
            <a:avLst/>
          </a:prstGeom>
          <a:ln w="19227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PA-直接连接符 209">
            <a:extLst>
              <a:ext uri="{FF2B5EF4-FFF2-40B4-BE49-F238E27FC236}">
                <a16:creationId xmlns:a16="http://schemas.microsoft.com/office/drawing/2014/main" id="{86F731FD-54E2-44F8-BBE0-2AF3C399D83A}"/>
              </a:ext>
            </a:extLst>
          </p:cNvPr>
          <p:cNvCxnSpPr>
            <a:cxnSpLocks/>
          </p:cNvCxnSpPr>
          <p:nvPr>
            <p:custDataLst>
              <p:tags r:id="rId26"/>
            </p:custDataLst>
          </p:nvPr>
        </p:nvCxnSpPr>
        <p:spPr>
          <a:xfrm flipH="1">
            <a:off x="4936394" y="-3809011"/>
            <a:ext cx="6096001" cy="3509831"/>
          </a:xfrm>
          <a:prstGeom prst="line">
            <a:avLst/>
          </a:prstGeom>
          <a:ln w="8077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A-直接连接符 212">
            <a:extLst>
              <a:ext uri="{FF2B5EF4-FFF2-40B4-BE49-F238E27FC236}">
                <a16:creationId xmlns:a16="http://schemas.microsoft.com/office/drawing/2014/main" id="{BD3C22F5-CB72-467D-A875-2894D973FA6E}"/>
              </a:ext>
            </a:extLst>
          </p:cNvPr>
          <p:cNvCxnSpPr>
            <a:cxnSpLocks/>
          </p:cNvCxnSpPr>
          <p:nvPr>
            <p:custDataLst>
              <p:tags r:id="rId27"/>
            </p:custDataLst>
          </p:nvPr>
        </p:nvCxnSpPr>
        <p:spPr>
          <a:xfrm flipH="1">
            <a:off x="12649200" y="2976088"/>
            <a:ext cx="6096001" cy="3509831"/>
          </a:xfrm>
          <a:prstGeom prst="line">
            <a:avLst/>
          </a:prstGeom>
          <a:ln w="14897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PA-直接连接符 214">
            <a:extLst>
              <a:ext uri="{FF2B5EF4-FFF2-40B4-BE49-F238E27FC236}">
                <a16:creationId xmlns:a16="http://schemas.microsoft.com/office/drawing/2014/main" id="{0525FF4E-24B8-4E20-806F-BB4F6538C07C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11188427" y="-3809011"/>
            <a:ext cx="6096001" cy="3509831"/>
          </a:xfrm>
          <a:prstGeom prst="line">
            <a:avLst/>
          </a:prstGeom>
          <a:ln w="23939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A-直接连接符 216">
            <a:extLst>
              <a:ext uri="{FF2B5EF4-FFF2-40B4-BE49-F238E27FC236}">
                <a16:creationId xmlns:a16="http://schemas.microsoft.com/office/drawing/2014/main" id="{BE153E33-8FC2-429D-BA95-B82F9B1A9F0C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H="1">
            <a:off x="12162526" y="-3649262"/>
            <a:ext cx="6096001" cy="3509831"/>
          </a:xfrm>
          <a:prstGeom prst="line">
            <a:avLst/>
          </a:prstGeom>
          <a:ln w="14757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PA-直接连接符 219">
            <a:extLst>
              <a:ext uri="{FF2B5EF4-FFF2-40B4-BE49-F238E27FC236}">
                <a16:creationId xmlns:a16="http://schemas.microsoft.com/office/drawing/2014/main" id="{90E15824-1133-4355-A8F6-0266924DB919}"/>
              </a:ext>
            </a:extLst>
          </p:cNvPr>
          <p:cNvCxnSpPr>
            <a:cxnSpLocks/>
          </p:cNvCxnSpPr>
          <p:nvPr>
            <p:custDataLst>
              <p:tags r:id="rId30"/>
            </p:custDataLst>
          </p:nvPr>
        </p:nvCxnSpPr>
        <p:spPr>
          <a:xfrm flipH="1">
            <a:off x="12555514" y="-3453980"/>
            <a:ext cx="6096001" cy="3509831"/>
          </a:xfrm>
          <a:prstGeom prst="line">
            <a:avLst/>
          </a:prstGeom>
          <a:ln w="22834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PA-直接连接符 223">
            <a:extLst>
              <a:ext uri="{FF2B5EF4-FFF2-40B4-BE49-F238E27FC236}">
                <a16:creationId xmlns:a16="http://schemas.microsoft.com/office/drawing/2014/main" id="{4B5FCD12-BC81-422A-A542-021EA7B9317C}"/>
              </a:ext>
            </a:extLst>
          </p:cNvPr>
          <p:cNvCxnSpPr>
            <a:cxnSpLocks/>
          </p:cNvCxnSpPr>
          <p:nvPr>
            <p:custDataLst>
              <p:tags r:id="rId31"/>
            </p:custDataLst>
          </p:nvPr>
        </p:nvCxnSpPr>
        <p:spPr>
          <a:xfrm flipH="1">
            <a:off x="1584644" y="-3809011"/>
            <a:ext cx="6096001" cy="3509831"/>
          </a:xfrm>
          <a:prstGeom prst="line">
            <a:avLst/>
          </a:prstGeom>
          <a:ln w="2409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PA-直接连接符 227">
            <a:extLst>
              <a:ext uri="{FF2B5EF4-FFF2-40B4-BE49-F238E27FC236}">
                <a16:creationId xmlns:a16="http://schemas.microsoft.com/office/drawing/2014/main" id="{36844A67-41D7-491A-82B5-1036D718E814}"/>
              </a:ext>
            </a:extLst>
          </p:cNvPr>
          <p:cNvCxnSpPr>
            <a:cxnSpLocks/>
          </p:cNvCxnSpPr>
          <p:nvPr>
            <p:custDataLst>
              <p:tags r:id="rId32"/>
            </p:custDataLst>
          </p:nvPr>
        </p:nvCxnSpPr>
        <p:spPr>
          <a:xfrm flipH="1">
            <a:off x="3595694" y="-3809011"/>
            <a:ext cx="6096001" cy="3509831"/>
          </a:xfrm>
          <a:prstGeom prst="line">
            <a:avLst/>
          </a:prstGeom>
          <a:ln w="17411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PA-直接连接符 229">
            <a:extLst>
              <a:ext uri="{FF2B5EF4-FFF2-40B4-BE49-F238E27FC236}">
                <a16:creationId xmlns:a16="http://schemas.microsoft.com/office/drawing/2014/main" id="{6C204A13-7471-4352-A6B2-10E105C56B87}"/>
              </a:ext>
            </a:extLst>
          </p:cNvPr>
          <p:cNvCxnSpPr>
            <a:cxnSpLocks/>
          </p:cNvCxnSpPr>
          <p:nvPr>
            <p:custDataLst>
              <p:tags r:id="rId33"/>
            </p:custDataLst>
          </p:nvPr>
        </p:nvCxnSpPr>
        <p:spPr>
          <a:xfrm flipH="1">
            <a:off x="6947444" y="-3809011"/>
            <a:ext cx="6096001" cy="3509831"/>
          </a:xfrm>
          <a:prstGeom prst="line">
            <a:avLst/>
          </a:prstGeom>
          <a:ln w="6705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PA-直接连接符 233">
            <a:extLst>
              <a:ext uri="{FF2B5EF4-FFF2-40B4-BE49-F238E27FC236}">
                <a16:creationId xmlns:a16="http://schemas.microsoft.com/office/drawing/2014/main" id="{77A333B9-F21F-4D9F-83BC-C6726A5957B0}"/>
              </a:ext>
            </a:extLst>
          </p:cNvPr>
          <p:cNvCxnSpPr>
            <a:cxnSpLocks/>
          </p:cNvCxnSpPr>
          <p:nvPr>
            <p:custDataLst>
              <p:tags r:id="rId34"/>
            </p:custDataLst>
          </p:nvPr>
        </p:nvCxnSpPr>
        <p:spPr>
          <a:xfrm flipH="1">
            <a:off x="10182902" y="-3809011"/>
            <a:ext cx="6096001" cy="3509831"/>
          </a:xfrm>
          <a:prstGeom prst="line">
            <a:avLst/>
          </a:prstGeom>
          <a:ln w="2536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A-矩形 112">
            <a:extLst>
              <a:ext uri="{FF2B5EF4-FFF2-40B4-BE49-F238E27FC236}">
                <a16:creationId xmlns:a16="http://schemas.microsoft.com/office/drawing/2014/main" id="{C44C0774-7675-427D-95CA-EDAAC1DA8378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>
            <a:off x="4955990" y="265768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PA-矩形 110">
            <a:extLst>
              <a:ext uri="{FF2B5EF4-FFF2-40B4-BE49-F238E27FC236}">
                <a16:creationId xmlns:a16="http://schemas.microsoft.com/office/drawing/2014/main" id="{2BD96871-CA4A-4E1A-9D97-970BD54B10C8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4955990" y="265427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PA-矩形 108">
            <a:extLst>
              <a:ext uri="{FF2B5EF4-FFF2-40B4-BE49-F238E27FC236}">
                <a16:creationId xmlns:a16="http://schemas.microsoft.com/office/drawing/2014/main" id="{A127A2E8-9928-45CE-BD01-37D6F4B21D6F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4955990" y="265087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PA-矩形 106">
            <a:extLst>
              <a:ext uri="{FF2B5EF4-FFF2-40B4-BE49-F238E27FC236}">
                <a16:creationId xmlns:a16="http://schemas.microsoft.com/office/drawing/2014/main" id="{C276A834-383E-4A1A-9EFF-5731AC539515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955990" y="264746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PA-矩形 104">
            <a:extLst>
              <a:ext uri="{FF2B5EF4-FFF2-40B4-BE49-F238E27FC236}">
                <a16:creationId xmlns:a16="http://schemas.microsoft.com/office/drawing/2014/main" id="{69EAED54-2F6F-4999-9543-CBC20B356455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955990" y="264406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PA-矩形 102">
            <a:extLst>
              <a:ext uri="{FF2B5EF4-FFF2-40B4-BE49-F238E27FC236}">
                <a16:creationId xmlns:a16="http://schemas.microsoft.com/office/drawing/2014/main" id="{58C60072-D2B9-4B45-BC9F-62733734B634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4955990" y="264065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PA-矩形 100">
            <a:extLst>
              <a:ext uri="{FF2B5EF4-FFF2-40B4-BE49-F238E27FC236}">
                <a16:creationId xmlns:a16="http://schemas.microsoft.com/office/drawing/2014/main" id="{99CED069-7420-48BD-8BE7-1D3490CEA283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4955990" y="263724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PA-矩形 98">
            <a:extLst>
              <a:ext uri="{FF2B5EF4-FFF2-40B4-BE49-F238E27FC236}">
                <a16:creationId xmlns:a16="http://schemas.microsoft.com/office/drawing/2014/main" id="{67B0664B-2684-4B0B-8CA4-1C5F94A9276F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955990" y="263384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PA-矩形 96">
            <a:extLst>
              <a:ext uri="{FF2B5EF4-FFF2-40B4-BE49-F238E27FC236}">
                <a16:creationId xmlns:a16="http://schemas.microsoft.com/office/drawing/2014/main" id="{BF0ACF71-9C6D-42F2-A125-681C75EA42D9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4955990" y="263043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5" name="PA-矩形 94">
            <a:extLst>
              <a:ext uri="{FF2B5EF4-FFF2-40B4-BE49-F238E27FC236}">
                <a16:creationId xmlns:a16="http://schemas.microsoft.com/office/drawing/2014/main" id="{5C2B7976-3093-4B6B-B915-DF86C616DC90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4955990" y="262703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PA-矩形 92">
            <a:extLst>
              <a:ext uri="{FF2B5EF4-FFF2-40B4-BE49-F238E27FC236}">
                <a16:creationId xmlns:a16="http://schemas.microsoft.com/office/drawing/2014/main" id="{99433EFC-A504-4869-AB30-BDFA82B2289E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4955990" y="262362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PA-矩形 90">
            <a:extLst>
              <a:ext uri="{FF2B5EF4-FFF2-40B4-BE49-F238E27FC236}">
                <a16:creationId xmlns:a16="http://schemas.microsoft.com/office/drawing/2014/main" id="{42F0F42A-8570-48B4-B7BA-B75AEE912093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4955990" y="262022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9" name="PA-矩形 88">
            <a:extLst>
              <a:ext uri="{FF2B5EF4-FFF2-40B4-BE49-F238E27FC236}">
                <a16:creationId xmlns:a16="http://schemas.microsoft.com/office/drawing/2014/main" id="{FCEE6D9B-DBB7-49C9-A942-96F7B7C3433C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4955990" y="261681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7" name="PA-矩形 86">
            <a:extLst>
              <a:ext uri="{FF2B5EF4-FFF2-40B4-BE49-F238E27FC236}">
                <a16:creationId xmlns:a16="http://schemas.microsoft.com/office/drawing/2014/main" id="{002CC2C6-3A7D-4E8C-9124-D74D0951372F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55990" y="261341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PA-矩形 84">
            <a:extLst>
              <a:ext uri="{FF2B5EF4-FFF2-40B4-BE49-F238E27FC236}">
                <a16:creationId xmlns:a16="http://schemas.microsoft.com/office/drawing/2014/main" id="{129AF998-414F-46DE-8A83-D9034722635A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4955990" y="261000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PA-矩形 82">
            <a:extLst>
              <a:ext uri="{FF2B5EF4-FFF2-40B4-BE49-F238E27FC236}">
                <a16:creationId xmlns:a16="http://schemas.microsoft.com/office/drawing/2014/main" id="{ABC2FA09-864E-402B-A37B-FD33E277E418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4955990" y="260660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1" name="PA-矩形 80">
            <a:extLst>
              <a:ext uri="{FF2B5EF4-FFF2-40B4-BE49-F238E27FC236}">
                <a16:creationId xmlns:a16="http://schemas.microsoft.com/office/drawing/2014/main" id="{CB50FE3B-0B4B-4BD1-B019-906985A78F05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955990" y="260319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PA-矩形 78">
            <a:extLst>
              <a:ext uri="{FF2B5EF4-FFF2-40B4-BE49-F238E27FC236}">
                <a16:creationId xmlns:a16="http://schemas.microsoft.com/office/drawing/2014/main" id="{19C71501-C636-4F9A-9345-129959CB0323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955990" y="259979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PA-矩形 76">
            <a:extLst>
              <a:ext uri="{FF2B5EF4-FFF2-40B4-BE49-F238E27FC236}">
                <a16:creationId xmlns:a16="http://schemas.microsoft.com/office/drawing/2014/main" id="{001E03BC-9205-48DF-AE01-DF68C66A80B4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4955990" y="259638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PA-矩形 74">
            <a:extLst>
              <a:ext uri="{FF2B5EF4-FFF2-40B4-BE49-F238E27FC236}">
                <a16:creationId xmlns:a16="http://schemas.microsoft.com/office/drawing/2014/main" id="{446830BB-B040-4C5B-9710-2086A8210211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4955990" y="259297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PA-矩形 72">
            <a:extLst>
              <a:ext uri="{FF2B5EF4-FFF2-40B4-BE49-F238E27FC236}">
                <a16:creationId xmlns:a16="http://schemas.microsoft.com/office/drawing/2014/main" id="{23CEB4CE-DD10-4408-A88F-BBB779B5CA18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4955990" y="258957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PA-矩形 70">
            <a:extLst>
              <a:ext uri="{FF2B5EF4-FFF2-40B4-BE49-F238E27FC236}">
                <a16:creationId xmlns:a16="http://schemas.microsoft.com/office/drawing/2014/main" id="{2817689B-B58B-4855-BEF3-76D841B3BF12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4955990" y="258616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9" name="PA-矩形 68">
            <a:extLst>
              <a:ext uri="{FF2B5EF4-FFF2-40B4-BE49-F238E27FC236}">
                <a16:creationId xmlns:a16="http://schemas.microsoft.com/office/drawing/2014/main" id="{289C4C0E-2E21-493B-9C7E-E99A71BC5528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4955990" y="258276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7" name="PA-矩形 66">
            <a:extLst>
              <a:ext uri="{FF2B5EF4-FFF2-40B4-BE49-F238E27FC236}">
                <a16:creationId xmlns:a16="http://schemas.microsoft.com/office/drawing/2014/main" id="{DD54AF25-E3DC-4DF0-B115-30801D7E7660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4955990" y="257935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PA-矩形 64">
            <a:extLst>
              <a:ext uri="{FF2B5EF4-FFF2-40B4-BE49-F238E27FC236}">
                <a16:creationId xmlns:a16="http://schemas.microsoft.com/office/drawing/2014/main" id="{17C82D53-E0AC-4718-BF50-7298392F8449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4955990" y="257595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PA-矩形 62">
            <a:extLst>
              <a:ext uri="{FF2B5EF4-FFF2-40B4-BE49-F238E27FC236}">
                <a16:creationId xmlns:a16="http://schemas.microsoft.com/office/drawing/2014/main" id="{1C9B59A3-C947-4972-A162-995BFAD4C4C0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4955990" y="257254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PA-矩形 60">
            <a:extLst>
              <a:ext uri="{FF2B5EF4-FFF2-40B4-BE49-F238E27FC236}">
                <a16:creationId xmlns:a16="http://schemas.microsoft.com/office/drawing/2014/main" id="{32F24A03-1BC2-4CB8-BCD0-620ADE580D97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4955990" y="256914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PA-矩形 58">
            <a:extLst>
              <a:ext uri="{FF2B5EF4-FFF2-40B4-BE49-F238E27FC236}">
                <a16:creationId xmlns:a16="http://schemas.microsoft.com/office/drawing/2014/main" id="{A90B9D4B-5F63-4536-AF05-B25359FE617C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4955990" y="256573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PA-矩形 56">
            <a:extLst>
              <a:ext uri="{FF2B5EF4-FFF2-40B4-BE49-F238E27FC236}">
                <a16:creationId xmlns:a16="http://schemas.microsoft.com/office/drawing/2014/main" id="{A4DABE28-879D-45B1-9111-98BD1D485E67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4955990" y="256233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PA-矩形 54">
            <a:extLst>
              <a:ext uri="{FF2B5EF4-FFF2-40B4-BE49-F238E27FC236}">
                <a16:creationId xmlns:a16="http://schemas.microsoft.com/office/drawing/2014/main" id="{96FF752C-6CEF-4272-8EA4-16A6DEBF7A40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4955990" y="255892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PA-矩形 52">
            <a:extLst>
              <a:ext uri="{FF2B5EF4-FFF2-40B4-BE49-F238E27FC236}">
                <a16:creationId xmlns:a16="http://schemas.microsoft.com/office/drawing/2014/main" id="{9FB95EA9-4B01-43AA-9CCA-07614D61E2BE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4955990" y="255552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PA-矩形 50">
            <a:extLst>
              <a:ext uri="{FF2B5EF4-FFF2-40B4-BE49-F238E27FC236}">
                <a16:creationId xmlns:a16="http://schemas.microsoft.com/office/drawing/2014/main" id="{108F85FF-693E-4A69-9AA8-98B4B1A8F1D5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4955990" y="255211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PA-矩形 48">
            <a:extLst>
              <a:ext uri="{FF2B5EF4-FFF2-40B4-BE49-F238E27FC236}">
                <a16:creationId xmlns:a16="http://schemas.microsoft.com/office/drawing/2014/main" id="{162F9B85-99A0-4E82-BB60-7C99BA3A2916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4955990" y="254870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" name="PA-矩形 46">
            <a:extLst>
              <a:ext uri="{FF2B5EF4-FFF2-40B4-BE49-F238E27FC236}">
                <a16:creationId xmlns:a16="http://schemas.microsoft.com/office/drawing/2014/main" id="{602DE9AA-4589-4CC5-925C-2C9186CCC8EB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4955990" y="254530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PA-矩形 44">
            <a:extLst>
              <a:ext uri="{FF2B5EF4-FFF2-40B4-BE49-F238E27FC236}">
                <a16:creationId xmlns:a16="http://schemas.microsoft.com/office/drawing/2014/main" id="{281409B8-429E-4AF8-8DD7-A1AB10A61333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4955990" y="254189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3" name="PA-矩形 42">
            <a:extLst>
              <a:ext uri="{FF2B5EF4-FFF2-40B4-BE49-F238E27FC236}">
                <a16:creationId xmlns:a16="http://schemas.microsoft.com/office/drawing/2014/main" id="{D3E643D5-10E5-466F-BA30-5675577B94CB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4955990" y="253849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PA-矩形 40">
            <a:extLst>
              <a:ext uri="{FF2B5EF4-FFF2-40B4-BE49-F238E27FC236}">
                <a16:creationId xmlns:a16="http://schemas.microsoft.com/office/drawing/2014/main" id="{5D8457FF-091C-4B8D-8E2A-49DE8D4D1753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4955990" y="253508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PA-矩形 38">
            <a:extLst>
              <a:ext uri="{FF2B5EF4-FFF2-40B4-BE49-F238E27FC236}">
                <a16:creationId xmlns:a16="http://schemas.microsoft.com/office/drawing/2014/main" id="{D63DF299-30E4-4E34-9AEC-0E2B25A4A108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4955990" y="253168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PA-矩形 36">
            <a:extLst>
              <a:ext uri="{FF2B5EF4-FFF2-40B4-BE49-F238E27FC236}">
                <a16:creationId xmlns:a16="http://schemas.microsoft.com/office/drawing/2014/main" id="{63F74CF8-4CF7-4A06-B3D2-E639A45135E5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4955990" y="252827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PA-矩形 34">
            <a:extLst>
              <a:ext uri="{FF2B5EF4-FFF2-40B4-BE49-F238E27FC236}">
                <a16:creationId xmlns:a16="http://schemas.microsoft.com/office/drawing/2014/main" id="{63202007-61EA-44BF-ADF4-AB0497E9DB15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4955990" y="252487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PA-矩形 32">
            <a:extLst>
              <a:ext uri="{FF2B5EF4-FFF2-40B4-BE49-F238E27FC236}">
                <a16:creationId xmlns:a16="http://schemas.microsoft.com/office/drawing/2014/main" id="{C59683CA-E6EB-4E63-AA21-9D053A4CC743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4955990" y="252146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PA-矩形 30">
            <a:extLst>
              <a:ext uri="{FF2B5EF4-FFF2-40B4-BE49-F238E27FC236}">
                <a16:creationId xmlns:a16="http://schemas.microsoft.com/office/drawing/2014/main" id="{CC377DD1-3228-4E0C-953E-1C6E02D7DBA4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4955990" y="251806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PA-矩形 28">
            <a:extLst>
              <a:ext uri="{FF2B5EF4-FFF2-40B4-BE49-F238E27FC236}">
                <a16:creationId xmlns:a16="http://schemas.microsoft.com/office/drawing/2014/main" id="{8E9072C2-10FD-4CEF-A955-364C79B3EA6C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955990" y="251465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PA-矩形 26">
            <a:extLst>
              <a:ext uri="{FF2B5EF4-FFF2-40B4-BE49-F238E27FC236}">
                <a16:creationId xmlns:a16="http://schemas.microsoft.com/office/drawing/2014/main" id="{65E1BCCD-821E-4538-9BFB-63380D005086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955990" y="251125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PA-矩形 24">
            <a:extLst>
              <a:ext uri="{FF2B5EF4-FFF2-40B4-BE49-F238E27FC236}">
                <a16:creationId xmlns:a16="http://schemas.microsoft.com/office/drawing/2014/main" id="{901CE9E2-9772-4F4D-B4D0-A082079E7E59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4955990" y="250784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PA-矩形 22">
            <a:extLst>
              <a:ext uri="{FF2B5EF4-FFF2-40B4-BE49-F238E27FC236}">
                <a16:creationId xmlns:a16="http://schemas.microsoft.com/office/drawing/2014/main" id="{6C07A713-FDBE-48B0-8723-58598A6EDF75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4955990" y="250444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PA-矩形 20">
            <a:extLst>
              <a:ext uri="{FF2B5EF4-FFF2-40B4-BE49-F238E27FC236}">
                <a16:creationId xmlns:a16="http://schemas.microsoft.com/office/drawing/2014/main" id="{B18BB440-5D26-44DF-8C17-8C7684A9B1B2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4955990" y="250103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PA-矩形 18">
            <a:extLst>
              <a:ext uri="{FF2B5EF4-FFF2-40B4-BE49-F238E27FC236}">
                <a16:creationId xmlns:a16="http://schemas.microsoft.com/office/drawing/2014/main" id="{EE5191F3-4662-44C7-8F81-D2E41A3F507A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4955990" y="249762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PA-矩形 7">
            <a:extLst>
              <a:ext uri="{FF2B5EF4-FFF2-40B4-BE49-F238E27FC236}">
                <a16:creationId xmlns:a16="http://schemas.microsoft.com/office/drawing/2014/main" id="{AFAB9957-A121-4EC8-8796-92EC2383BA50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4955990" y="2485766"/>
            <a:ext cx="2280020" cy="170269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PA-任意多边形 117">
            <a:extLst>
              <a:ext uri="{FF2B5EF4-FFF2-40B4-BE49-F238E27FC236}">
                <a16:creationId xmlns:a16="http://schemas.microsoft.com/office/drawing/2014/main" id="{AEF79A58-11AA-48B9-BE2E-AEB41749049A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4899660" y="2247900"/>
            <a:ext cx="2705100" cy="1656080"/>
          </a:xfrm>
          <a:custGeom>
            <a:avLst/>
            <a:gdLst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341120 w 2705100"/>
              <a:gd name="connsiteY7" fmla="*/ 1584960 h 1783080"/>
              <a:gd name="connsiteX8" fmla="*/ 0 w 2705100"/>
              <a:gd name="connsiteY8" fmla="*/ 80010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82700 w 2705100"/>
              <a:gd name="connsiteY7" fmla="*/ 156210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676752"/>
              <a:gd name="connsiteX1" fmla="*/ 2705100 w 2705100"/>
              <a:gd name="connsiteY1" fmla="*/ 746760 h 1676752"/>
              <a:gd name="connsiteX2" fmla="*/ 2705100 w 2705100"/>
              <a:gd name="connsiteY2" fmla="*/ 752741 h 1676752"/>
              <a:gd name="connsiteX3" fmla="*/ 2701290 w 2705100"/>
              <a:gd name="connsiteY3" fmla="*/ 750570 h 1676752"/>
              <a:gd name="connsiteX4" fmla="*/ 1339850 w 2705100"/>
              <a:gd name="connsiteY4" fmla="*/ 1532890 h 1676752"/>
              <a:gd name="connsiteX5" fmla="*/ 1522272 w 2705100"/>
              <a:gd name="connsiteY5" fmla="*/ 1676752 h 1676752"/>
              <a:gd name="connsiteX6" fmla="*/ 1287780 w 2705100"/>
              <a:gd name="connsiteY6" fmla="*/ 1656080 h 1676752"/>
              <a:gd name="connsiteX7" fmla="*/ 1282700 w 2705100"/>
              <a:gd name="connsiteY7" fmla="*/ 1562100 h 1676752"/>
              <a:gd name="connsiteX8" fmla="*/ 0 w 2705100"/>
              <a:gd name="connsiteY8" fmla="*/ 800100 h 1676752"/>
              <a:gd name="connsiteX9" fmla="*/ 1394460 w 2705100"/>
              <a:gd name="connsiteY9" fmla="*/ 0 h 1676752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523490 w 2705100"/>
              <a:gd name="connsiteY4" fmla="*/ 9715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698750 w 2705100"/>
              <a:gd name="connsiteY4" fmla="*/ 9080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3830 w 2705100"/>
              <a:gd name="connsiteY3" fmla="*/ 948690 h 1656080"/>
              <a:gd name="connsiteX4" fmla="*/ 1827072 w 2705100"/>
              <a:gd name="connsiteY4" fmla="*/ 1412592 h 1656080"/>
              <a:gd name="connsiteX5" fmla="*/ 1287780 w 2705100"/>
              <a:gd name="connsiteY5" fmla="*/ 1656080 h 1656080"/>
              <a:gd name="connsiteX6" fmla="*/ 1282700 w 2705100"/>
              <a:gd name="connsiteY6" fmla="*/ 1562100 h 1656080"/>
              <a:gd name="connsiteX7" fmla="*/ 0 w 2705100"/>
              <a:gd name="connsiteY7" fmla="*/ 800100 h 1656080"/>
              <a:gd name="connsiteX8" fmla="*/ 1394460 w 2705100"/>
              <a:gd name="connsiteY8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3830 w 2705100"/>
              <a:gd name="connsiteY2" fmla="*/ 948690 h 1656080"/>
              <a:gd name="connsiteX3" fmla="*/ 1827072 w 2705100"/>
              <a:gd name="connsiteY3" fmla="*/ 1412592 h 1656080"/>
              <a:gd name="connsiteX4" fmla="*/ 1287780 w 2705100"/>
              <a:gd name="connsiteY4" fmla="*/ 1656080 h 1656080"/>
              <a:gd name="connsiteX5" fmla="*/ 1282700 w 2705100"/>
              <a:gd name="connsiteY5" fmla="*/ 1562100 h 1656080"/>
              <a:gd name="connsiteX6" fmla="*/ 0 w 2705100"/>
              <a:gd name="connsiteY6" fmla="*/ 800100 h 1656080"/>
              <a:gd name="connsiteX7" fmla="*/ 1394460 w 2705100"/>
              <a:gd name="connsiteY7" fmla="*/ 0 h 16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1656080">
                <a:moveTo>
                  <a:pt x="1394460" y="0"/>
                </a:moveTo>
                <a:lnTo>
                  <a:pt x="2705100" y="746760"/>
                </a:lnTo>
                <a:cubicBezTo>
                  <a:pt x="2704677" y="814070"/>
                  <a:pt x="2704253" y="881380"/>
                  <a:pt x="2703830" y="948690"/>
                </a:cubicBezTo>
                <a:cubicBezTo>
                  <a:pt x="2442057" y="1052524"/>
                  <a:pt x="2119325" y="1257958"/>
                  <a:pt x="1827072" y="1412592"/>
                </a:cubicBezTo>
                <a:cubicBezTo>
                  <a:pt x="1512688" y="1387075"/>
                  <a:pt x="1467544" y="1574917"/>
                  <a:pt x="1287780" y="1656080"/>
                </a:cubicBezTo>
                <a:lnTo>
                  <a:pt x="1282700" y="1562100"/>
                </a:lnTo>
                <a:lnTo>
                  <a:pt x="0" y="800100"/>
                </a:lnTo>
                <a:lnTo>
                  <a:pt x="139446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1" name="PA-文本框 3">
            <a:extLst>
              <a:ext uri="{FF2B5EF4-FFF2-40B4-BE49-F238E27FC236}">
                <a16:creationId xmlns:a16="http://schemas.microsoft.com/office/drawing/2014/main" id="{0BFB227B-F3C2-4622-BAE5-F741B35DE481}"/>
              </a:ext>
            </a:extLst>
          </p:cNvPr>
          <p:cNvSpPr txBox="1"/>
          <p:nvPr>
            <p:custDataLst>
              <p:tags r:id="rId85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3" name="PA-文本框 3">
            <a:extLst>
              <a:ext uri="{FF2B5EF4-FFF2-40B4-BE49-F238E27FC236}">
                <a16:creationId xmlns:a16="http://schemas.microsoft.com/office/drawing/2014/main" id="{C65376B7-3C07-4B24-8CC6-C8CB3A2DD1E0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5" name="PA-文本框 3">
            <a:extLst>
              <a:ext uri="{FF2B5EF4-FFF2-40B4-BE49-F238E27FC236}">
                <a16:creationId xmlns:a16="http://schemas.microsoft.com/office/drawing/2014/main" id="{B9A52635-B55C-4E46-B716-F32BCC413E9F}"/>
              </a:ext>
            </a:extLst>
          </p:cNvPr>
          <p:cNvSpPr txBox="1"/>
          <p:nvPr>
            <p:custDataLst>
              <p:tags r:id="rId87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6" name="PA-文本框 3">
            <a:extLst>
              <a:ext uri="{FF2B5EF4-FFF2-40B4-BE49-F238E27FC236}">
                <a16:creationId xmlns:a16="http://schemas.microsoft.com/office/drawing/2014/main" id="{98450B2E-0DC6-4B95-BDCD-2DFF4CBC437B}"/>
              </a:ext>
            </a:extLst>
          </p:cNvPr>
          <p:cNvSpPr txBox="1"/>
          <p:nvPr>
            <p:custDataLst>
              <p:tags r:id="rId88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7" name="PA-文本框 3">
            <a:extLst>
              <a:ext uri="{FF2B5EF4-FFF2-40B4-BE49-F238E27FC236}">
                <a16:creationId xmlns:a16="http://schemas.microsoft.com/office/drawing/2014/main" id="{3AC54F9A-32FE-42AB-97D9-5CD45E9E5314}"/>
              </a:ext>
            </a:extLst>
          </p:cNvPr>
          <p:cNvSpPr txBox="1"/>
          <p:nvPr>
            <p:custDataLst>
              <p:tags r:id="rId89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9" name="PA-文本框 3">
            <a:extLst>
              <a:ext uri="{FF2B5EF4-FFF2-40B4-BE49-F238E27FC236}">
                <a16:creationId xmlns:a16="http://schemas.microsoft.com/office/drawing/2014/main" id="{AF8C2269-9043-4BDA-9DB3-84C55DD915D9}"/>
              </a:ext>
            </a:extLst>
          </p:cNvPr>
          <p:cNvSpPr txBox="1"/>
          <p:nvPr>
            <p:custDataLst>
              <p:tags r:id="rId90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1" name="PA-文本框 3">
            <a:extLst>
              <a:ext uri="{FF2B5EF4-FFF2-40B4-BE49-F238E27FC236}">
                <a16:creationId xmlns:a16="http://schemas.microsoft.com/office/drawing/2014/main" id="{77AEFC87-0400-4AC2-8D09-09954CBA16A8}"/>
              </a:ext>
            </a:extLst>
          </p:cNvPr>
          <p:cNvSpPr txBox="1"/>
          <p:nvPr>
            <p:custDataLst>
              <p:tags r:id="rId91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3" name="PA-文本框 3">
            <a:extLst>
              <a:ext uri="{FF2B5EF4-FFF2-40B4-BE49-F238E27FC236}">
                <a16:creationId xmlns:a16="http://schemas.microsoft.com/office/drawing/2014/main" id="{0F5378DF-7E54-4967-A1BC-0B554ECDC9B3}"/>
              </a:ext>
            </a:extLst>
          </p:cNvPr>
          <p:cNvSpPr txBox="1"/>
          <p:nvPr>
            <p:custDataLst>
              <p:tags r:id="rId92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5" name="PA-文本框 3">
            <a:extLst>
              <a:ext uri="{FF2B5EF4-FFF2-40B4-BE49-F238E27FC236}">
                <a16:creationId xmlns:a16="http://schemas.microsoft.com/office/drawing/2014/main" id="{9D060523-09EA-4028-878C-B87BA58CF5CE}"/>
              </a:ext>
            </a:extLst>
          </p:cNvPr>
          <p:cNvSpPr txBox="1"/>
          <p:nvPr>
            <p:custDataLst>
              <p:tags r:id="rId93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7" name="PA-文本框 3">
            <a:extLst>
              <a:ext uri="{FF2B5EF4-FFF2-40B4-BE49-F238E27FC236}">
                <a16:creationId xmlns:a16="http://schemas.microsoft.com/office/drawing/2014/main" id="{6CC07A0B-A623-4C79-9B86-DB6E0EA13C62}"/>
              </a:ext>
            </a:extLst>
          </p:cNvPr>
          <p:cNvSpPr txBox="1"/>
          <p:nvPr>
            <p:custDataLst>
              <p:tags r:id="rId94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9" name="PA-文本框 3">
            <a:extLst>
              <a:ext uri="{FF2B5EF4-FFF2-40B4-BE49-F238E27FC236}">
                <a16:creationId xmlns:a16="http://schemas.microsoft.com/office/drawing/2014/main" id="{3BEB4423-F126-4B30-8269-9186EED6A9B6}"/>
              </a:ext>
            </a:extLst>
          </p:cNvPr>
          <p:cNvSpPr txBox="1"/>
          <p:nvPr>
            <p:custDataLst>
              <p:tags r:id="rId95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80" name="PA-椭圆 54">
            <a:extLst>
              <a:ext uri="{FF2B5EF4-FFF2-40B4-BE49-F238E27FC236}">
                <a16:creationId xmlns:a16="http://schemas.microsoft.com/office/drawing/2014/main" id="{C06436A9-FDF8-423B-BF98-41795184D0DE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1" name="PA-椭圆 54">
            <a:extLst>
              <a:ext uri="{FF2B5EF4-FFF2-40B4-BE49-F238E27FC236}">
                <a16:creationId xmlns:a16="http://schemas.microsoft.com/office/drawing/2014/main" id="{9552C7DA-BAEF-4E17-AC01-147C976F38CC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3" name="PA-椭圆 54">
            <a:extLst>
              <a:ext uri="{FF2B5EF4-FFF2-40B4-BE49-F238E27FC236}">
                <a16:creationId xmlns:a16="http://schemas.microsoft.com/office/drawing/2014/main" id="{38D4AE96-2F94-4078-B8BE-F739624457FB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4" name="PA-椭圆 54">
            <a:extLst>
              <a:ext uri="{FF2B5EF4-FFF2-40B4-BE49-F238E27FC236}">
                <a16:creationId xmlns:a16="http://schemas.microsoft.com/office/drawing/2014/main" id="{8B05776E-84BA-4252-ADF2-057F31C0CE0B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6" name="PA-椭圆 54">
            <a:extLst>
              <a:ext uri="{FF2B5EF4-FFF2-40B4-BE49-F238E27FC236}">
                <a16:creationId xmlns:a16="http://schemas.microsoft.com/office/drawing/2014/main" id="{34408098-8805-460A-840B-760DF0C53796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87" name="PA-组合 3">
            <a:extLst>
              <a:ext uri="{FF2B5EF4-FFF2-40B4-BE49-F238E27FC236}">
                <a16:creationId xmlns:a16="http://schemas.microsoft.com/office/drawing/2014/main" id="{E6CB0BE4-266C-4684-B005-32BD9D9EF264}"/>
              </a:ext>
            </a:extLst>
          </p:cNvPr>
          <p:cNvGrpSpPr/>
          <p:nvPr>
            <p:custDataLst>
              <p:tags r:id="rId101"/>
            </p:custDataLst>
          </p:nvPr>
        </p:nvGrpSpPr>
        <p:grpSpPr>
          <a:xfrm>
            <a:off x="4899660" y="2294200"/>
            <a:ext cx="2705100" cy="2066172"/>
            <a:chOff x="4899660" y="2294200"/>
            <a:chExt cx="2705100" cy="2066172"/>
          </a:xfrm>
        </p:grpSpPr>
        <p:sp>
          <p:nvSpPr>
            <p:cNvPr id="189" name="PA-矩形 112">
              <a:extLst>
                <a:ext uri="{FF2B5EF4-FFF2-40B4-BE49-F238E27FC236}">
                  <a16:creationId xmlns:a16="http://schemas.microsoft.com/office/drawing/2014/main" id="{267A3AC2-E806-46D9-951F-7706597668EB}"/>
                </a:ext>
              </a:extLst>
            </p:cNvPr>
            <p:cNvSpPr/>
            <p:nvPr>
              <p:custDataLst>
                <p:tags r:id="rId173"/>
              </p:custDataLst>
            </p:nvPr>
          </p:nvSpPr>
          <p:spPr>
            <a:xfrm>
              <a:off x="4955990" y="265768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0" name="PA-矩形 110">
              <a:extLst>
                <a:ext uri="{FF2B5EF4-FFF2-40B4-BE49-F238E27FC236}">
                  <a16:creationId xmlns:a16="http://schemas.microsoft.com/office/drawing/2014/main" id="{197986B2-61C0-4FFF-8E1F-A1FBF93366A2}"/>
                </a:ext>
              </a:extLst>
            </p:cNvPr>
            <p:cNvSpPr/>
            <p:nvPr>
              <p:custDataLst>
                <p:tags r:id="rId174"/>
              </p:custDataLst>
            </p:nvPr>
          </p:nvSpPr>
          <p:spPr>
            <a:xfrm>
              <a:off x="4955990" y="265427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2" name="PA-矩形 108">
              <a:extLst>
                <a:ext uri="{FF2B5EF4-FFF2-40B4-BE49-F238E27FC236}">
                  <a16:creationId xmlns:a16="http://schemas.microsoft.com/office/drawing/2014/main" id="{3DDDE9D4-3D3F-4DE5-A207-ED871C9F8B4D}"/>
                </a:ext>
              </a:extLst>
            </p:cNvPr>
            <p:cNvSpPr/>
            <p:nvPr>
              <p:custDataLst>
                <p:tags r:id="rId175"/>
              </p:custDataLst>
            </p:nvPr>
          </p:nvSpPr>
          <p:spPr>
            <a:xfrm>
              <a:off x="4955990" y="265087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3" name="PA-矩形 106">
              <a:extLst>
                <a:ext uri="{FF2B5EF4-FFF2-40B4-BE49-F238E27FC236}">
                  <a16:creationId xmlns:a16="http://schemas.microsoft.com/office/drawing/2014/main" id="{0AF79038-BBB4-4AD2-84AF-556C0225B501}"/>
                </a:ext>
              </a:extLst>
            </p:cNvPr>
            <p:cNvSpPr/>
            <p:nvPr>
              <p:custDataLst>
                <p:tags r:id="rId176"/>
              </p:custDataLst>
            </p:nvPr>
          </p:nvSpPr>
          <p:spPr>
            <a:xfrm>
              <a:off x="4955990" y="264746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5" name="PA-矩形 104">
              <a:extLst>
                <a:ext uri="{FF2B5EF4-FFF2-40B4-BE49-F238E27FC236}">
                  <a16:creationId xmlns:a16="http://schemas.microsoft.com/office/drawing/2014/main" id="{FF6967CA-A967-4BFD-B7CE-ED820A56C898}"/>
                </a:ext>
              </a:extLst>
            </p:cNvPr>
            <p:cNvSpPr/>
            <p:nvPr>
              <p:custDataLst>
                <p:tags r:id="rId177"/>
              </p:custDataLst>
            </p:nvPr>
          </p:nvSpPr>
          <p:spPr>
            <a:xfrm>
              <a:off x="4955990" y="264406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6" name="PA-矩形 102">
              <a:extLst>
                <a:ext uri="{FF2B5EF4-FFF2-40B4-BE49-F238E27FC236}">
                  <a16:creationId xmlns:a16="http://schemas.microsoft.com/office/drawing/2014/main" id="{D1F59C0C-82F1-4F22-9584-0A0F4B7A8C5E}"/>
                </a:ext>
              </a:extLst>
            </p:cNvPr>
            <p:cNvSpPr/>
            <p:nvPr>
              <p:custDataLst>
                <p:tags r:id="rId178"/>
              </p:custDataLst>
            </p:nvPr>
          </p:nvSpPr>
          <p:spPr>
            <a:xfrm>
              <a:off x="4955990" y="264065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8" name="PA-矩形 100">
              <a:extLst>
                <a:ext uri="{FF2B5EF4-FFF2-40B4-BE49-F238E27FC236}">
                  <a16:creationId xmlns:a16="http://schemas.microsoft.com/office/drawing/2014/main" id="{29B5580F-66E1-402A-AD8E-91A314F676B9}"/>
                </a:ext>
              </a:extLst>
            </p:cNvPr>
            <p:cNvSpPr/>
            <p:nvPr>
              <p:custDataLst>
                <p:tags r:id="rId179"/>
              </p:custDataLst>
            </p:nvPr>
          </p:nvSpPr>
          <p:spPr>
            <a:xfrm>
              <a:off x="4955990" y="263724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0" name="PA-矩形 98">
              <a:extLst>
                <a:ext uri="{FF2B5EF4-FFF2-40B4-BE49-F238E27FC236}">
                  <a16:creationId xmlns:a16="http://schemas.microsoft.com/office/drawing/2014/main" id="{1D9B22C1-06A4-40C2-B223-35D4294D3A51}"/>
                </a:ext>
              </a:extLst>
            </p:cNvPr>
            <p:cNvSpPr/>
            <p:nvPr>
              <p:custDataLst>
                <p:tags r:id="rId180"/>
              </p:custDataLst>
            </p:nvPr>
          </p:nvSpPr>
          <p:spPr>
            <a:xfrm>
              <a:off x="4955990" y="263384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1" name="PA-矩形 96">
              <a:extLst>
                <a:ext uri="{FF2B5EF4-FFF2-40B4-BE49-F238E27FC236}">
                  <a16:creationId xmlns:a16="http://schemas.microsoft.com/office/drawing/2014/main" id="{216D8798-20DC-4CD4-A989-3545A987606A}"/>
                </a:ext>
              </a:extLst>
            </p:cNvPr>
            <p:cNvSpPr/>
            <p:nvPr>
              <p:custDataLst>
                <p:tags r:id="rId181"/>
              </p:custDataLst>
            </p:nvPr>
          </p:nvSpPr>
          <p:spPr>
            <a:xfrm>
              <a:off x="4955990" y="263043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2" name="PA-矩形 94">
              <a:extLst>
                <a:ext uri="{FF2B5EF4-FFF2-40B4-BE49-F238E27FC236}">
                  <a16:creationId xmlns:a16="http://schemas.microsoft.com/office/drawing/2014/main" id="{2E4FD329-B8B7-462E-B078-F7D9E065319D}"/>
                </a:ext>
              </a:extLst>
            </p:cNvPr>
            <p:cNvSpPr/>
            <p:nvPr>
              <p:custDataLst>
                <p:tags r:id="rId182"/>
              </p:custDataLst>
            </p:nvPr>
          </p:nvSpPr>
          <p:spPr>
            <a:xfrm>
              <a:off x="4955990" y="262703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3" name="PA-矩形 92">
              <a:extLst>
                <a:ext uri="{FF2B5EF4-FFF2-40B4-BE49-F238E27FC236}">
                  <a16:creationId xmlns:a16="http://schemas.microsoft.com/office/drawing/2014/main" id="{1ADB6BDC-ACCD-49CF-9D7D-BD5BBBECC414}"/>
                </a:ext>
              </a:extLst>
            </p:cNvPr>
            <p:cNvSpPr/>
            <p:nvPr>
              <p:custDataLst>
                <p:tags r:id="rId183"/>
              </p:custDataLst>
            </p:nvPr>
          </p:nvSpPr>
          <p:spPr>
            <a:xfrm>
              <a:off x="4955990" y="262362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5" name="PA-矩形 90">
              <a:extLst>
                <a:ext uri="{FF2B5EF4-FFF2-40B4-BE49-F238E27FC236}">
                  <a16:creationId xmlns:a16="http://schemas.microsoft.com/office/drawing/2014/main" id="{F3DC3949-BADE-453D-8B25-01FE181C05AF}"/>
                </a:ext>
              </a:extLst>
            </p:cNvPr>
            <p:cNvSpPr/>
            <p:nvPr>
              <p:custDataLst>
                <p:tags r:id="rId184"/>
              </p:custDataLst>
            </p:nvPr>
          </p:nvSpPr>
          <p:spPr>
            <a:xfrm>
              <a:off x="4955990" y="262022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6" name="PA-矩形 88">
              <a:extLst>
                <a:ext uri="{FF2B5EF4-FFF2-40B4-BE49-F238E27FC236}">
                  <a16:creationId xmlns:a16="http://schemas.microsoft.com/office/drawing/2014/main" id="{3867166E-1FAA-4C8D-BAFB-ACE6F069A034}"/>
                </a:ext>
              </a:extLst>
            </p:cNvPr>
            <p:cNvSpPr/>
            <p:nvPr>
              <p:custDataLst>
                <p:tags r:id="rId185"/>
              </p:custDataLst>
            </p:nvPr>
          </p:nvSpPr>
          <p:spPr>
            <a:xfrm>
              <a:off x="4955990" y="261681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8" name="PA-矩形 86">
              <a:extLst>
                <a:ext uri="{FF2B5EF4-FFF2-40B4-BE49-F238E27FC236}">
                  <a16:creationId xmlns:a16="http://schemas.microsoft.com/office/drawing/2014/main" id="{4104D5BD-ACBD-437D-820C-8879656B4DB3}"/>
                </a:ext>
              </a:extLst>
            </p:cNvPr>
            <p:cNvSpPr/>
            <p:nvPr>
              <p:custDataLst>
                <p:tags r:id="rId186"/>
              </p:custDataLst>
            </p:nvPr>
          </p:nvSpPr>
          <p:spPr>
            <a:xfrm>
              <a:off x="4955990" y="261341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9" name="PA-矩形 84">
              <a:extLst>
                <a:ext uri="{FF2B5EF4-FFF2-40B4-BE49-F238E27FC236}">
                  <a16:creationId xmlns:a16="http://schemas.microsoft.com/office/drawing/2014/main" id="{A107F0E1-294F-46C0-94D4-88ABE6E2AE06}"/>
                </a:ext>
              </a:extLst>
            </p:cNvPr>
            <p:cNvSpPr/>
            <p:nvPr>
              <p:custDataLst>
                <p:tags r:id="rId187"/>
              </p:custDataLst>
            </p:nvPr>
          </p:nvSpPr>
          <p:spPr>
            <a:xfrm>
              <a:off x="4955990" y="261000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1" name="PA-矩形 82">
              <a:extLst>
                <a:ext uri="{FF2B5EF4-FFF2-40B4-BE49-F238E27FC236}">
                  <a16:creationId xmlns:a16="http://schemas.microsoft.com/office/drawing/2014/main" id="{1990D2BD-0B37-41B3-8E3B-786DA12AC84D}"/>
                </a:ext>
              </a:extLst>
            </p:cNvPr>
            <p:cNvSpPr/>
            <p:nvPr>
              <p:custDataLst>
                <p:tags r:id="rId188"/>
              </p:custDataLst>
            </p:nvPr>
          </p:nvSpPr>
          <p:spPr>
            <a:xfrm>
              <a:off x="4955990" y="260660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2" name="PA-矩形 80">
              <a:extLst>
                <a:ext uri="{FF2B5EF4-FFF2-40B4-BE49-F238E27FC236}">
                  <a16:creationId xmlns:a16="http://schemas.microsoft.com/office/drawing/2014/main" id="{574A8547-E8CA-4F39-ADE6-613CE646C702}"/>
                </a:ext>
              </a:extLst>
            </p:cNvPr>
            <p:cNvSpPr/>
            <p:nvPr>
              <p:custDataLst>
                <p:tags r:id="rId189"/>
              </p:custDataLst>
            </p:nvPr>
          </p:nvSpPr>
          <p:spPr>
            <a:xfrm>
              <a:off x="4955990" y="260319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4" name="PA-矩形 78">
              <a:extLst>
                <a:ext uri="{FF2B5EF4-FFF2-40B4-BE49-F238E27FC236}">
                  <a16:creationId xmlns:a16="http://schemas.microsoft.com/office/drawing/2014/main" id="{858B60E3-CEDB-4055-BB77-EEBE1F7415B0}"/>
                </a:ext>
              </a:extLst>
            </p:cNvPr>
            <p:cNvSpPr/>
            <p:nvPr>
              <p:custDataLst>
                <p:tags r:id="rId190"/>
              </p:custDataLst>
            </p:nvPr>
          </p:nvSpPr>
          <p:spPr>
            <a:xfrm>
              <a:off x="4955990" y="259979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PA-矩形 76">
              <a:extLst>
                <a:ext uri="{FF2B5EF4-FFF2-40B4-BE49-F238E27FC236}">
                  <a16:creationId xmlns:a16="http://schemas.microsoft.com/office/drawing/2014/main" id="{53185665-41D8-48CD-85D2-AD46F9BE7AFD}"/>
                </a:ext>
              </a:extLst>
            </p:cNvPr>
            <p:cNvSpPr/>
            <p:nvPr>
              <p:custDataLst>
                <p:tags r:id="rId191"/>
              </p:custDataLst>
            </p:nvPr>
          </p:nvSpPr>
          <p:spPr>
            <a:xfrm>
              <a:off x="4955990" y="259638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8" name="PA-矩形 74">
              <a:extLst>
                <a:ext uri="{FF2B5EF4-FFF2-40B4-BE49-F238E27FC236}">
                  <a16:creationId xmlns:a16="http://schemas.microsoft.com/office/drawing/2014/main" id="{1BA6894A-1A80-4100-BE8B-A19FFC78FBBC}"/>
                </a:ext>
              </a:extLst>
            </p:cNvPr>
            <p:cNvSpPr/>
            <p:nvPr>
              <p:custDataLst>
                <p:tags r:id="rId192"/>
              </p:custDataLst>
            </p:nvPr>
          </p:nvSpPr>
          <p:spPr>
            <a:xfrm>
              <a:off x="4955990" y="259297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9" name="PA-矩形 72">
              <a:extLst>
                <a:ext uri="{FF2B5EF4-FFF2-40B4-BE49-F238E27FC236}">
                  <a16:creationId xmlns:a16="http://schemas.microsoft.com/office/drawing/2014/main" id="{79586C68-9BCE-40C2-BEB4-31500BDDE010}"/>
                </a:ext>
              </a:extLst>
            </p:cNvPr>
            <p:cNvSpPr/>
            <p:nvPr>
              <p:custDataLst>
                <p:tags r:id="rId193"/>
              </p:custDataLst>
            </p:nvPr>
          </p:nvSpPr>
          <p:spPr>
            <a:xfrm>
              <a:off x="4955990" y="258957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1" name="PA-矩形 70">
              <a:extLst>
                <a:ext uri="{FF2B5EF4-FFF2-40B4-BE49-F238E27FC236}">
                  <a16:creationId xmlns:a16="http://schemas.microsoft.com/office/drawing/2014/main" id="{12324F6E-E065-4402-9492-A0279AC98949}"/>
                </a:ext>
              </a:extLst>
            </p:cNvPr>
            <p:cNvSpPr/>
            <p:nvPr>
              <p:custDataLst>
                <p:tags r:id="rId194"/>
              </p:custDataLst>
            </p:nvPr>
          </p:nvSpPr>
          <p:spPr>
            <a:xfrm>
              <a:off x="4955990" y="258616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2" name="PA-矩形 68">
              <a:extLst>
                <a:ext uri="{FF2B5EF4-FFF2-40B4-BE49-F238E27FC236}">
                  <a16:creationId xmlns:a16="http://schemas.microsoft.com/office/drawing/2014/main" id="{0EB033BF-1622-4C20-BA41-1BF55EA95BA2}"/>
                </a:ext>
              </a:extLst>
            </p:cNvPr>
            <p:cNvSpPr/>
            <p:nvPr>
              <p:custDataLst>
                <p:tags r:id="rId195"/>
              </p:custDataLst>
            </p:nvPr>
          </p:nvSpPr>
          <p:spPr>
            <a:xfrm>
              <a:off x="4955990" y="258276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3" name="PA-矩形 66">
              <a:extLst>
                <a:ext uri="{FF2B5EF4-FFF2-40B4-BE49-F238E27FC236}">
                  <a16:creationId xmlns:a16="http://schemas.microsoft.com/office/drawing/2014/main" id="{C2D3298B-9BB8-4EE9-8A67-62C0FA0814F6}"/>
                </a:ext>
              </a:extLst>
            </p:cNvPr>
            <p:cNvSpPr/>
            <p:nvPr>
              <p:custDataLst>
                <p:tags r:id="rId196"/>
              </p:custDataLst>
            </p:nvPr>
          </p:nvSpPr>
          <p:spPr>
            <a:xfrm>
              <a:off x="4955990" y="257935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5" name="PA-矩形 64">
              <a:extLst>
                <a:ext uri="{FF2B5EF4-FFF2-40B4-BE49-F238E27FC236}">
                  <a16:creationId xmlns:a16="http://schemas.microsoft.com/office/drawing/2014/main" id="{DB52BFAE-2D49-412F-B519-58078499C697}"/>
                </a:ext>
              </a:extLst>
            </p:cNvPr>
            <p:cNvSpPr/>
            <p:nvPr>
              <p:custDataLst>
                <p:tags r:id="rId197"/>
              </p:custDataLst>
            </p:nvPr>
          </p:nvSpPr>
          <p:spPr>
            <a:xfrm>
              <a:off x="4955990" y="257595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6" name="PA-矩形 62">
              <a:extLst>
                <a:ext uri="{FF2B5EF4-FFF2-40B4-BE49-F238E27FC236}">
                  <a16:creationId xmlns:a16="http://schemas.microsoft.com/office/drawing/2014/main" id="{84765F39-02E0-4C52-9F0F-1394A140AFCF}"/>
                </a:ext>
              </a:extLst>
            </p:cNvPr>
            <p:cNvSpPr/>
            <p:nvPr>
              <p:custDataLst>
                <p:tags r:id="rId198"/>
              </p:custDataLst>
            </p:nvPr>
          </p:nvSpPr>
          <p:spPr>
            <a:xfrm>
              <a:off x="4955990" y="257254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7" name="PA-矩形 60">
              <a:extLst>
                <a:ext uri="{FF2B5EF4-FFF2-40B4-BE49-F238E27FC236}">
                  <a16:creationId xmlns:a16="http://schemas.microsoft.com/office/drawing/2014/main" id="{A1D35389-C39F-4729-8AEA-40BC1A8D74BE}"/>
                </a:ext>
              </a:extLst>
            </p:cNvPr>
            <p:cNvSpPr/>
            <p:nvPr>
              <p:custDataLst>
                <p:tags r:id="rId199"/>
              </p:custDataLst>
            </p:nvPr>
          </p:nvSpPr>
          <p:spPr>
            <a:xfrm>
              <a:off x="4955990" y="256914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9" name="PA-矩形 58">
              <a:extLst>
                <a:ext uri="{FF2B5EF4-FFF2-40B4-BE49-F238E27FC236}">
                  <a16:creationId xmlns:a16="http://schemas.microsoft.com/office/drawing/2014/main" id="{13B262C8-AABD-489E-B565-115ED4655AC8}"/>
                </a:ext>
              </a:extLst>
            </p:cNvPr>
            <p:cNvSpPr/>
            <p:nvPr>
              <p:custDataLst>
                <p:tags r:id="rId200"/>
              </p:custDataLst>
            </p:nvPr>
          </p:nvSpPr>
          <p:spPr>
            <a:xfrm>
              <a:off x="4955990" y="256573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1" name="PA-矩形 56">
              <a:extLst>
                <a:ext uri="{FF2B5EF4-FFF2-40B4-BE49-F238E27FC236}">
                  <a16:creationId xmlns:a16="http://schemas.microsoft.com/office/drawing/2014/main" id="{D7C17AE6-2D56-4354-9DFD-B30BD662F7F5}"/>
                </a:ext>
              </a:extLst>
            </p:cNvPr>
            <p:cNvSpPr/>
            <p:nvPr>
              <p:custDataLst>
                <p:tags r:id="rId201"/>
              </p:custDataLst>
            </p:nvPr>
          </p:nvSpPr>
          <p:spPr>
            <a:xfrm>
              <a:off x="4955990" y="256233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2" name="PA-矩形 54">
              <a:extLst>
                <a:ext uri="{FF2B5EF4-FFF2-40B4-BE49-F238E27FC236}">
                  <a16:creationId xmlns:a16="http://schemas.microsoft.com/office/drawing/2014/main" id="{A1DAC106-4ADA-450E-8393-A5C8F304E682}"/>
                </a:ext>
              </a:extLst>
            </p:cNvPr>
            <p:cNvSpPr/>
            <p:nvPr>
              <p:custDataLst>
                <p:tags r:id="rId202"/>
              </p:custDataLst>
            </p:nvPr>
          </p:nvSpPr>
          <p:spPr>
            <a:xfrm>
              <a:off x="4955990" y="255892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3" name="PA-矩形 52">
              <a:extLst>
                <a:ext uri="{FF2B5EF4-FFF2-40B4-BE49-F238E27FC236}">
                  <a16:creationId xmlns:a16="http://schemas.microsoft.com/office/drawing/2014/main" id="{587F87B4-C1D4-4E9B-9C47-AB8993AFE6DF}"/>
                </a:ext>
              </a:extLst>
            </p:cNvPr>
            <p:cNvSpPr/>
            <p:nvPr>
              <p:custDataLst>
                <p:tags r:id="rId203"/>
              </p:custDataLst>
            </p:nvPr>
          </p:nvSpPr>
          <p:spPr>
            <a:xfrm>
              <a:off x="4955990" y="255552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5" name="PA-矩形 50">
              <a:extLst>
                <a:ext uri="{FF2B5EF4-FFF2-40B4-BE49-F238E27FC236}">
                  <a16:creationId xmlns:a16="http://schemas.microsoft.com/office/drawing/2014/main" id="{775C25FB-D27E-4967-AE29-3CEEBFC7D197}"/>
                </a:ext>
              </a:extLst>
            </p:cNvPr>
            <p:cNvSpPr/>
            <p:nvPr>
              <p:custDataLst>
                <p:tags r:id="rId204"/>
              </p:custDataLst>
            </p:nvPr>
          </p:nvSpPr>
          <p:spPr>
            <a:xfrm>
              <a:off x="4955990" y="255211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6" name="PA-矩形 48">
              <a:extLst>
                <a:ext uri="{FF2B5EF4-FFF2-40B4-BE49-F238E27FC236}">
                  <a16:creationId xmlns:a16="http://schemas.microsoft.com/office/drawing/2014/main" id="{4C0BC02A-74B6-47FB-B0A6-4D5522076228}"/>
                </a:ext>
              </a:extLst>
            </p:cNvPr>
            <p:cNvSpPr/>
            <p:nvPr>
              <p:custDataLst>
                <p:tags r:id="rId205"/>
              </p:custDataLst>
            </p:nvPr>
          </p:nvSpPr>
          <p:spPr>
            <a:xfrm>
              <a:off x="4955990" y="254870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7" name="PA-矩形 46">
              <a:extLst>
                <a:ext uri="{FF2B5EF4-FFF2-40B4-BE49-F238E27FC236}">
                  <a16:creationId xmlns:a16="http://schemas.microsoft.com/office/drawing/2014/main" id="{B03B1C28-5EE9-4D38-9735-3FEAB53982AD}"/>
                </a:ext>
              </a:extLst>
            </p:cNvPr>
            <p:cNvSpPr/>
            <p:nvPr>
              <p:custDataLst>
                <p:tags r:id="rId206"/>
              </p:custDataLst>
            </p:nvPr>
          </p:nvSpPr>
          <p:spPr>
            <a:xfrm>
              <a:off x="4955990" y="254530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8" name="PA-矩形 44">
              <a:extLst>
                <a:ext uri="{FF2B5EF4-FFF2-40B4-BE49-F238E27FC236}">
                  <a16:creationId xmlns:a16="http://schemas.microsoft.com/office/drawing/2014/main" id="{0C2F7F4F-A5A1-44F7-8A09-04E72E5BCF5C}"/>
                </a:ext>
              </a:extLst>
            </p:cNvPr>
            <p:cNvSpPr/>
            <p:nvPr>
              <p:custDataLst>
                <p:tags r:id="rId207"/>
              </p:custDataLst>
            </p:nvPr>
          </p:nvSpPr>
          <p:spPr>
            <a:xfrm>
              <a:off x="4955990" y="254189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9" name="PA-矩形 42">
              <a:extLst>
                <a:ext uri="{FF2B5EF4-FFF2-40B4-BE49-F238E27FC236}">
                  <a16:creationId xmlns:a16="http://schemas.microsoft.com/office/drawing/2014/main" id="{66F01460-74EC-4DB0-980D-A314423208BB}"/>
                </a:ext>
              </a:extLst>
            </p:cNvPr>
            <p:cNvSpPr/>
            <p:nvPr>
              <p:custDataLst>
                <p:tags r:id="rId208"/>
              </p:custDataLst>
            </p:nvPr>
          </p:nvSpPr>
          <p:spPr>
            <a:xfrm>
              <a:off x="4955990" y="253849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0" name="PA-矩形 40">
              <a:extLst>
                <a:ext uri="{FF2B5EF4-FFF2-40B4-BE49-F238E27FC236}">
                  <a16:creationId xmlns:a16="http://schemas.microsoft.com/office/drawing/2014/main" id="{5337B777-DE4D-4296-A5C4-65CA4D906777}"/>
                </a:ext>
              </a:extLst>
            </p:cNvPr>
            <p:cNvSpPr/>
            <p:nvPr>
              <p:custDataLst>
                <p:tags r:id="rId209"/>
              </p:custDataLst>
            </p:nvPr>
          </p:nvSpPr>
          <p:spPr>
            <a:xfrm>
              <a:off x="4955990" y="253508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1" name="PA-矩形 38">
              <a:extLst>
                <a:ext uri="{FF2B5EF4-FFF2-40B4-BE49-F238E27FC236}">
                  <a16:creationId xmlns:a16="http://schemas.microsoft.com/office/drawing/2014/main" id="{42142F79-F5CF-43EA-998A-2C29997892F0}"/>
                </a:ext>
              </a:extLst>
            </p:cNvPr>
            <p:cNvSpPr/>
            <p:nvPr>
              <p:custDataLst>
                <p:tags r:id="rId210"/>
              </p:custDataLst>
            </p:nvPr>
          </p:nvSpPr>
          <p:spPr>
            <a:xfrm>
              <a:off x="4955990" y="253168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2" name="PA-矩形 36">
              <a:extLst>
                <a:ext uri="{FF2B5EF4-FFF2-40B4-BE49-F238E27FC236}">
                  <a16:creationId xmlns:a16="http://schemas.microsoft.com/office/drawing/2014/main" id="{C4DC07FB-82E5-4A26-9342-AF0082539841}"/>
                </a:ext>
              </a:extLst>
            </p:cNvPr>
            <p:cNvSpPr/>
            <p:nvPr>
              <p:custDataLst>
                <p:tags r:id="rId211"/>
              </p:custDataLst>
            </p:nvPr>
          </p:nvSpPr>
          <p:spPr>
            <a:xfrm>
              <a:off x="4955990" y="252827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3" name="PA-矩形 34">
              <a:extLst>
                <a:ext uri="{FF2B5EF4-FFF2-40B4-BE49-F238E27FC236}">
                  <a16:creationId xmlns:a16="http://schemas.microsoft.com/office/drawing/2014/main" id="{DD2FF139-B2AC-4D92-802D-4576A3326C5D}"/>
                </a:ext>
              </a:extLst>
            </p:cNvPr>
            <p:cNvSpPr/>
            <p:nvPr>
              <p:custDataLst>
                <p:tags r:id="rId212"/>
              </p:custDataLst>
            </p:nvPr>
          </p:nvSpPr>
          <p:spPr>
            <a:xfrm>
              <a:off x="4955990" y="252487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4" name="PA-矩形 32">
              <a:extLst>
                <a:ext uri="{FF2B5EF4-FFF2-40B4-BE49-F238E27FC236}">
                  <a16:creationId xmlns:a16="http://schemas.microsoft.com/office/drawing/2014/main" id="{CD148C3C-46EC-45CC-BE42-AA4F3673F7DA}"/>
                </a:ext>
              </a:extLst>
            </p:cNvPr>
            <p:cNvSpPr/>
            <p:nvPr>
              <p:custDataLst>
                <p:tags r:id="rId213"/>
              </p:custDataLst>
            </p:nvPr>
          </p:nvSpPr>
          <p:spPr>
            <a:xfrm>
              <a:off x="4955990" y="252146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5" name="PA-矩形 30">
              <a:extLst>
                <a:ext uri="{FF2B5EF4-FFF2-40B4-BE49-F238E27FC236}">
                  <a16:creationId xmlns:a16="http://schemas.microsoft.com/office/drawing/2014/main" id="{96B173A1-74D9-48CD-AA2A-8135D4B3C208}"/>
                </a:ext>
              </a:extLst>
            </p:cNvPr>
            <p:cNvSpPr/>
            <p:nvPr>
              <p:custDataLst>
                <p:tags r:id="rId214"/>
              </p:custDataLst>
            </p:nvPr>
          </p:nvSpPr>
          <p:spPr>
            <a:xfrm>
              <a:off x="4955990" y="251806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6" name="PA-矩形 28">
              <a:extLst>
                <a:ext uri="{FF2B5EF4-FFF2-40B4-BE49-F238E27FC236}">
                  <a16:creationId xmlns:a16="http://schemas.microsoft.com/office/drawing/2014/main" id="{4317D0EC-B915-4918-91D3-6DB79D999DB5}"/>
                </a:ext>
              </a:extLst>
            </p:cNvPr>
            <p:cNvSpPr/>
            <p:nvPr>
              <p:custDataLst>
                <p:tags r:id="rId215"/>
              </p:custDataLst>
            </p:nvPr>
          </p:nvSpPr>
          <p:spPr>
            <a:xfrm>
              <a:off x="4955990" y="251465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7" name="PA-矩形 26">
              <a:extLst>
                <a:ext uri="{FF2B5EF4-FFF2-40B4-BE49-F238E27FC236}">
                  <a16:creationId xmlns:a16="http://schemas.microsoft.com/office/drawing/2014/main" id="{2C887B3D-98D6-4275-8033-B521945189BB}"/>
                </a:ext>
              </a:extLst>
            </p:cNvPr>
            <p:cNvSpPr/>
            <p:nvPr>
              <p:custDataLst>
                <p:tags r:id="rId216"/>
              </p:custDataLst>
            </p:nvPr>
          </p:nvSpPr>
          <p:spPr>
            <a:xfrm>
              <a:off x="4955990" y="251125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8" name="PA-矩形 24">
              <a:extLst>
                <a:ext uri="{FF2B5EF4-FFF2-40B4-BE49-F238E27FC236}">
                  <a16:creationId xmlns:a16="http://schemas.microsoft.com/office/drawing/2014/main" id="{B975EF10-E365-458C-987F-049E9F32B456}"/>
                </a:ext>
              </a:extLst>
            </p:cNvPr>
            <p:cNvSpPr/>
            <p:nvPr>
              <p:custDataLst>
                <p:tags r:id="rId217"/>
              </p:custDataLst>
            </p:nvPr>
          </p:nvSpPr>
          <p:spPr>
            <a:xfrm>
              <a:off x="4955990" y="250784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9" name="PA-矩形 22">
              <a:extLst>
                <a:ext uri="{FF2B5EF4-FFF2-40B4-BE49-F238E27FC236}">
                  <a16:creationId xmlns:a16="http://schemas.microsoft.com/office/drawing/2014/main" id="{57AB6ABE-2D3B-4492-A9D5-DB74438A5B39}"/>
                </a:ext>
              </a:extLst>
            </p:cNvPr>
            <p:cNvSpPr/>
            <p:nvPr>
              <p:custDataLst>
                <p:tags r:id="rId218"/>
              </p:custDataLst>
            </p:nvPr>
          </p:nvSpPr>
          <p:spPr>
            <a:xfrm>
              <a:off x="4955990" y="250444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0" name="PA-矩形 20">
              <a:extLst>
                <a:ext uri="{FF2B5EF4-FFF2-40B4-BE49-F238E27FC236}">
                  <a16:creationId xmlns:a16="http://schemas.microsoft.com/office/drawing/2014/main" id="{A11D67C5-0B4A-43F0-AD62-655837A98580}"/>
                </a:ext>
              </a:extLst>
            </p:cNvPr>
            <p:cNvSpPr/>
            <p:nvPr>
              <p:custDataLst>
                <p:tags r:id="rId219"/>
              </p:custDataLst>
            </p:nvPr>
          </p:nvSpPr>
          <p:spPr>
            <a:xfrm>
              <a:off x="4955990" y="250103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1" name="PA-矩形 18">
              <a:extLst>
                <a:ext uri="{FF2B5EF4-FFF2-40B4-BE49-F238E27FC236}">
                  <a16:creationId xmlns:a16="http://schemas.microsoft.com/office/drawing/2014/main" id="{BB6B5C13-855B-4975-B072-D54563BBE5BD}"/>
                </a:ext>
              </a:extLst>
            </p:cNvPr>
            <p:cNvSpPr/>
            <p:nvPr>
              <p:custDataLst>
                <p:tags r:id="rId220"/>
              </p:custDataLst>
            </p:nvPr>
          </p:nvSpPr>
          <p:spPr>
            <a:xfrm>
              <a:off x="4955990" y="249762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2" name="PA-矩形 7">
              <a:extLst>
                <a:ext uri="{FF2B5EF4-FFF2-40B4-BE49-F238E27FC236}">
                  <a16:creationId xmlns:a16="http://schemas.microsoft.com/office/drawing/2014/main" id="{8DD2083A-840D-4A21-B34B-232175EA9B84}"/>
                </a:ext>
              </a:extLst>
            </p:cNvPr>
            <p:cNvSpPr/>
            <p:nvPr>
              <p:custDataLst>
                <p:tags r:id="rId221"/>
              </p:custDataLst>
            </p:nvPr>
          </p:nvSpPr>
          <p:spPr>
            <a:xfrm>
              <a:off x="4955990" y="2485766"/>
              <a:ext cx="2280020" cy="170269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3" name="PA-任意多边形 117">
              <a:extLst>
                <a:ext uri="{FF2B5EF4-FFF2-40B4-BE49-F238E27FC236}">
                  <a16:creationId xmlns:a16="http://schemas.microsoft.com/office/drawing/2014/main" id="{6974ABFB-4B43-4722-A77D-4ADEA08F9663}"/>
                </a:ext>
              </a:extLst>
            </p:cNvPr>
            <p:cNvSpPr/>
            <p:nvPr>
              <p:custDataLst>
                <p:tags r:id="rId222"/>
              </p:custDataLst>
            </p:nvPr>
          </p:nvSpPr>
          <p:spPr>
            <a:xfrm>
              <a:off x="4899660" y="2294200"/>
              <a:ext cx="2705100" cy="1656080"/>
            </a:xfrm>
            <a:custGeom>
              <a:avLst/>
              <a:gdLst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341120 w 2705100"/>
                <a:gd name="connsiteY7" fmla="*/ 1584960 h 1783080"/>
                <a:gd name="connsiteX8" fmla="*/ 0 w 2705100"/>
                <a:gd name="connsiteY8" fmla="*/ 80010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82700 w 2705100"/>
                <a:gd name="connsiteY7" fmla="*/ 156210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676752"/>
                <a:gd name="connsiteX1" fmla="*/ 2705100 w 2705100"/>
                <a:gd name="connsiteY1" fmla="*/ 746760 h 1676752"/>
                <a:gd name="connsiteX2" fmla="*/ 2705100 w 2705100"/>
                <a:gd name="connsiteY2" fmla="*/ 752741 h 1676752"/>
                <a:gd name="connsiteX3" fmla="*/ 2701290 w 2705100"/>
                <a:gd name="connsiteY3" fmla="*/ 750570 h 1676752"/>
                <a:gd name="connsiteX4" fmla="*/ 1339850 w 2705100"/>
                <a:gd name="connsiteY4" fmla="*/ 1532890 h 1676752"/>
                <a:gd name="connsiteX5" fmla="*/ 1522272 w 2705100"/>
                <a:gd name="connsiteY5" fmla="*/ 1676752 h 1676752"/>
                <a:gd name="connsiteX6" fmla="*/ 1287780 w 2705100"/>
                <a:gd name="connsiteY6" fmla="*/ 1656080 h 1676752"/>
                <a:gd name="connsiteX7" fmla="*/ 1282700 w 2705100"/>
                <a:gd name="connsiteY7" fmla="*/ 1562100 h 1676752"/>
                <a:gd name="connsiteX8" fmla="*/ 0 w 2705100"/>
                <a:gd name="connsiteY8" fmla="*/ 800100 h 1676752"/>
                <a:gd name="connsiteX9" fmla="*/ 1394460 w 2705100"/>
                <a:gd name="connsiteY9" fmla="*/ 0 h 1676752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523490 w 2705100"/>
                <a:gd name="connsiteY4" fmla="*/ 9715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698750 w 2705100"/>
                <a:gd name="connsiteY4" fmla="*/ 9080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3830 w 2705100"/>
                <a:gd name="connsiteY3" fmla="*/ 948690 h 1656080"/>
                <a:gd name="connsiteX4" fmla="*/ 1827072 w 2705100"/>
                <a:gd name="connsiteY4" fmla="*/ 1412592 h 1656080"/>
                <a:gd name="connsiteX5" fmla="*/ 1287780 w 2705100"/>
                <a:gd name="connsiteY5" fmla="*/ 1656080 h 1656080"/>
                <a:gd name="connsiteX6" fmla="*/ 1282700 w 2705100"/>
                <a:gd name="connsiteY6" fmla="*/ 1562100 h 1656080"/>
                <a:gd name="connsiteX7" fmla="*/ 0 w 2705100"/>
                <a:gd name="connsiteY7" fmla="*/ 800100 h 1656080"/>
                <a:gd name="connsiteX8" fmla="*/ 1394460 w 2705100"/>
                <a:gd name="connsiteY8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3830 w 2705100"/>
                <a:gd name="connsiteY2" fmla="*/ 948690 h 1656080"/>
                <a:gd name="connsiteX3" fmla="*/ 1827072 w 2705100"/>
                <a:gd name="connsiteY3" fmla="*/ 1412592 h 1656080"/>
                <a:gd name="connsiteX4" fmla="*/ 1287780 w 2705100"/>
                <a:gd name="connsiteY4" fmla="*/ 1656080 h 1656080"/>
                <a:gd name="connsiteX5" fmla="*/ 1282700 w 2705100"/>
                <a:gd name="connsiteY5" fmla="*/ 1562100 h 1656080"/>
                <a:gd name="connsiteX6" fmla="*/ 0 w 2705100"/>
                <a:gd name="connsiteY6" fmla="*/ 800100 h 1656080"/>
                <a:gd name="connsiteX7" fmla="*/ 1394460 w 2705100"/>
                <a:gd name="connsiteY7" fmla="*/ 0 h 16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5100" h="1656080">
                  <a:moveTo>
                    <a:pt x="1394460" y="0"/>
                  </a:moveTo>
                  <a:lnTo>
                    <a:pt x="2705100" y="746760"/>
                  </a:lnTo>
                  <a:cubicBezTo>
                    <a:pt x="2704677" y="814070"/>
                    <a:pt x="2704253" y="881380"/>
                    <a:pt x="2703830" y="948690"/>
                  </a:cubicBezTo>
                  <a:cubicBezTo>
                    <a:pt x="2442057" y="1052524"/>
                    <a:pt x="2119325" y="1257958"/>
                    <a:pt x="1827072" y="1412592"/>
                  </a:cubicBezTo>
                  <a:cubicBezTo>
                    <a:pt x="1512688" y="1387075"/>
                    <a:pt x="1467544" y="1574917"/>
                    <a:pt x="1287780" y="1656080"/>
                  </a:cubicBezTo>
                  <a:lnTo>
                    <a:pt x="1282700" y="1562100"/>
                  </a:lnTo>
                  <a:lnTo>
                    <a:pt x="0" y="800100"/>
                  </a:lnTo>
                  <a:lnTo>
                    <a:pt x="13944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254" name="PA-椭圆 3">
            <a:extLst>
              <a:ext uri="{FF2B5EF4-FFF2-40B4-BE49-F238E27FC236}">
                <a16:creationId xmlns:a16="http://schemas.microsoft.com/office/drawing/2014/main" id="{976C0522-D16F-43F0-A96A-571D68634F99}"/>
              </a:ext>
            </a:extLst>
          </p:cNvPr>
          <p:cNvSpPr>
            <a:spLocks noChangeAspect="1"/>
          </p:cNvSpPr>
          <p:nvPr>
            <p:custDataLst>
              <p:tags r:id="rId102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5" name="PA-椭圆 3">
            <a:extLst>
              <a:ext uri="{FF2B5EF4-FFF2-40B4-BE49-F238E27FC236}">
                <a16:creationId xmlns:a16="http://schemas.microsoft.com/office/drawing/2014/main" id="{482CDBDF-E687-4DDD-9932-35E522EFCE23}"/>
              </a:ext>
            </a:extLst>
          </p:cNvPr>
          <p:cNvSpPr>
            <a:spLocks noChangeAspect="1"/>
          </p:cNvSpPr>
          <p:nvPr>
            <p:custDataLst>
              <p:tags r:id="rId103"/>
            </p:custDataLst>
          </p:nvPr>
        </p:nvSpPr>
        <p:spPr>
          <a:xfrm>
            <a:off x="6102350" y="3187822"/>
            <a:ext cx="38100" cy="3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6" name="PA-椭圆 3">
            <a:extLst>
              <a:ext uri="{FF2B5EF4-FFF2-40B4-BE49-F238E27FC236}">
                <a16:creationId xmlns:a16="http://schemas.microsoft.com/office/drawing/2014/main" id="{C0B4A8F4-EFD3-4AC9-8FCD-F725D6E2021F}"/>
              </a:ext>
            </a:extLst>
          </p:cNvPr>
          <p:cNvSpPr>
            <a:spLocks noChangeAspect="1"/>
          </p:cNvSpPr>
          <p:nvPr>
            <p:custDataLst>
              <p:tags r:id="rId104"/>
            </p:custDataLst>
          </p:nvPr>
        </p:nvSpPr>
        <p:spPr>
          <a:xfrm>
            <a:off x="6102350" y="3187822"/>
            <a:ext cx="38100" cy="3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7" name="PA-椭圆 3">
            <a:extLst>
              <a:ext uri="{FF2B5EF4-FFF2-40B4-BE49-F238E27FC236}">
                <a16:creationId xmlns:a16="http://schemas.microsoft.com/office/drawing/2014/main" id="{06AD31F4-8206-4A9C-8823-4D0644484CBD}"/>
              </a:ext>
            </a:extLst>
          </p:cNvPr>
          <p:cNvSpPr>
            <a:spLocks noChangeAspect="1"/>
          </p:cNvSpPr>
          <p:nvPr>
            <p:custDataLst>
              <p:tags r:id="rId105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8" name="PA-椭圆 3">
            <a:extLst>
              <a:ext uri="{FF2B5EF4-FFF2-40B4-BE49-F238E27FC236}">
                <a16:creationId xmlns:a16="http://schemas.microsoft.com/office/drawing/2014/main" id="{44A2E9BA-B848-4C72-8BCB-8B6340D20EDB}"/>
              </a:ext>
            </a:extLst>
          </p:cNvPr>
          <p:cNvSpPr>
            <a:spLocks noChangeAspect="1"/>
          </p:cNvSpPr>
          <p:nvPr>
            <p:custDataLst>
              <p:tags r:id="rId106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9" name="PA-椭圆 3">
            <a:extLst>
              <a:ext uri="{FF2B5EF4-FFF2-40B4-BE49-F238E27FC236}">
                <a16:creationId xmlns:a16="http://schemas.microsoft.com/office/drawing/2014/main" id="{F61547EB-C446-4E9E-9AD2-194B6320D7C2}"/>
              </a:ext>
            </a:extLst>
          </p:cNvPr>
          <p:cNvSpPr>
            <a:spLocks noChangeAspect="1"/>
          </p:cNvSpPr>
          <p:nvPr>
            <p:custDataLst>
              <p:tags r:id="rId107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0" name="PA-椭圆 3">
            <a:extLst>
              <a:ext uri="{FF2B5EF4-FFF2-40B4-BE49-F238E27FC236}">
                <a16:creationId xmlns:a16="http://schemas.microsoft.com/office/drawing/2014/main" id="{11515317-9C2F-4285-9308-61E17F7757F1}"/>
              </a:ext>
            </a:extLst>
          </p:cNvPr>
          <p:cNvSpPr>
            <a:spLocks noChangeAspect="1"/>
          </p:cNvSpPr>
          <p:nvPr>
            <p:custDataLst>
              <p:tags r:id="rId108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1" name="PA-椭圆 3">
            <a:extLst>
              <a:ext uri="{FF2B5EF4-FFF2-40B4-BE49-F238E27FC236}">
                <a16:creationId xmlns:a16="http://schemas.microsoft.com/office/drawing/2014/main" id="{F675CB33-36B2-48E7-AA13-5751833C6500}"/>
              </a:ext>
            </a:extLst>
          </p:cNvPr>
          <p:cNvSpPr>
            <a:spLocks noChangeAspect="1"/>
          </p:cNvSpPr>
          <p:nvPr>
            <p:custDataLst>
              <p:tags r:id="rId109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2" name="PA-椭圆 3">
            <a:extLst>
              <a:ext uri="{FF2B5EF4-FFF2-40B4-BE49-F238E27FC236}">
                <a16:creationId xmlns:a16="http://schemas.microsoft.com/office/drawing/2014/main" id="{6AE044D4-72FE-4C6B-86F4-E17FB8E2C313}"/>
              </a:ext>
            </a:extLst>
          </p:cNvPr>
          <p:cNvSpPr>
            <a:spLocks noChangeAspect="1"/>
          </p:cNvSpPr>
          <p:nvPr>
            <p:custDataLst>
              <p:tags r:id="rId110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3" name="PA-椭圆 3">
            <a:extLst>
              <a:ext uri="{FF2B5EF4-FFF2-40B4-BE49-F238E27FC236}">
                <a16:creationId xmlns:a16="http://schemas.microsoft.com/office/drawing/2014/main" id="{75364CE3-4D98-43DC-B61D-C3BE89E328CC}"/>
              </a:ext>
            </a:extLst>
          </p:cNvPr>
          <p:cNvSpPr>
            <a:spLocks noChangeAspect="1"/>
          </p:cNvSpPr>
          <p:nvPr>
            <p:custDataLst>
              <p:tags r:id="rId111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4" name="PA-椭圆 3">
            <a:extLst>
              <a:ext uri="{FF2B5EF4-FFF2-40B4-BE49-F238E27FC236}">
                <a16:creationId xmlns:a16="http://schemas.microsoft.com/office/drawing/2014/main" id="{D25AC36E-A6C7-4D63-B0B4-8F87A13F631A}"/>
              </a:ext>
            </a:extLst>
          </p:cNvPr>
          <p:cNvSpPr>
            <a:spLocks noChangeAspect="1"/>
          </p:cNvSpPr>
          <p:nvPr>
            <p:custDataLst>
              <p:tags r:id="rId112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5" name="PA-文本框 15">
            <a:extLst>
              <a:ext uri="{FF2B5EF4-FFF2-40B4-BE49-F238E27FC236}">
                <a16:creationId xmlns:a16="http://schemas.microsoft.com/office/drawing/2014/main" id="{6BF80337-B063-4EE8-9CB2-30E6D0E5CE88}"/>
              </a:ext>
            </a:extLst>
          </p:cNvPr>
          <p:cNvSpPr txBox="1"/>
          <p:nvPr>
            <p:custDataLst>
              <p:tags r:id="rId113"/>
            </p:custDataLst>
          </p:nvPr>
        </p:nvSpPr>
        <p:spPr>
          <a:xfrm>
            <a:off x="6011227" y="3173984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66" name="PA-椭圆 17">
            <a:extLst>
              <a:ext uri="{FF2B5EF4-FFF2-40B4-BE49-F238E27FC236}">
                <a16:creationId xmlns:a16="http://schemas.microsoft.com/office/drawing/2014/main" id="{E9BA5554-8F11-401C-89E3-BDED16B960CB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>
            <a:off x="6379844" y="2823210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7" name="PA-文本框 15">
            <a:extLst>
              <a:ext uri="{FF2B5EF4-FFF2-40B4-BE49-F238E27FC236}">
                <a16:creationId xmlns:a16="http://schemas.microsoft.com/office/drawing/2014/main" id="{8B3B6011-BBAB-455C-8333-364A78DA28A8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6011176" y="3173989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68" name="PA-文本框 15">
            <a:extLst>
              <a:ext uri="{FF2B5EF4-FFF2-40B4-BE49-F238E27FC236}">
                <a16:creationId xmlns:a16="http://schemas.microsoft.com/office/drawing/2014/main" id="{98E74A0A-C24A-4007-A5F4-A7C920072461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6011227" y="3173984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69" name="PA-椭圆 20">
            <a:extLst>
              <a:ext uri="{FF2B5EF4-FFF2-40B4-BE49-F238E27FC236}">
                <a16:creationId xmlns:a16="http://schemas.microsoft.com/office/drawing/2014/main" id="{03FCB843-0BEE-46AF-97D6-3FEB874255FD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6511289" y="3522345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0" name="PA-椭圆 21">
            <a:extLst>
              <a:ext uri="{FF2B5EF4-FFF2-40B4-BE49-F238E27FC236}">
                <a16:creationId xmlns:a16="http://schemas.microsoft.com/office/drawing/2014/main" id="{9607458E-F080-4363-A903-7DA7A112E546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>
            <a:off x="5646419" y="3225922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D8F7C9A-321D-4155-BF41-08B370343E11}"/>
              </a:ext>
            </a:extLst>
          </p:cNvPr>
          <p:cNvSpPr/>
          <p:nvPr/>
        </p:nvSpPr>
        <p:spPr>
          <a:xfrm>
            <a:off x="9021345" y="8489066"/>
            <a:ext cx="1666975" cy="1666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24" name="PA-文本框 15">
            <a:extLst>
              <a:ext uri="{FF2B5EF4-FFF2-40B4-BE49-F238E27FC236}">
                <a16:creationId xmlns:a16="http://schemas.microsoft.com/office/drawing/2014/main" id="{6AE30CDF-07B5-4A0F-813F-CF0AEC64020F}"/>
              </a:ext>
            </a:extLst>
          </p:cNvPr>
          <p:cNvSpPr txBox="1"/>
          <p:nvPr>
            <p:custDataLst>
              <p:tags r:id="rId119"/>
            </p:custDataLst>
          </p:nvPr>
        </p:nvSpPr>
        <p:spPr>
          <a:xfrm>
            <a:off x="5034038" y="7205709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grpSp>
        <p:nvGrpSpPr>
          <p:cNvPr id="425" name="组合 424">
            <a:extLst>
              <a:ext uri="{FF2B5EF4-FFF2-40B4-BE49-F238E27FC236}">
                <a16:creationId xmlns:a16="http://schemas.microsoft.com/office/drawing/2014/main" id="{E63ACDF7-2B69-48BA-9B27-E47CB92B8408}"/>
              </a:ext>
            </a:extLst>
          </p:cNvPr>
          <p:cNvGrpSpPr/>
          <p:nvPr/>
        </p:nvGrpSpPr>
        <p:grpSpPr>
          <a:xfrm>
            <a:off x="4899660" y="2247900"/>
            <a:ext cx="2705100" cy="2112472"/>
            <a:chOff x="4899660" y="2247900"/>
            <a:chExt cx="2705100" cy="2112472"/>
          </a:xfrm>
        </p:grpSpPr>
        <p:sp>
          <p:nvSpPr>
            <p:cNvPr id="426" name="PA-矩形 112">
              <a:extLst>
                <a:ext uri="{FF2B5EF4-FFF2-40B4-BE49-F238E27FC236}">
                  <a16:creationId xmlns:a16="http://schemas.microsoft.com/office/drawing/2014/main" id="{578CA96F-3F23-41A3-92BB-975516ECF130}"/>
                </a:ext>
              </a:extLst>
            </p:cNvPr>
            <p:cNvSpPr/>
            <p:nvPr>
              <p:custDataLst>
                <p:tags r:id="rId123"/>
              </p:custDataLst>
            </p:nvPr>
          </p:nvSpPr>
          <p:spPr>
            <a:xfrm>
              <a:off x="4955990" y="265768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7" name="PA-矩形 110">
              <a:extLst>
                <a:ext uri="{FF2B5EF4-FFF2-40B4-BE49-F238E27FC236}">
                  <a16:creationId xmlns:a16="http://schemas.microsoft.com/office/drawing/2014/main" id="{A4006648-C59D-4A21-8F47-2E205B2FF196}"/>
                </a:ext>
              </a:extLst>
            </p:cNvPr>
            <p:cNvSpPr/>
            <p:nvPr>
              <p:custDataLst>
                <p:tags r:id="rId124"/>
              </p:custDataLst>
            </p:nvPr>
          </p:nvSpPr>
          <p:spPr>
            <a:xfrm>
              <a:off x="4955990" y="265427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8" name="PA-矩形 108">
              <a:extLst>
                <a:ext uri="{FF2B5EF4-FFF2-40B4-BE49-F238E27FC236}">
                  <a16:creationId xmlns:a16="http://schemas.microsoft.com/office/drawing/2014/main" id="{47B0B1FB-EEE3-4EB0-892F-C857D82E8722}"/>
                </a:ext>
              </a:extLst>
            </p:cNvPr>
            <p:cNvSpPr/>
            <p:nvPr>
              <p:custDataLst>
                <p:tags r:id="rId125"/>
              </p:custDataLst>
            </p:nvPr>
          </p:nvSpPr>
          <p:spPr>
            <a:xfrm>
              <a:off x="4955990" y="265087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9" name="PA-矩形 106">
              <a:extLst>
                <a:ext uri="{FF2B5EF4-FFF2-40B4-BE49-F238E27FC236}">
                  <a16:creationId xmlns:a16="http://schemas.microsoft.com/office/drawing/2014/main" id="{C9BDF3E8-982F-4585-9C78-912FF5BB6CA2}"/>
                </a:ext>
              </a:extLst>
            </p:cNvPr>
            <p:cNvSpPr/>
            <p:nvPr>
              <p:custDataLst>
                <p:tags r:id="rId126"/>
              </p:custDataLst>
            </p:nvPr>
          </p:nvSpPr>
          <p:spPr>
            <a:xfrm>
              <a:off x="4955990" y="264746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0" name="PA-矩形 104">
              <a:extLst>
                <a:ext uri="{FF2B5EF4-FFF2-40B4-BE49-F238E27FC236}">
                  <a16:creationId xmlns:a16="http://schemas.microsoft.com/office/drawing/2014/main" id="{0403E29F-3F4E-4DE5-89CC-D4ED50A23E8A}"/>
                </a:ext>
              </a:extLst>
            </p:cNvPr>
            <p:cNvSpPr/>
            <p:nvPr>
              <p:custDataLst>
                <p:tags r:id="rId127"/>
              </p:custDataLst>
            </p:nvPr>
          </p:nvSpPr>
          <p:spPr>
            <a:xfrm>
              <a:off x="4955990" y="264406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1" name="PA-矩形 102">
              <a:extLst>
                <a:ext uri="{FF2B5EF4-FFF2-40B4-BE49-F238E27FC236}">
                  <a16:creationId xmlns:a16="http://schemas.microsoft.com/office/drawing/2014/main" id="{61B3ECD7-7D15-4955-95D5-D47B0AD54F3C}"/>
                </a:ext>
              </a:extLst>
            </p:cNvPr>
            <p:cNvSpPr/>
            <p:nvPr>
              <p:custDataLst>
                <p:tags r:id="rId128"/>
              </p:custDataLst>
            </p:nvPr>
          </p:nvSpPr>
          <p:spPr>
            <a:xfrm>
              <a:off x="4955990" y="264065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2" name="PA-矩形 100">
              <a:extLst>
                <a:ext uri="{FF2B5EF4-FFF2-40B4-BE49-F238E27FC236}">
                  <a16:creationId xmlns:a16="http://schemas.microsoft.com/office/drawing/2014/main" id="{0D37F53A-B739-402D-9AA8-68B24130CC86}"/>
                </a:ext>
              </a:extLst>
            </p:cNvPr>
            <p:cNvSpPr/>
            <p:nvPr>
              <p:custDataLst>
                <p:tags r:id="rId129"/>
              </p:custDataLst>
            </p:nvPr>
          </p:nvSpPr>
          <p:spPr>
            <a:xfrm>
              <a:off x="4955990" y="263724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3" name="PA-矩形 98">
              <a:extLst>
                <a:ext uri="{FF2B5EF4-FFF2-40B4-BE49-F238E27FC236}">
                  <a16:creationId xmlns:a16="http://schemas.microsoft.com/office/drawing/2014/main" id="{74456DBE-907E-422C-9E21-CE295CF19EC4}"/>
                </a:ext>
              </a:extLst>
            </p:cNvPr>
            <p:cNvSpPr/>
            <p:nvPr>
              <p:custDataLst>
                <p:tags r:id="rId130"/>
              </p:custDataLst>
            </p:nvPr>
          </p:nvSpPr>
          <p:spPr>
            <a:xfrm>
              <a:off x="4955990" y="263384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4" name="PA-矩形 96">
              <a:extLst>
                <a:ext uri="{FF2B5EF4-FFF2-40B4-BE49-F238E27FC236}">
                  <a16:creationId xmlns:a16="http://schemas.microsoft.com/office/drawing/2014/main" id="{0BB9ADC1-19D7-442B-BB3B-31447B2C14A5}"/>
                </a:ext>
              </a:extLst>
            </p:cNvPr>
            <p:cNvSpPr/>
            <p:nvPr>
              <p:custDataLst>
                <p:tags r:id="rId131"/>
              </p:custDataLst>
            </p:nvPr>
          </p:nvSpPr>
          <p:spPr>
            <a:xfrm>
              <a:off x="4955990" y="263043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5" name="PA-矩形 94">
              <a:extLst>
                <a:ext uri="{FF2B5EF4-FFF2-40B4-BE49-F238E27FC236}">
                  <a16:creationId xmlns:a16="http://schemas.microsoft.com/office/drawing/2014/main" id="{EEB6D04B-0914-4628-B266-8CF64964CDA6}"/>
                </a:ext>
              </a:extLst>
            </p:cNvPr>
            <p:cNvSpPr/>
            <p:nvPr>
              <p:custDataLst>
                <p:tags r:id="rId132"/>
              </p:custDataLst>
            </p:nvPr>
          </p:nvSpPr>
          <p:spPr>
            <a:xfrm>
              <a:off x="4955990" y="262703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6" name="PA-矩形 92">
              <a:extLst>
                <a:ext uri="{FF2B5EF4-FFF2-40B4-BE49-F238E27FC236}">
                  <a16:creationId xmlns:a16="http://schemas.microsoft.com/office/drawing/2014/main" id="{157B7C04-171F-4D3C-8760-F73F91B44A51}"/>
                </a:ext>
              </a:extLst>
            </p:cNvPr>
            <p:cNvSpPr/>
            <p:nvPr>
              <p:custDataLst>
                <p:tags r:id="rId133"/>
              </p:custDataLst>
            </p:nvPr>
          </p:nvSpPr>
          <p:spPr>
            <a:xfrm>
              <a:off x="4955990" y="262362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7" name="PA-矩形 90">
              <a:extLst>
                <a:ext uri="{FF2B5EF4-FFF2-40B4-BE49-F238E27FC236}">
                  <a16:creationId xmlns:a16="http://schemas.microsoft.com/office/drawing/2014/main" id="{68AA3DA4-5811-4760-8F9C-5FD19D3F4924}"/>
                </a:ext>
              </a:extLst>
            </p:cNvPr>
            <p:cNvSpPr/>
            <p:nvPr>
              <p:custDataLst>
                <p:tags r:id="rId134"/>
              </p:custDataLst>
            </p:nvPr>
          </p:nvSpPr>
          <p:spPr>
            <a:xfrm>
              <a:off x="4955990" y="262022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8" name="PA-矩形 88">
              <a:extLst>
                <a:ext uri="{FF2B5EF4-FFF2-40B4-BE49-F238E27FC236}">
                  <a16:creationId xmlns:a16="http://schemas.microsoft.com/office/drawing/2014/main" id="{0E12701B-02CC-459B-B299-CA635A9269EB}"/>
                </a:ext>
              </a:extLst>
            </p:cNvPr>
            <p:cNvSpPr/>
            <p:nvPr>
              <p:custDataLst>
                <p:tags r:id="rId135"/>
              </p:custDataLst>
            </p:nvPr>
          </p:nvSpPr>
          <p:spPr>
            <a:xfrm>
              <a:off x="4955990" y="261681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9" name="PA-矩形 86">
              <a:extLst>
                <a:ext uri="{FF2B5EF4-FFF2-40B4-BE49-F238E27FC236}">
                  <a16:creationId xmlns:a16="http://schemas.microsoft.com/office/drawing/2014/main" id="{102709B9-B7CD-42E3-9E31-105491E607B4}"/>
                </a:ext>
              </a:extLst>
            </p:cNvPr>
            <p:cNvSpPr/>
            <p:nvPr>
              <p:custDataLst>
                <p:tags r:id="rId136"/>
              </p:custDataLst>
            </p:nvPr>
          </p:nvSpPr>
          <p:spPr>
            <a:xfrm>
              <a:off x="4955990" y="261341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0" name="PA-矩形 84">
              <a:extLst>
                <a:ext uri="{FF2B5EF4-FFF2-40B4-BE49-F238E27FC236}">
                  <a16:creationId xmlns:a16="http://schemas.microsoft.com/office/drawing/2014/main" id="{607A181B-B7B8-4554-AE7F-FF3BDB8C39F7}"/>
                </a:ext>
              </a:extLst>
            </p:cNvPr>
            <p:cNvSpPr/>
            <p:nvPr>
              <p:custDataLst>
                <p:tags r:id="rId137"/>
              </p:custDataLst>
            </p:nvPr>
          </p:nvSpPr>
          <p:spPr>
            <a:xfrm>
              <a:off x="4955990" y="261000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1" name="PA-矩形 82">
              <a:extLst>
                <a:ext uri="{FF2B5EF4-FFF2-40B4-BE49-F238E27FC236}">
                  <a16:creationId xmlns:a16="http://schemas.microsoft.com/office/drawing/2014/main" id="{7BAD8349-7CAC-43E8-86FD-83C8B8C945AE}"/>
                </a:ext>
              </a:extLst>
            </p:cNvPr>
            <p:cNvSpPr/>
            <p:nvPr>
              <p:custDataLst>
                <p:tags r:id="rId138"/>
              </p:custDataLst>
            </p:nvPr>
          </p:nvSpPr>
          <p:spPr>
            <a:xfrm>
              <a:off x="4955990" y="260660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2" name="PA-矩形 80">
              <a:extLst>
                <a:ext uri="{FF2B5EF4-FFF2-40B4-BE49-F238E27FC236}">
                  <a16:creationId xmlns:a16="http://schemas.microsoft.com/office/drawing/2014/main" id="{D2661314-BACB-400A-AF54-1474FFB244A4}"/>
                </a:ext>
              </a:extLst>
            </p:cNvPr>
            <p:cNvSpPr/>
            <p:nvPr>
              <p:custDataLst>
                <p:tags r:id="rId139"/>
              </p:custDataLst>
            </p:nvPr>
          </p:nvSpPr>
          <p:spPr>
            <a:xfrm>
              <a:off x="4955990" y="260319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3" name="PA-矩形 78">
              <a:extLst>
                <a:ext uri="{FF2B5EF4-FFF2-40B4-BE49-F238E27FC236}">
                  <a16:creationId xmlns:a16="http://schemas.microsoft.com/office/drawing/2014/main" id="{2F28ECAD-8A3C-41B8-974A-5BE2F78EA107}"/>
                </a:ext>
              </a:extLst>
            </p:cNvPr>
            <p:cNvSpPr/>
            <p:nvPr>
              <p:custDataLst>
                <p:tags r:id="rId140"/>
              </p:custDataLst>
            </p:nvPr>
          </p:nvSpPr>
          <p:spPr>
            <a:xfrm>
              <a:off x="4955990" y="259979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4" name="PA-矩形 76">
              <a:extLst>
                <a:ext uri="{FF2B5EF4-FFF2-40B4-BE49-F238E27FC236}">
                  <a16:creationId xmlns:a16="http://schemas.microsoft.com/office/drawing/2014/main" id="{BE847D98-891A-4EBC-940F-E148B7823663}"/>
                </a:ext>
              </a:extLst>
            </p:cNvPr>
            <p:cNvSpPr/>
            <p:nvPr>
              <p:custDataLst>
                <p:tags r:id="rId141"/>
              </p:custDataLst>
            </p:nvPr>
          </p:nvSpPr>
          <p:spPr>
            <a:xfrm>
              <a:off x="4955990" y="259638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5" name="PA-矩形 74">
              <a:extLst>
                <a:ext uri="{FF2B5EF4-FFF2-40B4-BE49-F238E27FC236}">
                  <a16:creationId xmlns:a16="http://schemas.microsoft.com/office/drawing/2014/main" id="{19ACE3A2-42ED-465F-AC06-A5BA5248D68E}"/>
                </a:ext>
              </a:extLst>
            </p:cNvPr>
            <p:cNvSpPr/>
            <p:nvPr>
              <p:custDataLst>
                <p:tags r:id="rId142"/>
              </p:custDataLst>
            </p:nvPr>
          </p:nvSpPr>
          <p:spPr>
            <a:xfrm>
              <a:off x="4955990" y="259297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6" name="PA-矩形 72">
              <a:extLst>
                <a:ext uri="{FF2B5EF4-FFF2-40B4-BE49-F238E27FC236}">
                  <a16:creationId xmlns:a16="http://schemas.microsoft.com/office/drawing/2014/main" id="{1DC3CC41-01DB-4175-A986-C5770B50BB7A}"/>
                </a:ext>
              </a:extLst>
            </p:cNvPr>
            <p:cNvSpPr/>
            <p:nvPr>
              <p:custDataLst>
                <p:tags r:id="rId143"/>
              </p:custDataLst>
            </p:nvPr>
          </p:nvSpPr>
          <p:spPr>
            <a:xfrm>
              <a:off x="4955990" y="258957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7" name="PA-矩形 70">
              <a:extLst>
                <a:ext uri="{FF2B5EF4-FFF2-40B4-BE49-F238E27FC236}">
                  <a16:creationId xmlns:a16="http://schemas.microsoft.com/office/drawing/2014/main" id="{40D7FC0A-F68A-4FD7-B938-5488FFF85493}"/>
                </a:ext>
              </a:extLst>
            </p:cNvPr>
            <p:cNvSpPr/>
            <p:nvPr>
              <p:custDataLst>
                <p:tags r:id="rId144"/>
              </p:custDataLst>
            </p:nvPr>
          </p:nvSpPr>
          <p:spPr>
            <a:xfrm>
              <a:off x="4955990" y="258616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8" name="PA-矩形 68">
              <a:extLst>
                <a:ext uri="{FF2B5EF4-FFF2-40B4-BE49-F238E27FC236}">
                  <a16:creationId xmlns:a16="http://schemas.microsoft.com/office/drawing/2014/main" id="{34DE60F4-D05A-4061-A6E3-15AA0C28E5D1}"/>
                </a:ext>
              </a:extLst>
            </p:cNvPr>
            <p:cNvSpPr/>
            <p:nvPr>
              <p:custDataLst>
                <p:tags r:id="rId145"/>
              </p:custDataLst>
            </p:nvPr>
          </p:nvSpPr>
          <p:spPr>
            <a:xfrm>
              <a:off x="4955990" y="258276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9" name="PA-矩形 66">
              <a:extLst>
                <a:ext uri="{FF2B5EF4-FFF2-40B4-BE49-F238E27FC236}">
                  <a16:creationId xmlns:a16="http://schemas.microsoft.com/office/drawing/2014/main" id="{213293C4-315C-48DC-BA12-3773ADDB31EB}"/>
                </a:ext>
              </a:extLst>
            </p:cNvPr>
            <p:cNvSpPr/>
            <p:nvPr>
              <p:custDataLst>
                <p:tags r:id="rId146"/>
              </p:custDataLst>
            </p:nvPr>
          </p:nvSpPr>
          <p:spPr>
            <a:xfrm>
              <a:off x="4955990" y="257935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0" name="PA-矩形 64">
              <a:extLst>
                <a:ext uri="{FF2B5EF4-FFF2-40B4-BE49-F238E27FC236}">
                  <a16:creationId xmlns:a16="http://schemas.microsoft.com/office/drawing/2014/main" id="{DAA81FB5-8D26-4DC0-A217-15577A93B3F6}"/>
                </a:ext>
              </a:extLst>
            </p:cNvPr>
            <p:cNvSpPr/>
            <p:nvPr>
              <p:custDataLst>
                <p:tags r:id="rId147"/>
              </p:custDataLst>
            </p:nvPr>
          </p:nvSpPr>
          <p:spPr>
            <a:xfrm>
              <a:off x="4955990" y="257595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1" name="PA-矩形 62">
              <a:extLst>
                <a:ext uri="{FF2B5EF4-FFF2-40B4-BE49-F238E27FC236}">
                  <a16:creationId xmlns:a16="http://schemas.microsoft.com/office/drawing/2014/main" id="{3007506C-9A33-4473-964C-3A4E7CE6FE3B}"/>
                </a:ext>
              </a:extLst>
            </p:cNvPr>
            <p:cNvSpPr/>
            <p:nvPr>
              <p:custDataLst>
                <p:tags r:id="rId148"/>
              </p:custDataLst>
            </p:nvPr>
          </p:nvSpPr>
          <p:spPr>
            <a:xfrm>
              <a:off x="4955990" y="257254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2" name="PA-矩形 60">
              <a:extLst>
                <a:ext uri="{FF2B5EF4-FFF2-40B4-BE49-F238E27FC236}">
                  <a16:creationId xmlns:a16="http://schemas.microsoft.com/office/drawing/2014/main" id="{0B983295-CB47-43FD-8D28-6FBD15C95630}"/>
                </a:ext>
              </a:extLst>
            </p:cNvPr>
            <p:cNvSpPr/>
            <p:nvPr>
              <p:custDataLst>
                <p:tags r:id="rId149"/>
              </p:custDataLst>
            </p:nvPr>
          </p:nvSpPr>
          <p:spPr>
            <a:xfrm>
              <a:off x="4955990" y="256914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3" name="PA-矩形 58">
              <a:extLst>
                <a:ext uri="{FF2B5EF4-FFF2-40B4-BE49-F238E27FC236}">
                  <a16:creationId xmlns:a16="http://schemas.microsoft.com/office/drawing/2014/main" id="{F58793EC-6CBC-493C-8C07-222801BA02B0}"/>
                </a:ext>
              </a:extLst>
            </p:cNvPr>
            <p:cNvSpPr/>
            <p:nvPr>
              <p:custDataLst>
                <p:tags r:id="rId150"/>
              </p:custDataLst>
            </p:nvPr>
          </p:nvSpPr>
          <p:spPr>
            <a:xfrm>
              <a:off x="4955990" y="256573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4" name="PA-矩形 56">
              <a:extLst>
                <a:ext uri="{FF2B5EF4-FFF2-40B4-BE49-F238E27FC236}">
                  <a16:creationId xmlns:a16="http://schemas.microsoft.com/office/drawing/2014/main" id="{5214CECB-B0EF-41D3-A57E-B253EC8E643C}"/>
                </a:ext>
              </a:extLst>
            </p:cNvPr>
            <p:cNvSpPr/>
            <p:nvPr>
              <p:custDataLst>
                <p:tags r:id="rId151"/>
              </p:custDataLst>
            </p:nvPr>
          </p:nvSpPr>
          <p:spPr>
            <a:xfrm>
              <a:off x="4955990" y="256233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5" name="PA-矩形 54">
              <a:extLst>
                <a:ext uri="{FF2B5EF4-FFF2-40B4-BE49-F238E27FC236}">
                  <a16:creationId xmlns:a16="http://schemas.microsoft.com/office/drawing/2014/main" id="{815B3E5E-EBE0-41AB-BAA0-9E0E744D607E}"/>
                </a:ext>
              </a:extLst>
            </p:cNvPr>
            <p:cNvSpPr/>
            <p:nvPr>
              <p:custDataLst>
                <p:tags r:id="rId152"/>
              </p:custDataLst>
            </p:nvPr>
          </p:nvSpPr>
          <p:spPr>
            <a:xfrm>
              <a:off x="4955990" y="255892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6" name="PA-矩形 52">
              <a:extLst>
                <a:ext uri="{FF2B5EF4-FFF2-40B4-BE49-F238E27FC236}">
                  <a16:creationId xmlns:a16="http://schemas.microsoft.com/office/drawing/2014/main" id="{1D19378C-3F8D-4B2B-9702-7A1ED6AFC507}"/>
                </a:ext>
              </a:extLst>
            </p:cNvPr>
            <p:cNvSpPr/>
            <p:nvPr>
              <p:custDataLst>
                <p:tags r:id="rId153"/>
              </p:custDataLst>
            </p:nvPr>
          </p:nvSpPr>
          <p:spPr>
            <a:xfrm>
              <a:off x="4955990" y="255552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7" name="PA-矩形 50">
              <a:extLst>
                <a:ext uri="{FF2B5EF4-FFF2-40B4-BE49-F238E27FC236}">
                  <a16:creationId xmlns:a16="http://schemas.microsoft.com/office/drawing/2014/main" id="{870FC83B-0706-4B20-AEC9-83F7E43F0947}"/>
                </a:ext>
              </a:extLst>
            </p:cNvPr>
            <p:cNvSpPr/>
            <p:nvPr>
              <p:custDataLst>
                <p:tags r:id="rId154"/>
              </p:custDataLst>
            </p:nvPr>
          </p:nvSpPr>
          <p:spPr>
            <a:xfrm>
              <a:off x="4955990" y="255211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8" name="PA-矩形 48">
              <a:extLst>
                <a:ext uri="{FF2B5EF4-FFF2-40B4-BE49-F238E27FC236}">
                  <a16:creationId xmlns:a16="http://schemas.microsoft.com/office/drawing/2014/main" id="{10796978-BC34-455D-B4F0-3F75EE872495}"/>
                </a:ext>
              </a:extLst>
            </p:cNvPr>
            <p:cNvSpPr/>
            <p:nvPr>
              <p:custDataLst>
                <p:tags r:id="rId155"/>
              </p:custDataLst>
            </p:nvPr>
          </p:nvSpPr>
          <p:spPr>
            <a:xfrm>
              <a:off x="4955990" y="254870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9" name="PA-矩形 46">
              <a:extLst>
                <a:ext uri="{FF2B5EF4-FFF2-40B4-BE49-F238E27FC236}">
                  <a16:creationId xmlns:a16="http://schemas.microsoft.com/office/drawing/2014/main" id="{35C1AA7D-C23D-48C2-85F1-A1E3B10AB1C4}"/>
                </a:ext>
              </a:extLst>
            </p:cNvPr>
            <p:cNvSpPr/>
            <p:nvPr>
              <p:custDataLst>
                <p:tags r:id="rId156"/>
              </p:custDataLst>
            </p:nvPr>
          </p:nvSpPr>
          <p:spPr>
            <a:xfrm>
              <a:off x="4955990" y="254530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0" name="PA-矩形 44">
              <a:extLst>
                <a:ext uri="{FF2B5EF4-FFF2-40B4-BE49-F238E27FC236}">
                  <a16:creationId xmlns:a16="http://schemas.microsoft.com/office/drawing/2014/main" id="{228FCB8A-2E9C-4862-9CEC-001C74EA2EC5}"/>
                </a:ext>
              </a:extLst>
            </p:cNvPr>
            <p:cNvSpPr/>
            <p:nvPr>
              <p:custDataLst>
                <p:tags r:id="rId157"/>
              </p:custDataLst>
            </p:nvPr>
          </p:nvSpPr>
          <p:spPr>
            <a:xfrm>
              <a:off x="4955990" y="254189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1" name="PA-矩形 42">
              <a:extLst>
                <a:ext uri="{FF2B5EF4-FFF2-40B4-BE49-F238E27FC236}">
                  <a16:creationId xmlns:a16="http://schemas.microsoft.com/office/drawing/2014/main" id="{B4B0F282-1E07-45DB-8416-C3AD630CA2DD}"/>
                </a:ext>
              </a:extLst>
            </p:cNvPr>
            <p:cNvSpPr/>
            <p:nvPr>
              <p:custDataLst>
                <p:tags r:id="rId158"/>
              </p:custDataLst>
            </p:nvPr>
          </p:nvSpPr>
          <p:spPr>
            <a:xfrm>
              <a:off x="4955990" y="253849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2" name="PA-矩形 40">
              <a:extLst>
                <a:ext uri="{FF2B5EF4-FFF2-40B4-BE49-F238E27FC236}">
                  <a16:creationId xmlns:a16="http://schemas.microsoft.com/office/drawing/2014/main" id="{EED782D5-3300-46C1-994D-1CC4A1146B27}"/>
                </a:ext>
              </a:extLst>
            </p:cNvPr>
            <p:cNvSpPr/>
            <p:nvPr>
              <p:custDataLst>
                <p:tags r:id="rId159"/>
              </p:custDataLst>
            </p:nvPr>
          </p:nvSpPr>
          <p:spPr>
            <a:xfrm>
              <a:off x="4955990" y="253508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3" name="PA-矩形 38">
              <a:extLst>
                <a:ext uri="{FF2B5EF4-FFF2-40B4-BE49-F238E27FC236}">
                  <a16:creationId xmlns:a16="http://schemas.microsoft.com/office/drawing/2014/main" id="{AD5AD159-AAF9-4D8C-9CE3-F22E90A51733}"/>
                </a:ext>
              </a:extLst>
            </p:cNvPr>
            <p:cNvSpPr/>
            <p:nvPr>
              <p:custDataLst>
                <p:tags r:id="rId160"/>
              </p:custDataLst>
            </p:nvPr>
          </p:nvSpPr>
          <p:spPr>
            <a:xfrm>
              <a:off x="4955990" y="253168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4" name="PA-矩形 36">
              <a:extLst>
                <a:ext uri="{FF2B5EF4-FFF2-40B4-BE49-F238E27FC236}">
                  <a16:creationId xmlns:a16="http://schemas.microsoft.com/office/drawing/2014/main" id="{C4AB1961-CB84-41E2-940A-BB57B2B74496}"/>
                </a:ext>
              </a:extLst>
            </p:cNvPr>
            <p:cNvSpPr/>
            <p:nvPr>
              <p:custDataLst>
                <p:tags r:id="rId161"/>
              </p:custDataLst>
            </p:nvPr>
          </p:nvSpPr>
          <p:spPr>
            <a:xfrm>
              <a:off x="4955990" y="252827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5" name="PA-矩形 34">
              <a:extLst>
                <a:ext uri="{FF2B5EF4-FFF2-40B4-BE49-F238E27FC236}">
                  <a16:creationId xmlns:a16="http://schemas.microsoft.com/office/drawing/2014/main" id="{F6917DC9-C7F0-4517-88A1-10E3F248A064}"/>
                </a:ext>
              </a:extLst>
            </p:cNvPr>
            <p:cNvSpPr/>
            <p:nvPr>
              <p:custDataLst>
                <p:tags r:id="rId162"/>
              </p:custDataLst>
            </p:nvPr>
          </p:nvSpPr>
          <p:spPr>
            <a:xfrm>
              <a:off x="4955990" y="252487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6" name="PA-矩形 32">
              <a:extLst>
                <a:ext uri="{FF2B5EF4-FFF2-40B4-BE49-F238E27FC236}">
                  <a16:creationId xmlns:a16="http://schemas.microsoft.com/office/drawing/2014/main" id="{4554FB60-415C-435D-9EEC-357DDB2AF581}"/>
                </a:ext>
              </a:extLst>
            </p:cNvPr>
            <p:cNvSpPr/>
            <p:nvPr>
              <p:custDataLst>
                <p:tags r:id="rId163"/>
              </p:custDataLst>
            </p:nvPr>
          </p:nvSpPr>
          <p:spPr>
            <a:xfrm>
              <a:off x="4955990" y="252146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7" name="PA-矩形 30">
              <a:extLst>
                <a:ext uri="{FF2B5EF4-FFF2-40B4-BE49-F238E27FC236}">
                  <a16:creationId xmlns:a16="http://schemas.microsoft.com/office/drawing/2014/main" id="{EA16CB00-03E2-4635-89DA-F16D4BC9C4D0}"/>
                </a:ext>
              </a:extLst>
            </p:cNvPr>
            <p:cNvSpPr/>
            <p:nvPr>
              <p:custDataLst>
                <p:tags r:id="rId164"/>
              </p:custDataLst>
            </p:nvPr>
          </p:nvSpPr>
          <p:spPr>
            <a:xfrm>
              <a:off x="4955990" y="251806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8" name="PA-矩形 28">
              <a:extLst>
                <a:ext uri="{FF2B5EF4-FFF2-40B4-BE49-F238E27FC236}">
                  <a16:creationId xmlns:a16="http://schemas.microsoft.com/office/drawing/2014/main" id="{FCC2DCFE-1326-4EAE-9A89-97C3153334C3}"/>
                </a:ext>
              </a:extLst>
            </p:cNvPr>
            <p:cNvSpPr/>
            <p:nvPr>
              <p:custDataLst>
                <p:tags r:id="rId165"/>
              </p:custDataLst>
            </p:nvPr>
          </p:nvSpPr>
          <p:spPr>
            <a:xfrm>
              <a:off x="4955990" y="251465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9" name="PA-矩形 26">
              <a:extLst>
                <a:ext uri="{FF2B5EF4-FFF2-40B4-BE49-F238E27FC236}">
                  <a16:creationId xmlns:a16="http://schemas.microsoft.com/office/drawing/2014/main" id="{614BFB14-F4DD-4DB6-ADD1-823DB5C24B08}"/>
                </a:ext>
              </a:extLst>
            </p:cNvPr>
            <p:cNvSpPr/>
            <p:nvPr>
              <p:custDataLst>
                <p:tags r:id="rId166"/>
              </p:custDataLst>
            </p:nvPr>
          </p:nvSpPr>
          <p:spPr>
            <a:xfrm>
              <a:off x="4955990" y="251125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0" name="PA-矩形 24">
              <a:extLst>
                <a:ext uri="{FF2B5EF4-FFF2-40B4-BE49-F238E27FC236}">
                  <a16:creationId xmlns:a16="http://schemas.microsoft.com/office/drawing/2014/main" id="{11342CBA-C4F2-409D-9E74-A0871A256C76}"/>
                </a:ext>
              </a:extLst>
            </p:cNvPr>
            <p:cNvSpPr/>
            <p:nvPr>
              <p:custDataLst>
                <p:tags r:id="rId167"/>
              </p:custDataLst>
            </p:nvPr>
          </p:nvSpPr>
          <p:spPr>
            <a:xfrm>
              <a:off x="4955990" y="250784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1" name="PA-矩形 22">
              <a:extLst>
                <a:ext uri="{FF2B5EF4-FFF2-40B4-BE49-F238E27FC236}">
                  <a16:creationId xmlns:a16="http://schemas.microsoft.com/office/drawing/2014/main" id="{8BB13B3E-26F8-42A3-9F36-5229F61E29BE}"/>
                </a:ext>
              </a:extLst>
            </p:cNvPr>
            <p:cNvSpPr/>
            <p:nvPr>
              <p:custDataLst>
                <p:tags r:id="rId168"/>
              </p:custDataLst>
            </p:nvPr>
          </p:nvSpPr>
          <p:spPr>
            <a:xfrm>
              <a:off x="4955990" y="250444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2" name="PA-矩形 20">
              <a:extLst>
                <a:ext uri="{FF2B5EF4-FFF2-40B4-BE49-F238E27FC236}">
                  <a16:creationId xmlns:a16="http://schemas.microsoft.com/office/drawing/2014/main" id="{266F2BDC-B601-4EC8-96F3-22A01616B1F1}"/>
                </a:ext>
              </a:extLst>
            </p:cNvPr>
            <p:cNvSpPr/>
            <p:nvPr>
              <p:custDataLst>
                <p:tags r:id="rId169"/>
              </p:custDataLst>
            </p:nvPr>
          </p:nvSpPr>
          <p:spPr>
            <a:xfrm>
              <a:off x="4955990" y="250103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3" name="PA-矩形 18">
              <a:extLst>
                <a:ext uri="{FF2B5EF4-FFF2-40B4-BE49-F238E27FC236}">
                  <a16:creationId xmlns:a16="http://schemas.microsoft.com/office/drawing/2014/main" id="{D8A23242-E9F1-45F5-A6A2-E6D5EC9F4D5C}"/>
                </a:ext>
              </a:extLst>
            </p:cNvPr>
            <p:cNvSpPr/>
            <p:nvPr>
              <p:custDataLst>
                <p:tags r:id="rId170"/>
              </p:custDataLst>
            </p:nvPr>
          </p:nvSpPr>
          <p:spPr>
            <a:xfrm>
              <a:off x="4955990" y="249762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4" name="PA-矩形 7">
              <a:extLst>
                <a:ext uri="{FF2B5EF4-FFF2-40B4-BE49-F238E27FC236}">
                  <a16:creationId xmlns:a16="http://schemas.microsoft.com/office/drawing/2014/main" id="{CA077D5E-C107-4935-9AA7-26E869E06FC0}"/>
                </a:ext>
              </a:extLst>
            </p:cNvPr>
            <p:cNvSpPr/>
            <p:nvPr>
              <p:custDataLst>
                <p:tags r:id="rId171"/>
              </p:custDataLst>
            </p:nvPr>
          </p:nvSpPr>
          <p:spPr>
            <a:xfrm>
              <a:off x="4955990" y="2485766"/>
              <a:ext cx="2280020" cy="170269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5" name="PA-任意多边形 117">
              <a:extLst>
                <a:ext uri="{FF2B5EF4-FFF2-40B4-BE49-F238E27FC236}">
                  <a16:creationId xmlns:a16="http://schemas.microsoft.com/office/drawing/2014/main" id="{166BFE3D-469C-41F3-A883-4503CA4CE47F}"/>
                </a:ext>
              </a:extLst>
            </p:cNvPr>
            <p:cNvSpPr/>
            <p:nvPr>
              <p:custDataLst>
                <p:tags r:id="rId172"/>
              </p:custDataLst>
            </p:nvPr>
          </p:nvSpPr>
          <p:spPr>
            <a:xfrm>
              <a:off x="4899660" y="2247900"/>
              <a:ext cx="2705100" cy="1656080"/>
            </a:xfrm>
            <a:custGeom>
              <a:avLst/>
              <a:gdLst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341120 w 2705100"/>
                <a:gd name="connsiteY7" fmla="*/ 1584960 h 1783080"/>
                <a:gd name="connsiteX8" fmla="*/ 0 w 2705100"/>
                <a:gd name="connsiteY8" fmla="*/ 80010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82700 w 2705100"/>
                <a:gd name="connsiteY7" fmla="*/ 156210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676752"/>
                <a:gd name="connsiteX1" fmla="*/ 2705100 w 2705100"/>
                <a:gd name="connsiteY1" fmla="*/ 746760 h 1676752"/>
                <a:gd name="connsiteX2" fmla="*/ 2705100 w 2705100"/>
                <a:gd name="connsiteY2" fmla="*/ 752741 h 1676752"/>
                <a:gd name="connsiteX3" fmla="*/ 2701290 w 2705100"/>
                <a:gd name="connsiteY3" fmla="*/ 750570 h 1676752"/>
                <a:gd name="connsiteX4" fmla="*/ 1339850 w 2705100"/>
                <a:gd name="connsiteY4" fmla="*/ 1532890 h 1676752"/>
                <a:gd name="connsiteX5" fmla="*/ 1522272 w 2705100"/>
                <a:gd name="connsiteY5" fmla="*/ 1676752 h 1676752"/>
                <a:gd name="connsiteX6" fmla="*/ 1287780 w 2705100"/>
                <a:gd name="connsiteY6" fmla="*/ 1656080 h 1676752"/>
                <a:gd name="connsiteX7" fmla="*/ 1282700 w 2705100"/>
                <a:gd name="connsiteY7" fmla="*/ 1562100 h 1676752"/>
                <a:gd name="connsiteX8" fmla="*/ 0 w 2705100"/>
                <a:gd name="connsiteY8" fmla="*/ 800100 h 1676752"/>
                <a:gd name="connsiteX9" fmla="*/ 1394460 w 2705100"/>
                <a:gd name="connsiteY9" fmla="*/ 0 h 1676752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523490 w 2705100"/>
                <a:gd name="connsiteY4" fmla="*/ 9715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698750 w 2705100"/>
                <a:gd name="connsiteY4" fmla="*/ 9080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3830 w 2705100"/>
                <a:gd name="connsiteY3" fmla="*/ 948690 h 1656080"/>
                <a:gd name="connsiteX4" fmla="*/ 1827072 w 2705100"/>
                <a:gd name="connsiteY4" fmla="*/ 1412592 h 1656080"/>
                <a:gd name="connsiteX5" fmla="*/ 1287780 w 2705100"/>
                <a:gd name="connsiteY5" fmla="*/ 1656080 h 1656080"/>
                <a:gd name="connsiteX6" fmla="*/ 1282700 w 2705100"/>
                <a:gd name="connsiteY6" fmla="*/ 1562100 h 1656080"/>
                <a:gd name="connsiteX7" fmla="*/ 0 w 2705100"/>
                <a:gd name="connsiteY7" fmla="*/ 800100 h 1656080"/>
                <a:gd name="connsiteX8" fmla="*/ 1394460 w 2705100"/>
                <a:gd name="connsiteY8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3830 w 2705100"/>
                <a:gd name="connsiteY2" fmla="*/ 948690 h 1656080"/>
                <a:gd name="connsiteX3" fmla="*/ 1827072 w 2705100"/>
                <a:gd name="connsiteY3" fmla="*/ 1412592 h 1656080"/>
                <a:gd name="connsiteX4" fmla="*/ 1287780 w 2705100"/>
                <a:gd name="connsiteY4" fmla="*/ 1656080 h 1656080"/>
                <a:gd name="connsiteX5" fmla="*/ 1282700 w 2705100"/>
                <a:gd name="connsiteY5" fmla="*/ 1562100 h 1656080"/>
                <a:gd name="connsiteX6" fmla="*/ 0 w 2705100"/>
                <a:gd name="connsiteY6" fmla="*/ 800100 h 1656080"/>
                <a:gd name="connsiteX7" fmla="*/ 1394460 w 2705100"/>
                <a:gd name="connsiteY7" fmla="*/ 0 h 16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5100" h="1656080">
                  <a:moveTo>
                    <a:pt x="1394460" y="0"/>
                  </a:moveTo>
                  <a:lnTo>
                    <a:pt x="2705100" y="746760"/>
                  </a:lnTo>
                  <a:cubicBezTo>
                    <a:pt x="2704677" y="814070"/>
                    <a:pt x="2704253" y="881380"/>
                    <a:pt x="2703830" y="948690"/>
                  </a:cubicBezTo>
                  <a:cubicBezTo>
                    <a:pt x="2442057" y="1052524"/>
                    <a:pt x="2119325" y="1257958"/>
                    <a:pt x="1827072" y="1412592"/>
                  </a:cubicBezTo>
                  <a:cubicBezTo>
                    <a:pt x="1512688" y="1387075"/>
                    <a:pt x="1467544" y="1574917"/>
                    <a:pt x="1287780" y="1656080"/>
                  </a:cubicBezTo>
                  <a:lnTo>
                    <a:pt x="1282700" y="1562100"/>
                  </a:lnTo>
                  <a:lnTo>
                    <a:pt x="0" y="800100"/>
                  </a:lnTo>
                  <a:lnTo>
                    <a:pt x="13944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476" name="PA-11">
            <a:extLst>
              <a:ext uri="{FF2B5EF4-FFF2-40B4-BE49-F238E27FC236}">
                <a16:creationId xmlns:a16="http://schemas.microsoft.com/office/drawing/2014/main" id="{BF5130E6-81E6-4B49-B2EA-E66BC052CE2E}"/>
              </a:ext>
            </a:extLst>
          </p:cNvPr>
          <p:cNvSpPr>
            <a:spLocks/>
          </p:cNvSpPr>
          <p:nvPr>
            <p:custDataLst>
              <p:tags r:id="rId120"/>
            </p:custDataLst>
          </p:nvPr>
        </p:nvSpPr>
        <p:spPr>
          <a:xfrm>
            <a:off x="6017322" y="2986039"/>
            <a:ext cx="373318" cy="373318"/>
          </a:xfrm>
          <a:prstGeom prst="ellipse">
            <a:avLst/>
          </a:prstGeom>
          <a:gradFill flip="none" rotWithShape="1">
            <a:gsLst>
              <a:gs pos="44000">
                <a:schemeClr val="tx1">
                  <a:alpha val="0"/>
                </a:schemeClr>
              </a:gs>
              <a:gs pos="97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7" name="PA-箭头: 右 54">
            <a:extLst>
              <a:ext uri="{FF2B5EF4-FFF2-40B4-BE49-F238E27FC236}">
                <a16:creationId xmlns:a16="http://schemas.microsoft.com/office/drawing/2014/main" id="{B546EB61-521D-4101-8DB4-FE9E3CCC2B3A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 rot="19033894">
            <a:off x="5210462" y="6899313"/>
            <a:ext cx="308189" cy="292598"/>
          </a:xfrm>
          <a:custGeom>
            <a:avLst/>
            <a:gdLst>
              <a:gd name="connsiteX0" fmla="*/ 0 w 853440"/>
              <a:gd name="connsiteY0" fmla="*/ 202566 h 810264"/>
              <a:gd name="connsiteX1" fmla="*/ 44830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516284 w 853440"/>
              <a:gd name="connsiteY5" fmla="*/ 550116 h 810264"/>
              <a:gd name="connsiteX6" fmla="*/ 0 w 853440"/>
              <a:gd name="connsiteY6" fmla="*/ 607698 h 810264"/>
              <a:gd name="connsiteX7" fmla="*/ 0 w 853440"/>
              <a:gd name="connsiteY7" fmla="*/ 202566 h 81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" h="810264">
                <a:moveTo>
                  <a:pt x="0" y="202566"/>
                </a:moveTo>
                <a:lnTo>
                  <a:pt x="504533" y="267960"/>
                </a:lnTo>
                <a:lnTo>
                  <a:pt x="448308" y="0"/>
                </a:lnTo>
                <a:lnTo>
                  <a:pt x="853440" y="405132"/>
                </a:lnTo>
                <a:lnTo>
                  <a:pt x="448308" y="810264"/>
                </a:lnTo>
                <a:lnTo>
                  <a:pt x="516284" y="550116"/>
                </a:lnTo>
                <a:lnTo>
                  <a:pt x="0" y="607698"/>
                </a:lnTo>
                <a:lnTo>
                  <a:pt x="0" y="20256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8" name="PA-文本框 15">
            <a:extLst>
              <a:ext uri="{FF2B5EF4-FFF2-40B4-BE49-F238E27FC236}">
                <a16:creationId xmlns:a16="http://schemas.microsoft.com/office/drawing/2014/main" id="{6733F4B7-B389-457D-859B-CCC203602A68}"/>
              </a:ext>
            </a:extLst>
          </p:cNvPr>
          <p:cNvSpPr txBox="1"/>
          <p:nvPr>
            <p:custDataLst>
              <p:tags r:id="rId122"/>
            </p:custDataLst>
          </p:nvPr>
        </p:nvSpPr>
        <p:spPr>
          <a:xfrm>
            <a:off x="5254383" y="7153772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71" name="文本框 270">
            <a:extLst>
              <a:ext uri="{FF2B5EF4-FFF2-40B4-BE49-F238E27FC236}">
                <a16:creationId xmlns:a16="http://schemas.microsoft.com/office/drawing/2014/main" id="{975D8A22-97E1-4942-87BA-6015C3275B22}"/>
              </a:ext>
            </a:extLst>
          </p:cNvPr>
          <p:cNvSpPr txBox="1"/>
          <p:nvPr/>
        </p:nvSpPr>
        <p:spPr>
          <a:xfrm>
            <a:off x="2925344" y="65271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1605735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6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167725 -0.1299579 0.1433545 -0.2599158 0.157595 -0.3527427 C 0.1718355 -0.4455696 0.1473102 -0.5353023 0.08544307 -0.556962 " pathEditMode="relative">
                                      <p:cBhvr from="" to="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9000" decel="41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"/>
                                  </p:iterate>
                                  <p:childTnLst>
                                    <p:animMotion origin="layout" path="M -3.95833E-6 -4.44444E-6 C 0.07162 -0.12986 0.14336 -0.25995 0.15756 -0.35277 C 0.17188 -0.4456 0.14727 -0.53541 0.08542 -0.55694 " pathEditMode="relative" rAng="0" ptsTypes="AAA">
                                      <p:cBhvr from="" to="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-278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9000" decel="41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"/>
                                  </p:iterate>
                                  <p:childTnLst>
                                    <p:animMotion origin="layout" path="M 5E-6 -1.85185E-6 C 0.07813 -0.13704 0.15652 -0.27407 0.17201 -0.37199 C 0.18764 -0.46991 0.16068 -0.56435 0.09323 -0.58704 " pathEditMode="relative" rAng="0" ptsTypes="AAA">
                                      <p:cBhvr from="" to="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5" y="-293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6720000">
                                      <p:cBhvr>
                                        <p:cTn id="1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48"/>
                            </p:stCondLst>
                            <p:childTnLst>
                              <p:par>
                                <p:cTn id="16" presetID="6" presetClass="emph" presetSubtype="0" accel="50000" decel="50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4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50" fill="hold"/>
                                        <p:tgtEl>
                                          <p:spTgt spid="4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25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Effect transition="out" filter="fade">
                                      <p:cBhvr>
                                        <p:cTn id="23" dur="125" decel="100000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48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48"/>
                            </p:stCondLst>
                            <p:childTnLst>
                              <p:par>
                                <p:cTn id="137" presetID="0" presetClass="path" presetSubtype="0" repeatCount="10000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0694 L -0.00195 0.00185 L 0.00156 0.00185 L -0.00169 0.00671 L 0.00039 3.7037E-7 L -0.00039 0.00694 L -0.0013 0.00023 L 0.00104 0.00602 L -0.00208 0.00393 C -0.00208 0.0037 -0.00208 0.00393 -0.00208 0.0037 C -0.00208 0.00393 -0.00208 0.0037 -0.00195 0.00393 C -0.00195 0.0037 -0.00195 0.00393 -0.00195 0.0037 L 0.00117 0.00093 L -0.00104 0.00694 L -0.00143 0.00069 L 0.0013 0.00417 L -0.00182 0.00532 L -0.00052 0.00046 L 0.00117 0.00532 L -0.00208 0.00278 L 0.00078 0.00069 L 0.00052 0.00671 L -0.00182 0.00116 L 0.0013 0.00324 L -4.16667E-7 0.00694 L -4.16667E-7 0.00671 L -4.16667E-7 0.00694 Z " pathEditMode="relative" rAng="0" ptsTypes="AAAAAAAAAAAAAAAAAAAAAAAAAAA">
                                      <p:cBhvr from="" to="">
                                        <p:cTn id="138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47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2" presetClass="path" presetSubtype="0" repeatCount="250000" ac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140" dur="6" ac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41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2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3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4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42" presetClass="path" presetSubtype="0" repeatCount="250000" accel="100000" autoRev="1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148" dur="5" ac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4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5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2" presetClass="path" presetSubtype="0" repeatCount="250000" accel="100000" autoRev="1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156" dur="4" ac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5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5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42" presetClass="path" presetSubtype="0" repeatCount="250000" accel="100000" autoRev="1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164" dur="5" ac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6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6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42" presetClass="path" presetSubtype="0" repeatCount="250000" accel="100000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172" dur="3" ac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7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42" presetClass="path" presetSubtype="0" repeatCount="250000" accel="10000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180" dur="4" ac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81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3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2" presetClass="path" presetSubtype="0" repeatCount="250000" accel="100000" autoRev="1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188" dur="5" ac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8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9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42" presetClass="path" presetSubtype="0" repeatCount="250000" accel="100000" autoRev="1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196" dur="5" ac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7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98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9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42" presetClass="path" presetSubtype="0" repeatCount="250000" accel="100000" autoRev="1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204" dur="4" ac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0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42" presetClass="path" presetSubtype="0" repeatCount="250000" accel="100000" autoRev="1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212" dur="3" ac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1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42" presetClass="path" presetSubtype="0" repeatCount="250000" accel="100000" autoRev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2.96296E-6 L -0.6724 0.68611 " pathEditMode="relative" rAng="0" ptsTypes="AA">
                                      <p:cBhvr>
                                        <p:cTn id="220" dur="6" ac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21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2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3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4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2" presetClass="path" presetSubtype="0" repeatCount="250000" accel="100000" autoRev="1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228" dur="5" ac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2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3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42" presetClass="path" presetSubtype="0" repeatCount="250000" accel="100000" autoRev="1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236" dur="3" ac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3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3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42" presetClass="path" presetSubtype="0" repeatCount="250000" accel="100000" autoRev="1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244" dur="3" ac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4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4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42" presetClass="path" presetSubtype="0" repeatCount="250000" accel="100000" autoRev="1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252" dur="4" ac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5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42" presetClass="path" presetSubtype="0" repeatCount="250000" accel="10000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260" dur="4" ac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6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42" presetClass="path" presetSubtype="0" repeatCount="250000" accel="100000" autoRev="1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Motion origin="layout" path="M 0 3.7037E-6 L -0.6724 0.68611 " pathEditMode="relative" rAng="0" ptsTypes="AA">
                                      <p:cBhvr>
                                        <p:cTn id="268" dur="4" ac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6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7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2" presetClass="path" presetSubtype="0" repeatCount="250000" accel="100000" autoRev="1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Motion origin="layout" path="M 0 7.40741E-7 L -0.6724 0.68611 " pathEditMode="relative" rAng="0" ptsTypes="AA">
                                      <p:cBhvr>
                                        <p:cTn id="276" dur="4" ac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7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42" presetClass="path" presetSubtype="0" repeatCount="250000" accel="100000" autoRev="1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284" dur="3" ac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8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42" presetClass="path" presetSubtype="0" repeatCount="250000" accel="100000" autoRev="1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292" dur="5" ac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3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94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5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6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7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42" presetClass="path" presetSubtype="0" repeatCount="250000" accel="100000" autoRev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300" dur="5" ac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01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2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3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5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42" presetClass="path" presetSubtype="0" repeatCount="250000" accel="100000" autoRev="1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308" dur="4" ac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0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1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42" presetClass="path" presetSubtype="0" repeatCount="250000" accel="100000" autoRev="1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316" dur="6" ac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17" dur="3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18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9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0" dur="3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3" accel="10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accel="100000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42" presetClass="path" presetSubtype="0" repeatCount="250000" accel="100000" autoRev="1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0 1.48148E-6 L -0.6724 0.68611 " pathEditMode="relative" rAng="0" ptsTypes="AA">
                                      <p:cBhvr>
                                        <p:cTn id="324" dur="4" ac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2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2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42" presetClass="path" presetSubtype="0" repeatCount="250000" accel="100000" autoRev="1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Motion origin="layout" path="M 0 -1.48148E-6 L -0.6724 0.68611 " pathEditMode="relative" rAng="0" ptsTypes="AA">
                                      <p:cBhvr>
                                        <p:cTn id="332" dur="3" ac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3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42" presetClass="path" presetSubtype="0" repeatCount="250000" accel="10000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340" dur="5" ac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41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2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3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5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42" presetClass="path" presetSubtype="0" repeatCount="250000" accel="100000" autoRev="1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348" dur="4" ac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4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5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42" presetClass="path" presetSubtype="0" repeatCount="250000" accel="100000" autoRev="1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Motion origin="layout" path="M 0 -3.7037E-7 L -0.6724 0.68611 " pathEditMode="relative" rAng="0" ptsTypes="AA">
                                      <p:cBhvr>
                                        <p:cTn id="356" dur="3" ac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5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42" presetClass="path" presetSubtype="0" repeatCount="250000" accel="100000" autoRev="1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Motion origin="layout" path="M 0 -3.33333E-6 L -0.6724 0.68611 " pathEditMode="relative" rAng="0" ptsTypes="AA">
                                      <p:cBhvr>
                                        <p:cTn id="364" dur="3" ac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6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42" presetClass="path" presetSubtype="0" repeatCount="250000" accel="100000" autoRev="1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372" dur="5" ac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7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9" presetID="42" presetClass="path" presetSubtype="0" repeatCount="250000" accel="100000" autoRev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380" dur="4" ac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8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42" presetClass="path" presetSubtype="0" repeatCount="250000" accel="100000" autoRev="1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388" dur="3" ac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8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9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42" presetClass="path" presetSubtype="0" repeatCount="250000" accel="100000" autoRev="1" fill="hold" grpId="0" nodeType="withEffect">
                                  <p:stCondLst>
                                    <p:cond delay="640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396" dur="5" ac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97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98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9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0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1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42" presetClass="path" presetSubtype="0" repeatCount="250000" accel="100000" autoRev="1" fill="hold" grpId="0" nodeType="withEffect">
                                  <p:stCondLst>
                                    <p:cond delay="660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404" dur="4" ac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05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0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7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9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42" presetClass="path" presetSubtype="0" repeatCount="250000" accel="100000" autoRev="1" fill="hold" grpId="0" nodeType="withEffect">
                                  <p:stCondLst>
                                    <p:cond delay="680"/>
                                  </p:stCondLst>
                                  <p:childTnLst>
                                    <p:animMotion origin="layout" path="M 0 -2.59259E-6 L -0.6724 0.68611 " pathEditMode="relative" rAng="0" ptsTypes="AA">
                                      <p:cBhvr>
                                        <p:cTn id="412" dur="5" ac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13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14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5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6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7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42" presetClass="path" presetSubtype="0" repeatCount="250000" accel="100000" autoRev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420" dur="4" ac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2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2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7" presetID="42" presetClass="path" presetSubtype="0" repeatCount="250000" accel="100000" autoRev="1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428" dur="5" ac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2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3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42" presetClass="path" presetSubtype="0" repeatCount="250000" accel="100000" autoRev="1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436" dur="5" ac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37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38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9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1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42" presetClass="path" presetSubtype="0" repeatCount="250000" accel="100000" autoRev="1" fill="hold" grpId="0" nodeType="withEffect">
                                  <p:stCondLst>
                                    <p:cond delay="760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444" dur="5" ac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45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46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7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8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9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42" presetClass="path" presetSubtype="0" repeatCount="250000" accel="100000" autoRev="1" fill="hold" grpId="0" nodeType="withEffect">
                                  <p:stCondLst>
                                    <p:cond delay="780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452" dur="4" ac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5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5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42" presetClass="path" presetSubtype="0" repeatCount="250000" accel="100000" autoRev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460" dur="5" ac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61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6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3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4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5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6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42" presetClass="path" presetSubtype="0" repeatCount="250000" accel="100000" autoRev="1" fill="hold" grpId="0" nodeType="withEffect">
                                  <p:stCondLst>
                                    <p:cond delay="820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468" dur="4" ac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6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7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42" presetClass="path" presetSubtype="0" repeatCount="250000" accel="100000" autoRev="1" fill="hold" grpId="0" nodeType="withEffect">
                                  <p:stCondLst>
                                    <p:cond delay="840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476" dur="4" ac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7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7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42" presetClass="path" presetSubtype="0" repeatCount="250000" accel="100000" autoRev="1" fill="hold" grpId="0" nodeType="withEffect">
                                  <p:stCondLst>
                                    <p:cond delay="860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484" dur="5" ac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85" dur="2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86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7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8" dur="2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9" dur="2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1" presetID="42" presetClass="path" presetSubtype="0" repeatCount="250000" accel="100000" autoRev="1" fill="hold" grpId="0" nodeType="withEffect">
                                  <p:stCondLst>
                                    <p:cond delay="880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492" dur="5" ac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93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94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5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6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7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42" presetClass="path" presetSubtype="0" repeatCount="250000" accel="10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500" dur="3" ac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0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0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6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42" presetClass="path" presetSubtype="0" repeatCount="250000" accel="100000" autoRev="1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508" dur="3" ac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0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1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4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repeatCount="250000" accel="100000" autoRev="1" fill="hold" grpId="0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516" dur="3" ac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1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1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2" dur="1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42" presetClass="path" presetSubtype="0" repeatCount="100000" accel="100000" fill="hold" nodeType="withEffect">
                                  <p:stCondLst>
                                    <p:cond delay="682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524" dur="38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repeatCount="100000" accel="100000" fill="hold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526" dur="29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42" presetClass="path" presetSubtype="0" repeatCount="100000" accel="100000" fill="hold" nodeType="withEffect">
                                  <p:stCondLst>
                                    <p:cond delay="276"/>
                                  </p:stCondLst>
                                  <p:childTnLst>
                                    <p:animMotion origin="layout" path="M -4.375E-6 -4.44444E-6 L -1.6082 1.66204 " pathEditMode="relative" rAng="0" ptsTypes="AA">
                                      <p:cBhvr>
                                        <p:cTn id="528" dur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42" presetClass="path" presetSubtype="0" repeatCount="20000" accel="100000" fill="hold" nodeType="withEffect">
                                  <p:stCondLst>
                                    <p:cond delay="309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530" dur="8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repeatCount="20000" accel="100000" fill="hold" nodeType="withEffect">
                                  <p:stCondLst>
                                    <p:cond delay="323"/>
                                  </p:stCondLst>
                                  <p:childTnLst>
                                    <p:animMotion origin="layout" path="M -2.22045E-16 0 L -1.6082 1.66204 " pathEditMode="relative" rAng="0" ptsTypes="AA">
                                      <p:cBhvr>
                                        <p:cTn id="532" dur="7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42" presetClass="path" presetSubtype="0" repeatCount="100000" accel="100000" fill="hold" nodeType="withEffect">
                                  <p:stCondLst>
                                    <p:cond delay="407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534" dur="42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42" presetClass="path" presetSubtype="0" repeatCount="100000" accel="100000" fill="hold" nodeType="withEffect">
                                  <p:stCondLst>
                                    <p:cond delay="706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536" dur="37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42" presetClass="path" presetSubtype="0" repeatCount="100000" accel="100000" fill="hold" nodeType="withEffect">
                                  <p:stCondLst>
                                    <p:cond delay="218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538" dur="3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42" presetClass="path" presetSubtype="0" repeatCount="20000" accel="100000" fill="hold" nodeType="withEffect">
                                  <p:stCondLst>
                                    <p:cond delay="214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540" dur="84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repeatCount="20000" accel="100000" fill="hold" nodeType="withEffect">
                                  <p:stCondLst>
                                    <p:cond delay="335"/>
                                  </p:stCondLst>
                                  <p:childTnLst>
                                    <p:animMotion origin="layout" path="M -2.22045E-16 2.22222E-6 L -1.6082 1.66203 " pathEditMode="relative" rAng="0" ptsTypes="AA">
                                      <p:cBhvr>
                                        <p:cTn id="542" dur="64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repeatCount="20000" accel="100000" fill="hold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544" dur="83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42" presetClass="path" presetSubtype="0" repeatCount="20000" accel="100000" fill="hold" nodeType="withEffect">
                                  <p:stCondLst>
                                    <p:cond delay="472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546" dur="53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repeatCount="20000" accel="100000" fill="hold" nodeType="withEffect">
                                  <p:stCondLst>
                                    <p:cond delay="374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548" dur="127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repeatCount="20000" accel="100000" fill="hold" nodeType="withEffect">
                                  <p:stCondLst>
                                    <p:cond delay="47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550" dur="61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42" presetClass="path" presetSubtype="0" repeatCount="100000" accel="100000" fill="hold" nodeType="withEffect">
                                  <p:stCondLst>
                                    <p:cond delay="753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552" dur="35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repeatCount="100000" accel="100000" fill="hold" nodeType="withEffect">
                                  <p:stCondLst>
                                    <p:cond delay="373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554" dur="34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42" presetClass="path" presetSubtype="0" repeatCount="20000" accel="100000" fill="hold" nodeType="withEffect">
                                  <p:stCondLst>
                                    <p:cond delay="758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556" dur="6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7" presetID="42" presetClass="path" presetSubtype="0" repeatCount="100000" accel="100000" fill="hold" nodeType="withEffect">
                                  <p:stCondLst>
                                    <p:cond delay="586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58" dur="25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9" presetID="42" presetClass="path" presetSubtype="0" repeatCount="20000" accel="10000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4.16667E-7 -4.44444E-6 L -1.6082 1.66204 " pathEditMode="relative" rAng="0" ptsTypes="AA">
                                      <p:cBhvr>
                                        <p:cTn id="560" dur="72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1" presetID="42" presetClass="path" presetSubtype="0" repeatCount="100000" accel="100000" fill="hold" nodeType="withEffect">
                                  <p:stCondLst>
                                    <p:cond delay="717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62" dur="42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3" presetID="42" presetClass="path" presetSubtype="0" repeatCount="100000" accel="100000" fill="hold" nodeType="withEffect">
                                  <p:stCondLst>
                                    <p:cond delay="494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64" dur="18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5" presetID="42" presetClass="path" presetSubtype="0" repeatCount="100000" accel="10000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66" dur="3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7" presetID="42" presetClass="path" presetSubtype="0" repeatCount="80000" accel="10000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568" dur="45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9" presetID="42" presetClass="path" presetSubtype="0" repeatCount="20000" accel="100000" fill="hold" nodeType="withEffect">
                                  <p:stCondLst>
                                    <p:cond delay="1053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70" dur="82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71" presetID="42" presetClass="path" presetSubtype="0" repeatCount="100000" accel="100000" fill="hold" nodeType="withEffect">
                                  <p:stCondLst>
                                    <p:cond delay="581"/>
                                  </p:stCondLst>
                                  <p:childTnLst>
                                    <p:animMotion origin="layout" path="M -2.22045E-16 -4.07407E-6 L -1.6082 1.66204 " pathEditMode="relative" rAng="0" ptsTypes="AA">
                                      <p:cBhvr>
                                        <p:cTn id="572" dur="13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3" presetID="42" presetClass="path" presetSubtype="0" repeatCount="20000" accel="100000" fill="hold" nodeType="withEffect">
                                  <p:stCondLst>
                                    <p:cond delay="928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74" dur="4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75" presetID="42" presetClass="path" presetSubtype="0" repeatCount="100000" accel="100000" fill="hold" nodeType="withEffect">
                                  <p:stCondLst>
                                    <p:cond delay="978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576" dur="29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7" presetID="42" presetClass="path" presetSubtype="0" repeatCount="50000" accel="100000" fill="hold" nodeType="withEffect">
                                  <p:stCondLst>
                                    <p:cond delay="1017"/>
                                  </p:stCondLst>
                                  <p:childTnLst>
                                    <p:animMotion origin="layout" path="M 1.66667E-6 -4.44444E-6 L -1.6082 1.66204 " pathEditMode="relative" rAng="0" ptsTypes="AA">
                                      <p:cBhvr>
                                        <p:cTn id="578" dur="4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9" presetID="42" presetClass="path" presetSubtype="0" repeatCount="50000" accel="100000" fill="hold" nodeType="withEffect">
                                  <p:stCondLst>
                                    <p:cond delay="1042"/>
                                  </p:stCondLst>
                                  <p:childTnLst>
                                    <p:animMotion origin="layout" path="M 3.95833E-6 -2.59259E-6 L -1.60821 1.66204 " pathEditMode="relative" rAng="0" ptsTypes="AA">
                                      <p:cBhvr>
                                        <p:cTn id="580" dur="4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81" presetID="42" presetClass="path" presetSubtype="0" repeatCount="20000" accel="10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2.29167E-6 -4.81481E-6 L -1.60821 1.66204 " pathEditMode="relative" rAng="0" ptsTypes="AA">
                                      <p:cBhvr>
                                        <p:cTn id="582" dur="8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83" presetID="42" presetClass="path" presetSubtype="0" repeatCount="40000" accel="100000" fill="hold" nodeType="withEffect">
                                  <p:stCondLst>
                                    <p:cond delay="771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84" dur="84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85" presetID="42" presetClass="path" presetSubtype="0" repeatCount="35000" accel="10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586" dur="101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87" presetID="42" presetClass="path" presetSubtype="0" repeatCount="100000" accel="100000" fill="hold" nodeType="withEffect">
                                  <p:stCondLst>
                                    <p:cond delay="701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588" dur="3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89" presetID="42" presetClass="path" presetSubtype="0" repeatCount="150000" accel="100000" fill="hold" nodeType="withEffect">
                                  <p:stCondLst>
                                    <p:cond delay="949"/>
                                  </p:stCondLst>
                                  <p:childTnLst>
                                    <p:animMotion origin="layout" path="M 3.75E-6 -4.44444E-6 L -1.60821 1.66204 " pathEditMode="relative" rAng="0" ptsTypes="AA">
                                      <p:cBhvr>
                                        <p:cTn id="590" dur="24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1" fill="hold">
                            <p:stCondLst>
                              <p:cond delay="6888"/>
                            </p:stCondLst>
                            <p:childTnLst>
                              <p:par>
                                <p:cTn id="59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2" presetID="0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4" dur="500" accel="100000" fill="hold">
                                          <p:stCondLst>
                                            <p:cond delay="66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</p:childTnLst>
                                </p:cTn>
                              </p:par>
                              <p:par>
                                <p:cTn id="695" presetID="0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7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698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9" presetID="0" presetClass="entr" presetSubtype="0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1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02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3" presetID="0" presetClass="entr" presetSubtype="0" ac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5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06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0" presetClass="entr" presetSubtype="0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9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10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1" presetID="0" presetClass="entr" presetSubtype="0" accel="10000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3" dur="50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14" dur="2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8" presetClass="emph" presetSubtype="0" accel="50000" decel="50000" fill="hold" nodeType="withEffect">
                                  <p:stCondLst>
                                    <p:cond delay="560"/>
                                  </p:stCondLst>
                                  <p:childTnLst>
                                    <p:animRot by="900000">
                                      <p:cBhvr>
                                        <p:cTn id="716" dur="6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7" presetID="0" presetClass="entr" presetSubtype="0" accel="100000" fill="hold" grpId="0" nodeType="withEffect">
                                  <p:stCondLst>
                                    <p:cond delay="701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0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21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39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3" presetID="0" presetClass="entr" presetSubtype="0" accel="100000" fill="hold" grpId="0" nodeType="withEffect">
                                  <p:stCondLst>
                                    <p:cond delay="72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6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27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315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9" presetID="0" presetClass="entr" presetSubtype="0" accel="100000" fill="hold" grpId="0" nodeType="withEffect">
                                  <p:stCondLst>
                                    <p:cond delay="319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2" dur="4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33" dur="4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412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5" presetID="0" presetClass="entr" presetSubtype="0" accel="100000" fill="hold" grpId="0" nodeType="withEffect">
                                  <p:stCondLst>
                                    <p:cond delay="662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8" dur="3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39" dur="3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35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1" presetID="0" presetClass="entr" presetSubtype="0" accel="100000" fill="hold" grpId="0" nodeType="withEffect">
                                  <p:stCondLst>
                                    <p:cond delay="573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4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45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29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0" presetClass="entr" presetSubtype="0" accel="100000" fill="hold" grpId="0" nodeType="withEffect">
                                  <p:stCondLst>
                                    <p:cond delay="397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0" dur="3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51" dur="3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3" presetID="0" presetClass="entr" presetSubtype="0" accel="100000" fill="hold" grpId="0" nodeType="withEffect">
                                  <p:stCondLst>
                                    <p:cond delay="442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6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57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426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0" presetClass="entr" presetSubtype="0" accel="100000" fill="hold" grpId="0" nodeType="withEffect">
                                  <p:stCondLst>
                                    <p:cond delay="458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2" dur="3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63" dur="3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5" presetID="0" presetClass="entr" presetSubtype="0" accel="100000" fill="hold" grpId="0" nodeType="withEffect">
                                  <p:stCondLst>
                                    <p:cond delay="66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8" dur="3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69" dur="3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394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1" presetID="0" presetClass="entr" presetSubtype="0" accel="100000" fill="hold" grpId="0" nodeType="withEffect">
                                  <p:stCondLst>
                                    <p:cond delay="228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4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75" dur="29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295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7" presetID="0" presetClass="entr" presetSubtype="0" accel="100000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0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81" dur="3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392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3" presetID="0" presetClass="entr" presetSubtype="0" fill="hold" grpId="0" nodeType="withEffect">
                                  <p:stCondLst>
                                    <p:cond delay="114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0.00326 0.000690002 0.00664 0.001390003 0.007809999 -0.0007000007 C 0.008719999 -0.00324 0.00534 -0.01158 0.00625 -0.01458 C 0.00716 -0.01713 0.01237 -0.01458 0.01328 -0.01713 C 0.01406 -0.02014 0.01029 -0.02778 0.0112 -0.03056 C 0.01224 -0.03357 0.01862 -0.03148 0.01953 -0.03403 C 0.02044 -0.03634 0.01589 -0.04329 0.01667 -0.0456 C 0.01758 -0.04815 0.02109 -0.04838 0.02448 -0.04861 " pathEditMode="relative" rAng="1740000" ptsTypes="AAAAAAAA">
                                      <p:cBhvr from="" to="">
                                        <p:cTn id="784" dur="3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" y="-2454"/>
                                    </p:animMotion>
                                  </p:childTnLst>
                                </p:cTn>
                              </p:par>
                              <p:par>
                                <p:cTn id="785" presetID="0" presetClass="entr" presetSubtype="0" fill="hold" grpId="0" nodeType="withEffect">
                                  <p:stCondLst>
                                    <p:cond delay="114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0.0003933333 0.00324 0.001053333 0.00717 0.002613334 0.00949 C 0.003913333 0.01111 0.008083333 0.01111 0.01029333 0.01365 C 0.01185333 0.01551 0.01172333 0.02083 0.01355333 0.02291 C 0.01563333 0.025 0.01862333 0.02338 0.02084333 0.02615 C 0.02266333 0.02847 0.02344333 0.03518 0.02487333 0.03727 C 0.02657333 0.03912 0.02943333 0.03703 0.03060333 0.03889 C 0.03243333 0.04074 0.03373333 0.04537 0.03490333 0.04953 " pathEditMode="relative" rAng="7440000" ptsTypes="AAAAAAAA">
                                      <p:cBhvr from="" to="">
                                        <p:cTn id="786" dur="3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5" y="2477"/>
                                    </p:animMotion>
                                  </p:childTnLst>
                                </p:cTn>
                              </p:par>
                              <p:par>
                                <p:cTn id="787" presetID="0" presetClass="entr" presetSubtype="0" fill="hold" grpId="0" nodeType="withEffect">
                                  <p:stCondLst>
                                    <p:cond delay="114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-0.001425833 -0.002780741 -0.002855833 -0.005320741 -0.005065833 -0.004860741 C -0.005985833 -0.004630741 -0.007545833 0.001159259 -0.009495833 0.001849259 C -0.01079583 0.003009259 -0.01262583 -0.001620741 -0.01431583 -0.001390741 C -0.01600583 -0.0004607408 -0.01704583 0.005549259 -0.01835583 0.006249259 C -0.02030583 0.006709259 -0.02290583 0.001389259 -0.02433583 0.001849259 C -0.02629583 0.001849259 -0.02629583 0.00879926 -0.02772583 0.00902926 C -0.02928583 0.009949259 -0.03137584 0.007409259 -0.03371584 0.005789259 " pathEditMode="relative" rAng="4620000" ptsTypes="AAAAAAAA">
                                      <p:cBhvr from="" to="">
                                        <p:cTn id="788" dur="35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3" y="255"/>
                                    </p:animMotion>
                                  </p:childTnLst>
                                </p:cTn>
                              </p:par>
                              <p:par>
                                <p:cTn id="789" presetID="10" presetClass="entr" presetSubtype="0" fill="hold" grpId="0" nodeType="withEffect">
                                  <p:stCondLst>
                                    <p:cond delay="154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1" dur="32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10" presetClass="entr" presetSubtype="0" fill="hold" grpId="0" nodeType="withEffect">
                                  <p:stCondLst>
                                    <p:cond delay="154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256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5" presetID="10" presetClass="entr" presetSubtype="0" fill="hold" grpId="0" nodeType="withEffect">
                                  <p:stCondLst>
                                    <p:cond delay="154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7" dur="288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8" presetID="42" presetClass="path" presetSubtype="0" decel="100000" fill="hold" grpId="0" nodeType="withEffect">
                                  <p:stCondLst>
                                    <p:cond delay="1241"/>
                                  </p:stCondLst>
                                  <p:childTnLst>
                                    <p:animMotion origin="layout" path="M -3.33333E-6 -2.59259E-6 L -3.33333E-6 -0.09421 " pathEditMode="relative" rAng="0" ptsTypes="AA">
                                      <p:cBhvr>
                                        <p:cTn id="799" dur="358" decel="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01" dur="178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42" presetClass="path" presetSubtype="0" decel="100000" fill="hold" grpId="0" nodeType="withEffect">
                                  <p:stCondLst>
                                    <p:cond delay="1183"/>
                                  </p:stCondLst>
                                  <p:childTnLst>
                                    <p:animMotion origin="layout" path="M -3.33333E-6 -2.59259E-6 L 0.01055 -0.03102 " pathEditMode="relative" rAng="0" ptsTypes="AA">
                                      <p:cBhvr>
                                        <p:cTn id="804" dur="374" decel="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-1551"/>
                                    </p:animMotion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06" dur="187">
                                          <p:stCondLst>
                                            <p:cond delay="374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561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8" presetID="42" presetClass="path" presetSubtype="0" decel="100000" fill="hold" grpId="0" nodeType="withEffect">
                                  <p:stCondLst>
                                    <p:cond delay="1252"/>
                                  </p:stCondLst>
                                  <p:childTnLst>
                                    <p:animMotion origin="layout" path="M -3.33333E-6 -2.59259E-6 L -0.02382 -0.02477 " pathEditMode="relative" rAng="0" ptsTypes="AA">
                                      <p:cBhvr>
                                        <p:cTn id="809" dur="336" decel="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-1250"/>
                                    </p:animMotion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11" dur="168">
                                          <p:stCondLst>
                                            <p:cond delay="33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503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3" presetID="42" presetClass="path" presetSubtype="0" decel="100000" fill="hold" grpId="0" nodeType="withEffect">
                                  <p:stCondLst>
                                    <p:cond delay="1233"/>
                                  </p:stCondLst>
                                  <p:childTnLst>
                                    <p:animMotion origin="layout" path="M -3.33333E-6 -2.59259E-6 L -0.01979 0.05324 " pathEditMode="relative" rAng="0" ptsTypes="AA">
                                      <p:cBhvr>
                                        <p:cTn id="814" dur="354" decel="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2662"/>
                                    </p:animMotion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16" dur="177">
                                          <p:stCondLst>
                                            <p:cond delay="354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8" presetID="42" presetClass="path" presetSubtype="0" decel="100000" fill="hold" grpId="0" nodeType="withEffect">
                                  <p:stCondLst>
                                    <p:cond delay="1296"/>
                                  </p:stCondLst>
                                  <p:childTnLst>
                                    <p:animMotion origin="layout" path="M -3.33333E-6 -2.59259E-6 L 0.03737 0.09005 " pathEditMode="relative" rAng="0" ptsTypes="AA">
                                      <p:cBhvr>
                                        <p:cTn id="819" dur="274" decel="100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4491"/>
                                    </p:animMotion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21" dur="138">
                                          <p:stCondLst>
                                            <p:cond delay="274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3" presetID="42" presetClass="path" presetSubtype="0" decel="100000" fill="hold" grpId="0" nodeType="withEffect">
                                  <p:stCondLst>
                                    <p:cond delay="1261"/>
                                  </p:stCondLst>
                                  <p:childTnLst>
                                    <p:animMotion origin="layout" path="M -3.33333E-6 -2.59259E-6 L -0.01002 0.09352 " pathEditMode="relative" rAng="0" ptsTypes="AA">
                                      <p:cBhvr>
                                        <p:cTn id="824" dur="346" decel="100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4676"/>
                                    </p:animMotion>
                                    <p:set>
                                      <p:cBhvr>
                                        <p:cTn id="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26" dur="173">
                                          <p:stCondLst>
                                            <p:cond delay="346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518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42" presetClass="path" presetSubtype="0" decel="100000" fill="hold" grpId="0" nodeType="withEffect">
                                  <p:stCondLst>
                                    <p:cond delay="1252"/>
                                  </p:stCondLst>
                                  <p:childTnLst>
                                    <p:animMotion origin="layout" path="M -3.33333E-6 -2.59259E-6 L -0.05221 0.06783 " pathEditMode="relative" rAng="0" ptsTypes="AA">
                                      <p:cBhvr>
                                        <p:cTn id="829" dur="291" decel="10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" y="3380"/>
                                    </p:animMotion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31" dur="146">
                                          <p:stCondLst>
                                            <p:cond delay="291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436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3" presetID="42" presetClass="path" presetSubtype="0" decel="100000" fill="hold" grpId="0" nodeType="withEffect">
                                  <p:stCondLst>
                                    <p:cond delay="1186"/>
                                  </p:stCondLst>
                                  <p:childTnLst>
                                    <p:animMotion origin="layout" path="M -3.33333E-6 -2.59259E-6 L 0.04414 0.01898 " pathEditMode="relative" rAng="0" ptsTypes="AA">
                                      <p:cBhvr>
                                        <p:cTn id="834" dur="358" decel="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" y="949"/>
                                    </p:animMotion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36" dur="179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536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8" presetID="42" presetClass="path" presetSubtype="0" decel="100000" fill="hold" grpId="0" nodeType="withEffect">
                                  <p:stCondLst>
                                    <p:cond delay="1277"/>
                                  </p:stCondLst>
                                  <p:childTnLst>
                                    <p:animMotion origin="layout" path="M -3.33333E-6 -2.59259E-6 L -0.04075 -0.00023 " pathEditMode="relative" rAng="0" ptsTypes="AA">
                                      <p:cBhvr>
                                        <p:cTn id="839" dur="353" decel="100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4" y="-23"/>
                                    </p:animMotion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41" dur="177">
                                          <p:stCondLst>
                                            <p:cond delay="353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52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3" presetID="42" presetClass="path" presetSubtype="0" decel="100000" fill="hold" grpId="0" nodeType="withEffect">
                                  <p:stCondLst>
                                    <p:cond delay="1145"/>
                                  </p:stCondLst>
                                  <p:childTnLst>
                                    <p:animMotion origin="layout" path="M -3.33333E-6 -2.59259E-6 L -0.01992 -0.05486 " pathEditMode="relative" rAng="0" ptsTypes="AA">
                                      <p:cBhvr>
                                        <p:cTn id="844" dur="318" decel="100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" y="-2755"/>
                                    </p:animMotion>
                                    <p:set>
                                      <p:cBhvr>
                                        <p:cTn id="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46" dur="159">
                                          <p:stCondLst>
                                            <p:cond delay="318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477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8" presetID="42" presetClass="path" presetSubtype="0" decel="100000" fill="hold" grpId="0" nodeType="withEffect">
                                  <p:stCondLst>
                                    <p:cond delay="1234"/>
                                  </p:stCondLst>
                                  <p:childTnLst>
                                    <p:animMotion origin="layout" path="M -3.33333E-6 -2.59259E-6 L 0.04089 -0.0287 " pathEditMode="relative" rAng="0" ptsTypes="AA">
                                      <p:cBhvr>
                                        <p:cTn id="849" dur="348" decel="100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1435"/>
                                    </p:animMotion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51" dur="174">
                                          <p:stCondLst>
                                            <p:cond delay="348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521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3" fill="hold">
                            <p:stCondLst>
                              <p:cond delay="8748"/>
                            </p:stCondLst>
                            <p:childTnLst>
                              <p:par>
                                <p:cTn id="8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 autoUpdateAnimBg="0"/>
      <p:bldP spid="113" grpId="1" animBg="1"/>
      <p:bldP spid="113" grpId="2" animBg="1"/>
      <p:bldP spid="111" grpId="0" animBg="1" autoUpdateAnimBg="0"/>
      <p:bldP spid="111" grpId="1" animBg="1"/>
      <p:bldP spid="111" grpId="2" animBg="1"/>
      <p:bldP spid="109" grpId="0" animBg="1" autoUpdateAnimBg="0"/>
      <p:bldP spid="109" grpId="1" animBg="1"/>
      <p:bldP spid="109" grpId="2" animBg="1"/>
      <p:bldP spid="107" grpId="0" animBg="1" autoUpdateAnimBg="0"/>
      <p:bldP spid="107" grpId="1" animBg="1"/>
      <p:bldP spid="107" grpId="2" animBg="1"/>
      <p:bldP spid="105" grpId="0" animBg="1" autoUpdateAnimBg="0"/>
      <p:bldP spid="105" grpId="1" animBg="1"/>
      <p:bldP spid="105" grpId="2" animBg="1"/>
      <p:bldP spid="103" grpId="0" animBg="1" autoUpdateAnimBg="0"/>
      <p:bldP spid="103" grpId="1" animBg="1"/>
      <p:bldP spid="103" grpId="2" animBg="1"/>
      <p:bldP spid="101" grpId="0" animBg="1" autoUpdateAnimBg="0"/>
      <p:bldP spid="101" grpId="1" animBg="1"/>
      <p:bldP spid="101" grpId="2" animBg="1"/>
      <p:bldP spid="99" grpId="0" animBg="1" autoUpdateAnimBg="0"/>
      <p:bldP spid="99" grpId="1" animBg="1"/>
      <p:bldP spid="99" grpId="2" animBg="1"/>
      <p:bldP spid="97" grpId="0" animBg="1" autoUpdateAnimBg="0"/>
      <p:bldP spid="97" grpId="1" animBg="1"/>
      <p:bldP spid="97" grpId="2" animBg="1"/>
      <p:bldP spid="95" grpId="0" animBg="1" autoUpdateAnimBg="0"/>
      <p:bldP spid="95" grpId="1" animBg="1"/>
      <p:bldP spid="95" grpId="2" animBg="1"/>
      <p:bldP spid="93" grpId="0" animBg="1" autoUpdateAnimBg="0"/>
      <p:bldP spid="93" grpId="1" animBg="1"/>
      <p:bldP spid="93" grpId="2" animBg="1"/>
      <p:bldP spid="91" grpId="0" animBg="1" autoUpdateAnimBg="0"/>
      <p:bldP spid="91" grpId="1" animBg="1"/>
      <p:bldP spid="91" grpId="2" animBg="1"/>
      <p:bldP spid="89" grpId="0" animBg="1" autoUpdateAnimBg="0"/>
      <p:bldP spid="89" grpId="1" animBg="1"/>
      <p:bldP spid="89" grpId="2" animBg="1"/>
      <p:bldP spid="87" grpId="0" animBg="1" autoUpdateAnimBg="0"/>
      <p:bldP spid="87" grpId="1" animBg="1"/>
      <p:bldP spid="87" grpId="2" animBg="1"/>
      <p:bldP spid="85" grpId="0" animBg="1" autoUpdateAnimBg="0"/>
      <p:bldP spid="85" grpId="1" animBg="1"/>
      <p:bldP spid="85" grpId="2" animBg="1"/>
      <p:bldP spid="83" grpId="0" animBg="1" autoUpdateAnimBg="0"/>
      <p:bldP spid="83" grpId="1" animBg="1"/>
      <p:bldP spid="83" grpId="2" animBg="1"/>
      <p:bldP spid="81" grpId="0" animBg="1" autoUpdateAnimBg="0"/>
      <p:bldP spid="81" grpId="1" animBg="1"/>
      <p:bldP spid="81" grpId="2" animBg="1"/>
      <p:bldP spid="79" grpId="0" animBg="1" autoUpdateAnimBg="0"/>
      <p:bldP spid="79" grpId="1" animBg="1"/>
      <p:bldP spid="79" grpId="2" animBg="1"/>
      <p:bldP spid="77" grpId="0" animBg="1" autoUpdateAnimBg="0"/>
      <p:bldP spid="77" grpId="1" animBg="1"/>
      <p:bldP spid="77" grpId="2" animBg="1"/>
      <p:bldP spid="75" grpId="0" animBg="1" autoUpdateAnimBg="0"/>
      <p:bldP spid="75" grpId="1" animBg="1"/>
      <p:bldP spid="75" grpId="2" animBg="1"/>
      <p:bldP spid="73" grpId="0" animBg="1" autoUpdateAnimBg="0"/>
      <p:bldP spid="73" grpId="1" animBg="1"/>
      <p:bldP spid="73" grpId="2" animBg="1"/>
      <p:bldP spid="71" grpId="0" animBg="1" autoUpdateAnimBg="0"/>
      <p:bldP spid="71" grpId="1" animBg="1"/>
      <p:bldP spid="71" grpId="2" animBg="1"/>
      <p:bldP spid="69" grpId="0" animBg="1" autoUpdateAnimBg="0"/>
      <p:bldP spid="69" grpId="1" animBg="1"/>
      <p:bldP spid="69" grpId="2" animBg="1"/>
      <p:bldP spid="67" grpId="0" animBg="1" autoUpdateAnimBg="0"/>
      <p:bldP spid="67" grpId="1" animBg="1"/>
      <p:bldP spid="67" grpId="2" animBg="1"/>
      <p:bldP spid="65" grpId="0" animBg="1" autoUpdateAnimBg="0"/>
      <p:bldP spid="65" grpId="1" animBg="1"/>
      <p:bldP spid="65" grpId="2" animBg="1"/>
      <p:bldP spid="63" grpId="0" animBg="1" autoUpdateAnimBg="0"/>
      <p:bldP spid="63" grpId="1" animBg="1"/>
      <p:bldP spid="63" grpId="2" animBg="1"/>
      <p:bldP spid="61" grpId="0" animBg="1" autoUpdateAnimBg="0"/>
      <p:bldP spid="61" grpId="1" animBg="1"/>
      <p:bldP spid="61" grpId="2" animBg="1"/>
      <p:bldP spid="59" grpId="0" animBg="1" autoUpdateAnimBg="0"/>
      <p:bldP spid="59" grpId="1" animBg="1"/>
      <p:bldP spid="59" grpId="2" animBg="1"/>
      <p:bldP spid="57" grpId="0" animBg="1" autoUpdateAnimBg="0"/>
      <p:bldP spid="57" grpId="1" animBg="1"/>
      <p:bldP spid="57" grpId="2" animBg="1"/>
      <p:bldP spid="55" grpId="0" animBg="1" autoUpdateAnimBg="0"/>
      <p:bldP spid="55" grpId="1" animBg="1"/>
      <p:bldP spid="55" grpId="2" animBg="1"/>
      <p:bldP spid="53" grpId="0" animBg="1" autoUpdateAnimBg="0"/>
      <p:bldP spid="53" grpId="1" animBg="1"/>
      <p:bldP spid="53" grpId="2" animBg="1"/>
      <p:bldP spid="51" grpId="0" animBg="1" autoUpdateAnimBg="0"/>
      <p:bldP spid="51" grpId="1" animBg="1"/>
      <p:bldP spid="51" grpId="2" animBg="1"/>
      <p:bldP spid="49" grpId="0" animBg="1" autoUpdateAnimBg="0"/>
      <p:bldP spid="49" grpId="1" animBg="1"/>
      <p:bldP spid="49" grpId="2" animBg="1"/>
      <p:bldP spid="47" grpId="0" animBg="1" autoUpdateAnimBg="0"/>
      <p:bldP spid="47" grpId="1" animBg="1"/>
      <p:bldP spid="47" grpId="2" animBg="1"/>
      <p:bldP spid="45" grpId="0" animBg="1" autoUpdateAnimBg="0"/>
      <p:bldP spid="45" grpId="1" animBg="1"/>
      <p:bldP spid="45" grpId="2" animBg="1"/>
      <p:bldP spid="43" grpId="0" animBg="1" autoUpdateAnimBg="0"/>
      <p:bldP spid="43" grpId="1" animBg="1"/>
      <p:bldP spid="43" grpId="2" animBg="1"/>
      <p:bldP spid="41" grpId="0" animBg="1" autoUpdateAnimBg="0"/>
      <p:bldP spid="41" grpId="1" animBg="1"/>
      <p:bldP spid="41" grpId="2" animBg="1"/>
      <p:bldP spid="39" grpId="0" animBg="1" autoUpdateAnimBg="0"/>
      <p:bldP spid="39" grpId="1" animBg="1"/>
      <p:bldP spid="39" grpId="2" animBg="1"/>
      <p:bldP spid="37" grpId="0" animBg="1" autoUpdateAnimBg="0"/>
      <p:bldP spid="37" grpId="1" animBg="1"/>
      <p:bldP spid="37" grpId="2" animBg="1"/>
      <p:bldP spid="35" grpId="0" animBg="1" autoUpdateAnimBg="0"/>
      <p:bldP spid="35" grpId="1" animBg="1"/>
      <p:bldP spid="35" grpId="2" animBg="1"/>
      <p:bldP spid="33" grpId="0" animBg="1" autoUpdateAnimBg="0"/>
      <p:bldP spid="33" grpId="1" animBg="1"/>
      <p:bldP spid="33" grpId="2" animBg="1"/>
      <p:bldP spid="31" grpId="0" animBg="1" autoUpdateAnimBg="0"/>
      <p:bldP spid="31" grpId="1" animBg="1"/>
      <p:bldP spid="31" grpId="2" animBg="1"/>
      <p:bldP spid="29" grpId="0" animBg="1" autoUpdateAnimBg="0"/>
      <p:bldP spid="29" grpId="1" animBg="1"/>
      <p:bldP spid="29" grpId="2" animBg="1"/>
      <p:bldP spid="27" grpId="0" animBg="1" autoUpdateAnimBg="0"/>
      <p:bldP spid="27" grpId="1" animBg="1"/>
      <p:bldP spid="27" grpId="2" animBg="1"/>
      <p:bldP spid="25" grpId="0" animBg="1" autoUpdateAnimBg="0"/>
      <p:bldP spid="25" grpId="1" animBg="1"/>
      <p:bldP spid="25" grpId="2" animBg="1"/>
      <p:bldP spid="23" grpId="0" animBg="1" autoUpdateAnimBg="0"/>
      <p:bldP spid="23" grpId="1" animBg="1"/>
      <p:bldP spid="23" grpId="2" animBg="1"/>
      <p:bldP spid="21" grpId="0" animBg="1" autoUpdateAnimBg="0"/>
      <p:bldP spid="21" grpId="1" animBg="1"/>
      <p:bldP spid="21" grpId="2" animBg="1"/>
      <p:bldP spid="19" grpId="0" animBg="1" autoUpdateAnimBg="0"/>
      <p:bldP spid="19" grpId="1" animBg="1"/>
      <p:bldP spid="19" grpId="2" animBg="1"/>
      <p:bldP spid="119" grpId="0" animBg="1"/>
      <p:bldP spid="119" grpId="1" animBg="1"/>
      <p:bldP spid="123" grpId="0" animBg="1"/>
      <p:bldP spid="123" grpId="1" animBg="1"/>
      <p:bldP spid="123" grpId="2" animBg="1"/>
      <p:bldP spid="161" grpId="0"/>
      <p:bldP spid="163" grpId="0"/>
      <p:bldP spid="165" grpId="0"/>
      <p:bldP spid="166" grpId="0"/>
      <p:bldP spid="167" grpId="0"/>
      <p:bldP spid="169" grpId="0"/>
      <p:bldP spid="171" grpId="0"/>
      <p:bldP spid="173" grpId="0"/>
      <p:bldP spid="175" grpId="0"/>
      <p:bldP spid="177" grpId="0"/>
      <p:bldP spid="179" grpId="0"/>
      <p:bldP spid="180" grpId="0" animBg="1"/>
      <p:bldP spid="181" grpId="0" animBg="1"/>
      <p:bldP spid="183" grpId="0" animBg="1"/>
      <p:bldP spid="184" grpId="0" animBg="1"/>
      <p:bldP spid="186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/>
      <p:bldP spid="266" grpId="0" animBg="1"/>
      <p:bldP spid="267" grpId="0"/>
      <p:bldP spid="268" grpId="0"/>
      <p:bldP spid="269" grpId="0" animBg="1"/>
      <p:bldP spid="270" grpId="0" animBg="1"/>
      <p:bldP spid="3" grpId="0" animBg="1"/>
      <p:bldP spid="424" grpId="0"/>
      <p:bldP spid="424" grpId="1"/>
      <p:bldP spid="476" grpId="0" animBg="1"/>
      <p:bldP spid="476" grpId="1" animBg="1"/>
      <p:bldP spid="477" grpId="0" animBg="1"/>
      <p:bldP spid="477" grpId="1" animBg="1"/>
      <p:bldP spid="477" grpId="2" animBg="1"/>
      <p:bldP spid="477" grpId="3" animBg="1"/>
      <p:bldP spid="478" grpId="0"/>
      <p:bldP spid="47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A-文本框 15">
            <a:extLst>
              <a:ext uri="{FF2B5EF4-FFF2-40B4-BE49-F238E27FC236}">
                <a16:creationId xmlns:a16="http://schemas.microsoft.com/office/drawing/2014/main" id="{38A5F2B0-B19B-4FDD-A710-53A3091055E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034038" y="7205709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364B6320-0902-4A70-91CA-C7CA03F2BCBC}"/>
              </a:ext>
            </a:extLst>
          </p:cNvPr>
          <p:cNvGrpSpPr/>
          <p:nvPr/>
        </p:nvGrpSpPr>
        <p:grpSpPr>
          <a:xfrm>
            <a:off x="4899660" y="2247900"/>
            <a:ext cx="2705100" cy="2112472"/>
            <a:chOff x="4899660" y="2247900"/>
            <a:chExt cx="2705100" cy="2112472"/>
          </a:xfrm>
        </p:grpSpPr>
        <p:sp>
          <p:nvSpPr>
            <p:cNvPr id="5" name="PA-矩形 112">
              <a:extLst>
                <a:ext uri="{FF2B5EF4-FFF2-40B4-BE49-F238E27FC236}">
                  <a16:creationId xmlns:a16="http://schemas.microsoft.com/office/drawing/2014/main" id="{C8AB6541-B77B-43CE-A49B-5B6F50E37EF6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955990" y="265768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PA-矩形 110">
              <a:extLst>
                <a:ext uri="{FF2B5EF4-FFF2-40B4-BE49-F238E27FC236}">
                  <a16:creationId xmlns:a16="http://schemas.microsoft.com/office/drawing/2014/main" id="{368852D2-7EF4-4251-929B-172D6A119D60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4955990" y="265427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PA-矩形 108">
              <a:extLst>
                <a:ext uri="{FF2B5EF4-FFF2-40B4-BE49-F238E27FC236}">
                  <a16:creationId xmlns:a16="http://schemas.microsoft.com/office/drawing/2014/main" id="{F7748644-A5C4-40F8-85A7-37F6B86B4361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4955990" y="265087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PA-矩形 106">
              <a:extLst>
                <a:ext uri="{FF2B5EF4-FFF2-40B4-BE49-F238E27FC236}">
                  <a16:creationId xmlns:a16="http://schemas.microsoft.com/office/drawing/2014/main" id="{3E02766B-01DD-4CC7-9D1A-8C2A968E4B4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4955990" y="264746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PA-矩形 104">
              <a:extLst>
                <a:ext uri="{FF2B5EF4-FFF2-40B4-BE49-F238E27FC236}">
                  <a16:creationId xmlns:a16="http://schemas.microsoft.com/office/drawing/2014/main" id="{E90B594C-D9E3-4720-8AB4-82877AE8E0C4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4955990" y="264406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PA-矩形 102">
              <a:extLst>
                <a:ext uri="{FF2B5EF4-FFF2-40B4-BE49-F238E27FC236}">
                  <a16:creationId xmlns:a16="http://schemas.microsoft.com/office/drawing/2014/main" id="{37C3597C-6496-44A3-A32F-B89BCB12FD58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4955990" y="264065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PA-矩形 100">
              <a:extLst>
                <a:ext uri="{FF2B5EF4-FFF2-40B4-BE49-F238E27FC236}">
                  <a16:creationId xmlns:a16="http://schemas.microsoft.com/office/drawing/2014/main" id="{49FC2259-0315-4C2C-820B-66EC8478E992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4955990" y="263724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PA-矩形 98">
              <a:extLst>
                <a:ext uri="{FF2B5EF4-FFF2-40B4-BE49-F238E27FC236}">
                  <a16:creationId xmlns:a16="http://schemas.microsoft.com/office/drawing/2014/main" id="{C05CC45F-55FE-4446-AE2A-073F7281BAF7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4955990" y="263384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PA-矩形 96">
              <a:extLst>
                <a:ext uri="{FF2B5EF4-FFF2-40B4-BE49-F238E27FC236}">
                  <a16:creationId xmlns:a16="http://schemas.microsoft.com/office/drawing/2014/main" id="{D2C7F8DF-1427-4F98-9C67-C16071D7D7ED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4955990" y="263043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PA-矩形 94">
              <a:extLst>
                <a:ext uri="{FF2B5EF4-FFF2-40B4-BE49-F238E27FC236}">
                  <a16:creationId xmlns:a16="http://schemas.microsoft.com/office/drawing/2014/main" id="{43F140A9-EEAD-4FDE-AA28-F2B73261F142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4955990" y="262703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PA-矩形 92">
              <a:extLst>
                <a:ext uri="{FF2B5EF4-FFF2-40B4-BE49-F238E27FC236}">
                  <a16:creationId xmlns:a16="http://schemas.microsoft.com/office/drawing/2014/main" id="{0600C19B-C9EA-4372-8C4D-357B18E4182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4955990" y="262362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PA-矩形 90">
              <a:extLst>
                <a:ext uri="{FF2B5EF4-FFF2-40B4-BE49-F238E27FC236}">
                  <a16:creationId xmlns:a16="http://schemas.microsoft.com/office/drawing/2014/main" id="{1CD8C39F-BEF4-4267-AD11-E4E01DC1710C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4955990" y="262022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PA-矩形 88">
              <a:extLst>
                <a:ext uri="{FF2B5EF4-FFF2-40B4-BE49-F238E27FC236}">
                  <a16:creationId xmlns:a16="http://schemas.microsoft.com/office/drawing/2014/main" id="{2E5D5457-B56A-4A81-9172-2E834AF24764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4955990" y="261681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PA-矩形 86">
              <a:extLst>
                <a:ext uri="{FF2B5EF4-FFF2-40B4-BE49-F238E27FC236}">
                  <a16:creationId xmlns:a16="http://schemas.microsoft.com/office/drawing/2014/main" id="{3BC3F0EC-FD00-4091-91B9-518AED7C0251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4955990" y="261341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" name="PA-矩形 84">
              <a:extLst>
                <a:ext uri="{FF2B5EF4-FFF2-40B4-BE49-F238E27FC236}">
                  <a16:creationId xmlns:a16="http://schemas.microsoft.com/office/drawing/2014/main" id="{C0C01D31-05CC-4386-B0FF-DDD037B0EDE6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4955990" y="261000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PA-矩形 82">
              <a:extLst>
                <a:ext uri="{FF2B5EF4-FFF2-40B4-BE49-F238E27FC236}">
                  <a16:creationId xmlns:a16="http://schemas.microsoft.com/office/drawing/2014/main" id="{38D394FD-1DC7-4ADE-90D5-EE866A5AE1AC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4955990" y="260660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PA-矩形 80">
              <a:extLst>
                <a:ext uri="{FF2B5EF4-FFF2-40B4-BE49-F238E27FC236}">
                  <a16:creationId xmlns:a16="http://schemas.microsoft.com/office/drawing/2014/main" id="{755FED08-0236-47A0-BBA5-7D386ACABAD3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4955990" y="260319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PA-矩形 78">
              <a:extLst>
                <a:ext uri="{FF2B5EF4-FFF2-40B4-BE49-F238E27FC236}">
                  <a16:creationId xmlns:a16="http://schemas.microsoft.com/office/drawing/2014/main" id="{7BBBE6A0-7F51-42EB-A7D1-508F2B0B8ED7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4955990" y="259979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PA-矩形 76">
              <a:extLst>
                <a:ext uri="{FF2B5EF4-FFF2-40B4-BE49-F238E27FC236}">
                  <a16:creationId xmlns:a16="http://schemas.microsoft.com/office/drawing/2014/main" id="{91937FD4-E2D9-4ABC-B6F3-21C0DAFCA25A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4955990" y="259638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" name="PA-矩形 74">
              <a:extLst>
                <a:ext uri="{FF2B5EF4-FFF2-40B4-BE49-F238E27FC236}">
                  <a16:creationId xmlns:a16="http://schemas.microsoft.com/office/drawing/2014/main" id="{FB93E3B8-E50E-42AC-A078-27F008B8E95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4955990" y="259297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PA-矩形 72">
              <a:extLst>
                <a:ext uri="{FF2B5EF4-FFF2-40B4-BE49-F238E27FC236}">
                  <a16:creationId xmlns:a16="http://schemas.microsoft.com/office/drawing/2014/main" id="{C3D6D4FE-1E2E-4218-A86E-1EA387AB82D4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4955990" y="258957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PA-矩形 70">
              <a:extLst>
                <a:ext uri="{FF2B5EF4-FFF2-40B4-BE49-F238E27FC236}">
                  <a16:creationId xmlns:a16="http://schemas.microsoft.com/office/drawing/2014/main" id="{56C65E82-E3BE-4CF0-B725-F7CB0C921397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4955990" y="258616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7" name="PA-矩形 68">
              <a:extLst>
                <a:ext uri="{FF2B5EF4-FFF2-40B4-BE49-F238E27FC236}">
                  <a16:creationId xmlns:a16="http://schemas.microsoft.com/office/drawing/2014/main" id="{ABEE1138-257B-4177-A9F7-C484ED4D524F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4955990" y="258276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PA-矩形 66">
              <a:extLst>
                <a:ext uri="{FF2B5EF4-FFF2-40B4-BE49-F238E27FC236}">
                  <a16:creationId xmlns:a16="http://schemas.microsoft.com/office/drawing/2014/main" id="{4A636004-3E25-486C-B580-E1960630AC2C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4955990" y="257935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9" name="PA-矩形 64">
              <a:extLst>
                <a:ext uri="{FF2B5EF4-FFF2-40B4-BE49-F238E27FC236}">
                  <a16:creationId xmlns:a16="http://schemas.microsoft.com/office/drawing/2014/main" id="{95FD319F-6E78-4ADF-B1E6-7432084B6D2D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4955990" y="257595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0" name="PA-矩形 62">
              <a:extLst>
                <a:ext uri="{FF2B5EF4-FFF2-40B4-BE49-F238E27FC236}">
                  <a16:creationId xmlns:a16="http://schemas.microsoft.com/office/drawing/2014/main" id="{AB148E44-0354-4095-A38D-72739ABEA0E5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4955990" y="257254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1" name="PA-矩形 60">
              <a:extLst>
                <a:ext uri="{FF2B5EF4-FFF2-40B4-BE49-F238E27FC236}">
                  <a16:creationId xmlns:a16="http://schemas.microsoft.com/office/drawing/2014/main" id="{4AE0ABA5-B4B5-42B8-90BD-0971501C892B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4955990" y="256914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2" name="PA-矩形 58">
              <a:extLst>
                <a:ext uri="{FF2B5EF4-FFF2-40B4-BE49-F238E27FC236}">
                  <a16:creationId xmlns:a16="http://schemas.microsoft.com/office/drawing/2014/main" id="{4439CC64-908F-417B-86D6-0256EA9D6130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4955990" y="256573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3" name="PA-矩形 56">
              <a:extLst>
                <a:ext uri="{FF2B5EF4-FFF2-40B4-BE49-F238E27FC236}">
                  <a16:creationId xmlns:a16="http://schemas.microsoft.com/office/drawing/2014/main" id="{DCD919D6-0A6C-4849-9F1F-808BF049A1E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4955990" y="256233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4" name="PA-矩形 54">
              <a:extLst>
                <a:ext uri="{FF2B5EF4-FFF2-40B4-BE49-F238E27FC236}">
                  <a16:creationId xmlns:a16="http://schemas.microsoft.com/office/drawing/2014/main" id="{517C0388-921B-43B3-B4DE-C421ABB6C51F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4955990" y="255892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5" name="PA-矩形 52">
              <a:extLst>
                <a:ext uri="{FF2B5EF4-FFF2-40B4-BE49-F238E27FC236}">
                  <a16:creationId xmlns:a16="http://schemas.microsoft.com/office/drawing/2014/main" id="{C934A0F3-9233-4CCD-97AF-F7D35C3D0DB9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4955990" y="255552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6" name="PA-矩形 50">
              <a:extLst>
                <a:ext uri="{FF2B5EF4-FFF2-40B4-BE49-F238E27FC236}">
                  <a16:creationId xmlns:a16="http://schemas.microsoft.com/office/drawing/2014/main" id="{41DBC46C-859E-4707-BC24-A1075162FD6B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4955990" y="255211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7" name="PA-矩形 48">
              <a:extLst>
                <a:ext uri="{FF2B5EF4-FFF2-40B4-BE49-F238E27FC236}">
                  <a16:creationId xmlns:a16="http://schemas.microsoft.com/office/drawing/2014/main" id="{B781A5EF-3829-4446-8936-2DF96B80F76F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4955990" y="254870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8" name="PA-矩形 46">
              <a:extLst>
                <a:ext uri="{FF2B5EF4-FFF2-40B4-BE49-F238E27FC236}">
                  <a16:creationId xmlns:a16="http://schemas.microsoft.com/office/drawing/2014/main" id="{B7714DDD-7131-48C4-B06F-5856036170F3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>
              <a:off x="4955990" y="254530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9" name="PA-矩形 44">
              <a:extLst>
                <a:ext uri="{FF2B5EF4-FFF2-40B4-BE49-F238E27FC236}">
                  <a16:creationId xmlns:a16="http://schemas.microsoft.com/office/drawing/2014/main" id="{A9B8B75A-2B6D-4211-800C-2BF5805D5FE7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4955990" y="254189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0" name="PA-矩形 42">
              <a:extLst>
                <a:ext uri="{FF2B5EF4-FFF2-40B4-BE49-F238E27FC236}">
                  <a16:creationId xmlns:a16="http://schemas.microsoft.com/office/drawing/2014/main" id="{EEEF9E88-A942-4EB3-B814-EF692C2A2AC9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4955990" y="253849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1" name="PA-矩形 40">
              <a:extLst>
                <a:ext uri="{FF2B5EF4-FFF2-40B4-BE49-F238E27FC236}">
                  <a16:creationId xmlns:a16="http://schemas.microsoft.com/office/drawing/2014/main" id="{06CD8023-DC31-4EA7-A9E2-85739EE173F3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4955990" y="253508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" name="PA-矩形 38">
              <a:extLst>
                <a:ext uri="{FF2B5EF4-FFF2-40B4-BE49-F238E27FC236}">
                  <a16:creationId xmlns:a16="http://schemas.microsoft.com/office/drawing/2014/main" id="{61B912A8-6078-4B39-B573-84EC5C4E4BDF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4955990" y="253168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PA-矩形 36">
              <a:extLst>
                <a:ext uri="{FF2B5EF4-FFF2-40B4-BE49-F238E27FC236}">
                  <a16:creationId xmlns:a16="http://schemas.microsoft.com/office/drawing/2014/main" id="{3C436958-0B06-4A9C-B650-1A5BA9C42499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4955990" y="252827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PA-矩形 34">
              <a:extLst>
                <a:ext uri="{FF2B5EF4-FFF2-40B4-BE49-F238E27FC236}">
                  <a16:creationId xmlns:a16="http://schemas.microsoft.com/office/drawing/2014/main" id="{CCC0A470-C62A-4A7F-840C-1447BA5EDFF4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4955990" y="252487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PA-矩形 32">
              <a:extLst>
                <a:ext uri="{FF2B5EF4-FFF2-40B4-BE49-F238E27FC236}">
                  <a16:creationId xmlns:a16="http://schemas.microsoft.com/office/drawing/2014/main" id="{C6506B84-36CB-4BF4-8D40-7D3714AD24C9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4955990" y="252146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PA-矩形 30">
              <a:extLst>
                <a:ext uri="{FF2B5EF4-FFF2-40B4-BE49-F238E27FC236}">
                  <a16:creationId xmlns:a16="http://schemas.microsoft.com/office/drawing/2014/main" id="{FE434868-1C53-40B1-8681-1D9980F3DBEE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4955990" y="251806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" name="PA-矩形 28">
              <a:extLst>
                <a:ext uri="{FF2B5EF4-FFF2-40B4-BE49-F238E27FC236}">
                  <a16:creationId xmlns:a16="http://schemas.microsoft.com/office/drawing/2014/main" id="{103858DA-1666-46C3-8185-1B33E53C99A4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4955990" y="251465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8" name="PA-矩形 26">
              <a:extLst>
                <a:ext uri="{FF2B5EF4-FFF2-40B4-BE49-F238E27FC236}">
                  <a16:creationId xmlns:a16="http://schemas.microsoft.com/office/drawing/2014/main" id="{DEB89B6C-AD54-46AE-8806-7654A99BF9D7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4955990" y="251125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9" name="PA-矩形 24">
              <a:extLst>
                <a:ext uri="{FF2B5EF4-FFF2-40B4-BE49-F238E27FC236}">
                  <a16:creationId xmlns:a16="http://schemas.microsoft.com/office/drawing/2014/main" id="{2E61FBC9-A22A-40B3-95C2-BC1075187A4D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4955990" y="250784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0" name="PA-矩形 22">
              <a:extLst>
                <a:ext uri="{FF2B5EF4-FFF2-40B4-BE49-F238E27FC236}">
                  <a16:creationId xmlns:a16="http://schemas.microsoft.com/office/drawing/2014/main" id="{AE75AB2A-6040-4122-973C-BC51A867315F}"/>
                </a:ext>
              </a:extLst>
            </p:cNvPr>
            <p:cNvSpPr/>
            <p:nvPr>
              <p:custDataLst>
                <p:tags r:id="rId50"/>
              </p:custDataLst>
            </p:nvPr>
          </p:nvSpPr>
          <p:spPr>
            <a:xfrm>
              <a:off x="4955990" y="250444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1" name="PA-矩形 20">
              <a:extLst>
                <a:ext uri="{FF2B5EF4-FFF2-40B4-BE49-F238E27FC236}">
                  <a16:creationId xmlns:a16="http://schemas.microsoft.com/office/drawing/2014/main" id="{210E7323-F7CC-44EA-85BD-B6DCE7422DDE}"/>
                </a:ext>
              </a:extLst>
            </p:cNvPr>
            <p:cNvSpPr/>
            <p:nvPr>
              <p:custDataLst>
                <p:tags r:id="rId51"/>
              </p:custDataLst>
            </p:nvPr>
          </p:nvSpPr>
          <p:spPr>
            <a:xfrm>
              <a:off x="4955990" y="250103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2" name="PA-矩形 18">
              <a:extLst>
                <a:ext uri="{FF2B5EF4-FFF2-40B4-BE49-F238E27FC236}">
                  <a16:creationId xmlns:a16="http://schemas.microsoft.com/office/drawing/2014/main" id="{3F0C6E60-4E0E-4CF5-A826-E53F0E00F462}"/>
                </a:ext>
              </a:extLst>
            </p:cNvPr>
            <p:cNvSpPr/>
            <p:nvPr>
              <p:custDataLst>
                <p:tags r:id="rId52"/>
              </p:custDataLst>
            </p:nvPr>
          </p:nvSpPr>
          <p:spPr>
            <a:xfrm>
              <a:off x="4955990" y="249762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3" name="PA-矩形 7">
              <a:extLst>
                <a:ext uri="{FF2B5EF4-FFF2-40B4-BE49-F238E27FC236}">
                  <a16:creationId xmlns:a16="http://schemas.microsoft.com/office/drawing/2014/main" id="{57413DA1-DF31-46E1-A817-2A558E5D7FF6}"/>
                </a:ext>
              </a:extLst>
            </p:cNvPr>
            <p:cNvSpPr/>
            <p:nvPr>
              <p:custDataLst>
                <p:tags r:id="rId53"/>
              </p:custDataLst>
            </p:nvPr>
          </p:nvSpPr>
          <p:spPr>
            <a:xfrm>
              <a:off x="4955990" y="2485766"/>
              <a:ext cx="2280020" cy="170269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4" name="PA-任意多边形 117">
              <a:extLst>
                <a:ext uri="{FF2B5EF4-FFF2-40B4-BE49-F238E27FC236}">
                  <a16:creationId xmlns:a16="http://schemas.microsoft.com/office/drawing/2014/main" id="{E65651F5-688C-4CDC-8A2D-534E6DFA6138}"/>
                </a:ext>
              </a:extLst>
            </p:cNvPr>
            <p:cNvSpPr/>
            <p:nvPr>
              <p:custDataLst>
                <p:tags r:id="rId54"/>
              </p:custDataLst>
            </p:nvPr>
          </p:nvSpPr>
          <p:spPr>
            <a:xfrm>
              <a:off x="4899660" y="2247900"/>
              <a:ext cx="2705100" cy="1656080"/>
            </a:xfrm>
            <a:custGeom>
              <a:avLst/>
              <a:gdLst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341120 w 2705100"/>
                <a:gd name="connsiteY7" fmla="*/ 1584960 h 1783080"/>
                <a:gd name="connsiteX8" fmla="*/ 0 w 2705100"/>
                <a:gd name="connsiteY8" fmla="*/ 80010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82700 w 2705100"/>
                <a:gd name="connsiteY7" fmla="*/ 156210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676752"/>
                <a:gd name="connsiteX1" fmla="*/ 2705100 w 2705100"/>
                <a:gd name="connsiteY1" fmla="*/ 746760 h 1676752"/>
                <a:gd name="connsiteX2" fmla="*/ 2705100 w 2705100"/>
                <a:gd name="connsiteY2" fmla="*/ 752741 h 1676752"/>
                <a:gd name="connsiteX3" fmla="*/ 2701290 w 2705100"/>
                <a:gd name="connsiteY3" fmla="*/ 750570 h 1676752"/>
                <a:gd name="connsiteX4" fmla="*/ 1339850 w 2705100"/>
                <a:gd name="connsiteY4" fmla="*/ 1532890 h 1676752"/>
                <a:gd name="connsiteX5" fmla="*/ 1522272 w 2705100"/>
                <a:gd name="connsiteY5" fmla="*/ 1676752 h 1676752"/>
                <a:gd name="connsiteX6" fmla="*/ 1287780 w 2705100"/>
                <a:gd name="connsiteY6" fmla="*/ 1656080 h 1676752"/>
                <a:gd name="connsiteX7" fmla="*/ 1282700 w 2705100"/>
                <a:gd name="connsiteY7" fmla="*/ 1562100 h 1676752"/>
                <a:gd name="connsiteX8" fmla="*/ 0 w 2705100"/>
                <a:gd name="connsiteY8" fmla="*/ 800100 h 1676752"/>
                <a:gd name="connsiteX9" fmla="*/ 1394460 w 2705100"/>
                <a:gd name="connsiteY9" fmla="*/ 0 h 1676752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523490 w 2705100"/>
                <a:gd name="connsiteY4" fmla="*/ 9715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698750 w 2705100"/>
                <a:gd name="connsiteY4" fmla="*/ 9080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3830 w 2705100"/>
                <a:gd name="connsiteY3" fmla="*/ 948690 h 1656080"/>
                <a:gd name="connsiteX4" fmla="*/ 1827072 w 2705100"/>
                <a:gd name="connsiteY4" fmla="*/ 1412592 h 1656080"/>
                <a:gd name="connsiteX5" fmla="*/ 1287780 w 2705100"/>
                <a:gd name="connsiteY5" fmla="*/ 1656080 h 1656080"/>
                <a:gd name="connsiteX6" fmla="*/ 1282700 w 2705100"/>
                <a:gd name="connsiteY6" fmla="*/ 1562100 h 1656080"/>
                <a:gd name="connsiteX7" fmla="*/ 0 w 2705100"/>
                <a:gd name="connsiteY7" fmla="*/ 800100 h 1656080"/>
                <a:gd name="connsiteX8" fmla="*/ 1394460 w 2705100"/>
                <a:gd name="connsiteY8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3830 w 2705100"/>
                <a:gd name="connsiteY2" fmla="*/ 948690 h 1656080"/>
                <a:gd name="connsiteX3" fmla="*/ 1827072 w 2705100"/>
                <a:gd name="connsiteY3" fmla="*/ 1412592 h 1656080"/>
                <a:gd name="connsiteX4" fmla="*/ 1287780 w 2705100"/>
                <a:gd name="connsiteY4" fmla="*/ 1656080 h 1656080"/>
                <a:gd name="connsiteX5" fmla="*/ 1282700 w 2705100"/>
                <a:gd name="connsiteY5" fmla="*/ 1562100 h 1656080"/>
                <a:gd name="connsiteX6" fmla="*/ 0 w 2705100"/>
                <a:gd name="connsiteY6" fmla="*/ 800100 h 1656080"/>
                <a:gd name="connsiteX7" fmla="*/ 1394460 w 2705100"/>
                <a:gd name="connsiteY7" fmla="*/ 0 h 16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5100" h="1656080">
                  <a:moveTo>
                    <a:pt x="1394460" y="0"/>
                  </a:moveTo>
                  <a:lnTo>
                    <a:pt x="2705100" y="746760"/>
                  </a:lnTo>
                  <a:cubicBezTo>
                    <a:pt x="2704677" y="814070"/>
                    <a:pt x="2704253" y="881380"/>
                    <a:pt x="2703830" y="948690"/>
                  </a:cubicBezTo>
                  <a:cubicBezTo>
                    <a:pt x="2442057" y="1052524"/>
                    <a:pt x="2119325" y="1257958"/>
                    <a:pt x="1827072" y="1412592"/>
                  </a:cubicBezTo>
                  <a:cubicBezTo>
                    <a:pt x="1512688" y="1387075"/>
                    <a:pt x="1467544" y="1574917"/>
                    <a:pt x="1287780" y="1656080"/>
                  </a:cubicBezTo>
                  <a:lnTo>
                    <a:pt x="1282700" y="1562100"/>
                  </a:lnTo>
                  <a:lnTo>
                    <a:pt x="0" y="800100"/>
                  </a:lnTo>
                  <a:lnTo>
                    <a:pt x="13944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8" name="PA-11">
            <a:extLst>
              <a:ext uri="{FF2B5EF4-FFF2-40B4-BE49-F238E27FC236}">
                <a16:creationId xmlns:a16="http://schemas.microsoft.com/office/drawing/2014/main" id="{8D172450-A5BC-41C1-986C-D78FF1A6D728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6017322" y="2986039"/>
            <a:ext cx="373318" cy="373318"/>
          </a:xfrm>
          <a:prstGeom prst="ellipse">
            <a:avLst/>
          </a:prstGeom>
          <a:gradFill flip="none" rotWithShape="1">
            <a:gsLst>
              <a:gs pos="44000">
                <a:schemeClr val="tx1">
                  <a:alpha val="0"/>
                </a:schemeClr>
              </a:gs>
              <a:gs pos="97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PA-箭头: 右 54">
            <a:extLst>
              <a:ext uri="{FF2B5EF4-FFF2-40B4-BE49-F238E27FC236}">
                <a16:creationId xmlns:a16="http://schemas.microsoft.com/office/drawing/2014/main" id="{7EB4F513-790C-43BC-A637-9805917094F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9033894">
            <a:off x="5210462" y="6899313"/>
            <a:ext cx="308189" cy="292598"/>
          </a:xfrm>
          <a:custGeom>
            <a:avLst/>
            <a:gdLst>
              <a:gd name="connsiteX0" fmla="*/ 0 w 853440"/>
              <a:gd name="connsiteY0" fmla="*/ 202566 h 810264"/>
              <a:gd name="connsiteX1" fmla="*/ 44830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516284 w 853440"/>
              <a:gd name="connsiteY5" fmla="*/ 550116 h 810264"/>
              <a:gd name="connsiteX6" fmla="*/ 0 w 853440"/>
              <a:gd name="connsiteY6" fmla="*/ 607698 h 810264"/>
              <a:gd name="connsiteX7" fmla="*/ 0 w 853440"/>
              <a:gd name="connsiteY7" fmla="*/ 202566 h 81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" h="810264">
                <a:moveTo>
                  <a:pt x="0" y="202566"/>
                </a:moveTo>
                <a:lnTo>
                  <a:pt x="504533" y="267960"/>
                </a:lnTo>
                <a:lnTo>
                  <a:pt x="448308" y="0"/>
                </a:lnTo>
                <a:lnTo>
                  <a:pt x="853440" y="405132"/>
                </a:lnTo>
                <a:lnTo>
                  <a:pt x="448308" y="810264"/>
                </a:lnTo>
                <a:lnTo>
                  <a:pt x="516284" y="550116"/>
                </a:lnTo>
                <a:lnTo>
                  <a:pt x="0" y="607698"/>
                </a:lnTo>
                <a:lnTo>
                  <a:pt x="0" y="20256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PA-文本框 15">
            <a:extLst>
              <a:ext uri="{FF2B5EF4-FFF2-40B4-BE49-F238E27FC236}">
                <a16:creationId xmlns:a16="http://schemas.microsoft.com/office/drawing/2014/main" id="{1135C360-A882-4DB2-A89E-452B9375DE4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54383" y="7153772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D9C8B36C-80BA-4917-9D37-25E07B8F4281}"/>
              </a:ext>
            </a:extLst>
          </p:cNvPr>
          <p:cNvSpPr txBox="1"/>
          <p:nvPr/>
        </p:nvSpPr>
        <p:spPr>
          <a:xfrm>
            <a:off x="2925344" y="65271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421862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6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167725 -0.1299579 0.1433545 -0.2599158 0.157595 -0.3527427 C 0.1718355 -0.4455696 0.1473102 -0.5353023 0.08544307 -0.556962 " pathEditMode="relative">
                                      <p:cBhvr from="" to="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9000" decel="41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"/>
                                  </p:iterate>
                                  <p:childTnLst>
                                    <p:animMotion origin="layout" path="M -3.95833E-6 -4.44444E-6 C 0.07162 -0.12986 0.14336 -0.25995 0.15756 -0.35277 C 0.17188 -0.4456 0.14727 -0.53541 0.08542 -0.55694 " pathEditMode="relative" rAng="0" ptsTypes="AAA">
                                      <p:cBhvr from="" to="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-278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9000" decel="41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50"/>
                                  </p:iterate>
                                  <p:childTnLst>
                                    <p:animMotion origin="layout" path="M 5E-6 -1.85185E-6 C 0.07813 -0.13704 0.15652 -0.27407 0.17201 -0.37199 C 0.18764 -0.46991 0.16068 -0.56435 0.09323 -0.58704 " pathEditMode="relative" rAng="0" ptsTypes="AAA">
                                      <p:cBhvr from="" to=""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5" y="-293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6720000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48"/>
                            </p:stCondLst>
                            <p:childTnLst>
                              <p:par>
                                <p:cTn id="16" presetID="6" presetClass="emph" presetSubtype="0" accel="50000" decel="50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5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25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Effect transition="out" filter="fade">
                                      <p:cBhvr>
                                        <p:cTn id="23" dur="125" decel="100000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58" grpId="0" animBg="1"/>
      <p:bldP spid="55" grpId="0" animBg="1"/>
      <p:bldP spid="55" grpId="1" animBg="1"/>
      <p:bldP spid="55" grpId="2" animBg="1"/>
      <p:bldP spid="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A-箭头: 右 54">
            <a:extLst>
              <a:ext uri="{FF2B5EF4-FFF2-40B4-BE49-F238E27FC236}">
                <a16:creationId xmlns:a16="http://schemas.microsoft.com/office/drawing/2014/main" id="{A7FC07DB-4334-455A-BD48-5792A247DB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19033894">
            <a:off x="5204813" y="6950018"/>
            <a:ext cx="308189" cy="292598"/>
          </a:xfrm>
          <a:custGeom>
            <a:avLst/>
            <a:gdLst>
              <a:gd name="connsiteX0" fmla="*/ 0 w 853440"/>
              <a:gd name="connsiteY0" fmla="*/ 202566 h 810264"/>
              <a:gd name="connsiteX1" fmla="*/ 44830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516284 w 853440"/>
              <a:gd name="connsiteY5" fmla="*/ 550116 h 810264"/>
              <a:gd name="connsiteX6" fmla="*/ 0 w 853440"/>
              <a:gd name="connsiteY6" fmla="*/ 607698 h 810264"/>
              <a:gd name="connsiteX7" fmla="*/ 0 w 853440"/>
              <a:gd name="connsiteY7" fmla="*/ 202566 h 81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" h="810264">
                <a:moveTo>
                  <a:pt x="0" y="202566"/>
                </a:moveTo>
                <a:lnTo>
                  <a:pt x="504533" y="267960"/>
                </a:lnTo>
                <a:lnTo>
                  <a:pt x="448308" y="0"/>
                </a:lnTo>
                <a:lnTo>
                  <a:pt x="853440" y="405132"/>
                </a:lnTo>
                <a:lnTo>
                  <a:pt x="448308" y="810264"/>
                </a:lnTo>
                <a:lnTo>
                  <a:pt x="516284" y="550116"/>
                </a:lnTo>
                <a:lnTo>
                  <a:pt x="0" y="607698"/>
                </a:lnTo>
                <a:lnTo>
                  <a:pt x="0" y="202566"/>
                </a:lnTo>
                <a:close/>
              </a:path>
            </a:pathLst>
          </a:custGeom>
          <a:solidFill>
            <a:schemeClr val="bg1"/>
          </a:solidFill>
          <a:ln w="254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138" name="PA-直接连接符 137">
            <a:extLst>
              <a:ext uri="{FF2B5EF4-FFF2-40B4-BE49-F238E27FC236}">
                <a16:creationId xmlns:a16="http://schemas.microsoft.com/office/drawing/2014/main" id="{764AB243-B4C6-4AA9-857E-D0AD3809C67D}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 flipH="1">
            <a:off x="5941919" y="-3809011"/>
            <a:ext cx="6096001" cy="3509831"/>
          </a:xfrm>
          <a:prstGeom prst="line">
            <a:avLst/>
          </a:prstGeom>
          <a:ln w="19380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PA-直接连接符 139">
            <a:extLst>
              <a:ext uri="{FF2B5EF4-FFF2-40B4-BE49-F238E27FC236}">
                <a16:creationId xmlns:a16="http://schemas.microsoft.com/office/drawing/2014/main" id="{CFCC4BA8-469B-4FDD-9946-91282F150F8D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H="1">
            <a:off x="6612269" y="-3809011"/>
            <a:ext cx="6096001" cy="3509831"/>
          </a:xfrm>
          <a:prstGeom prst="line">
            <a:avLst/>
          </a:prstGeom>
          <a:ln w="1699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PA-直接连接符 143">
            <a:extLst>
              <a:ext uri="{FF2B5EF4-FFF2-40B4-BE49-F238E27FC236}">
                <a16:creationId xmlns:a16="http://schemas.microsoft.com/office/drawing/2014/main" id="{5E833871-ABB3-4E03-8B43-50F85C444A45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10853252" y="-3809011"/>
            <a:ext cx="6096001" cy="3509831"/>
          </a:xfrm>
          <a:prstGeom prst="line">
            <a:avLst/>
          </a:prstGeom>
          <a:ln w="13639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PA-直接连接符 145">
            <a:extLst>
              <a:ext uri="{FF2B5EF4-FFF2-40B4-BE49-F238E27FC236}">
                <a16:creationId xmlns:a16="http://schemas.microsoft.com/office/drawing/2014/main" id="{C12AEB57-6B32-4C9A-BC0F-3F9C2B1BB24C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flipH="1">
            <a:off x="1919819" y="-3809011"/>
            <a:ext cx="6096001" cy="3509831"/>
          </a:xfrm>
          <a:prstGeom prst="line">
            <a:avLst/>
          </a:prstGeom>
          <a:ln w="24726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A-直接连接符 148">
            <a:extLst>
              <a:ext uri="{FF2B5EF4-FFF2-40B4-BE49-F238E27FC236}">
                <a16:creationId xmlns:a16="http://schemas.microsoft.com/office/drawing/2014/main" id="{D7F8BDAF-175E-486A-8531-9C76A9193C71}"/>
              </a:ext>
            </a:extLst>
          </p:cNvPr>
          <p:cNvCxnSpPr>
            <a:cxnSpLocks/>
          </p:cNvCxnSpPr>
          <p:nvPr>
            <p:custDataLst>
              <p:tags r:id="rId6"/>
            </p:custDataLst>
          </p:nvPr>
        </p:nvCxnSpPr>
        <p:spPr>
          <a:xfrm flipH="1">
            <a:off x="12649200" y="-3384746"/>
            <a:ext cx="6096001" cy="3509831"/>
          </a:xfrm>
          <a:prstGeom prst="line">
            <a:avLst/>
          </a:prstGeom>
          <a:ln w="736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PA-直接连接符 151">
            <a:extLst>
              <a:ext uri="{FF2B5EF4-FFF2-40B4-BE49-F238E27FC236}">
                <a16:creationId xmlns:a16="http://schemas.microsoft.com/office/drawing/2014/main" id="{7235826C-3010-4B58-93C8-F70616536803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H="1">
            <a:off x="12649200" y="-3149160"/>
            <a:ext cx="6096001" cy="3509831"/>
          </a:xfrm>
          <a:prstGeom prst="line">
            <a:avLst/>
          </a:prstGeom>
          <a:ln w="8178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PA-直接连接符 153">
            <a:extLst>
              <a:ext uri="{FF2B5EF4-FFF2-40B4-BE49-F238E27FC236}">
                <a16:creationId xmlns:a16="http://schemas.microsoft.com/office/drawing/2014/main" id="{6D336395-AFC7-42A9-9E2B-C8BE8CE391EE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H="1">
            <a:off x="12649200" y="-2677988"/>
            <a:ext cx="6096001" cy="3509831"/>
          </a:xfrm>
          <a:prstGeom prst="line">
            <a:avLst/>
          </a:prstGeom>
          <a:ln w="13563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PA-直接连接符 157">
            <a:extLst>
              <a:ext uri="{FF2B5EF4-FFF2-40B4-BE49-F238E27FC236}">
                <a16:creationId xmlns:a16="http://schemas.microsoft.com/office/drawing/2014/main" id="{8F35F3D0-90CC-415A-80B0-E4DC566D3A10}"/>
              </a:ext>
            </a:extLst>
          </p:cNvPr>
          <p:cNvCxnSpPr>
            <a:cxnSpLocks/>
          </p:cNvCxnSpPr>
          <p:nvPr>
            <p:custDataLst>
              <p:tags r:id="rId9"/>
            </p:custDataLst>
          </p:nvPr>
        </p:nvCxnSpPr>
        <p:spPr>
          <a:xfrm flipH="1">
            <a:off x="12649200" y="-2206816"/>
            <a:ext cx="6096001" cy="3509831"/>
          </a:xfrm>
          <a:prstGeom prst="line">
            <a:avLst/>
          </a:prstGeom>
          <a:ln w="6502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PA-直接连接符 161">
            <a:extLst>
              <a:ext uri="{FF2B5EF4-FFF2-40B4-BE49-F238E27FC236}">
                <a16:creationId xmlns:a16="http://schemas.microsoft.com/office/drawing/2014/main" id="{95FA7E9A-9690-4D97-B299-85BB9AEB614E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>
            <a:off x="7282619" y="-3809011"/>
            <a:ext cx="6096001" cy="3509831"/>
          </a:xfrm>
          <a:prstGeom prst="line">
            <a:avLst/>
          </a:prstGeom>
          <a:ln w="8953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PA-直接连接符 163">
            <a:extLst>
              <a:ext uri="{FF2B5EF4-FFF2-40B4-BE49-F238E27FC236}">
                <a16:creationId xmlns:a16="http://schemas.microsoft.com/office/drawing/2014/main" id="{61E8B0C7-397A-45A5-9A53-C689B429CBDD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 flipH="1">
            <a:off x="12649200" y="-1735644"/>
            <a:ext cx="6096001" cy="3509831"/>
          </a:xfrm>
          <a:prstGeom prst="line">
            <a:avLst/>
          </a:prstGeom>
          <a:ln w="25019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PA-直接连接符 167">
            <a:extLst>
              <a:ext uri="{FF2B5EF4-FFF2-40B4-BE49-F238E27FC236}">
                <a16:creationId xmlns:a16="http://schemas.microsoft.com/office/drawing/2014/main" id="{A11CF143-8E11-486F-BDDA-8E036CF9A7AB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 flipH="1">
            <a:off x="12649200" y="-1500058"/>
            <a:ext cx="6096001" cy="3509831"/>
          </a:xfrm>
          <a:prstGeom prst="line">
            <a:avLst/>
          </a:prstGeom>
          <a:ln w="1270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PA-直接连接符 169">
            <a:extLst>
              <a:ext uri="{FF2B5EF4-FFF2-40B4-BE49-F238E27FC236}">
                <a16:creationId xmlns:a16="http://schemas.microsoft.com/office/drawing/2014/main" id="{91A0816C-922B-42C4-837F-AD2653266CE5}"/>
              </a:ext>
            </a:extLst>
          </p:cNvPr>
          <p:cNvCxnSpPr>
            <a:cxnSpLocks/>
          </p:cNvCxnSpPr>
          <p:nvPr>
            <p:custDataLst>
              <p:tags r:id="rId13"/>
            </p:custDataLst>
          </p:nvPr>
        </p:nvCxnSpPr>
        <p:spPr>
          <a:xfrm flipH="1">
            <a:off x="2925344" y="-3809011"/>
            <a:ext cx="6096001" cy="3509831"/>
          </a:xfrm>
          <a:prstGeom prst="line">
            <a:avLst/>
          </a:prstGeom>
          <a:ln w="16725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A-直接连接符 171">
            <a:extLst>
              <a:ext uri="{FF2B5EF4-FFF2-40B4-BE49-F238E27FC236}">
                <a16:creationId xmlns:a16="http://schemas.microsoft.com/office/drawing/2014/main" id="{953E4C91-3048-4DAA-9E2B-2B14E1224DF5}"/>
              </a:ext>
            </a:extLst>
          </p:cNvPr>
          <p:cNvCxnSpPr>
            <a:cxnSpLocks/>
          </p:cNvCxnSpPr>
          <p:nvPr>
            <p:custDataLst>
              <p:tags r:id="rId14"/>
            </p:custDataLst>
          </p:nvPr>
        </p:nvCxnSpPr>
        <p:spPr>
          <a:xfrm flipH="1">
            <a:off x="5606744" y="-3809011"/>
            <a:ext cx="6096001" cy="3509831"/>
          </a:xfrm>
          <a:prstGeom prst="line">
            <a:avLst/>
          </a:prstGeom>
          <a:ln w="11722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PA-直接连接符 173">
            <a:extLst>
              <a:ext uri="{FF2B5EF4-FFF2-40B4-BE49-F238E27FC236}">
                <a16:creationId xmlns:a16="http://schemas.microsoft.com/office/drawing/2014/main" id="{91604AAD-D21F-467B-9118-2F77F5CB87CC}"/>
              </a:ext>
            </a:extLst>
          </p:cNvPr>
          <p:cNvCxnSpPr>
            <a:cxnSpLocks/>
          </p:cNvCxnSpPr>
          <p:nvPr>
            <p:custDataLst>
              <p:tags r:id="rId15"/>
            </p:custDataLst>
          </p:nvPr>
        </p:nvCxnSpPr>
        <p:spPr>
          <a:xfrm flipH="1">
            <a:off x="12649200" y="-557714"/>
            <a:ext cx="6096001" cy="3509831"/>
          </a:xfrm>
          <a:prstGeom prst="line">
            <a:avLst/>
          </a:prstGeom>
          <a:ln w="10109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PA-直接连接符 175">
            <a:extLst>
              <a:ext uri="{FF2B5EF4-FFF2-40B4-BE49-F238E27FC236}">
                <a16:creationId xmlns:a16="http://schemas.microsoft.com/office/drawing/2014/main" id="{53368C83-6396-43F1-8CE6-5719B4589287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H="1">
            <a:off x="1249469" y="-3809011"/>
            <a:ext cx="6096001" cy="3509831"/>
          </a:xfrm>
          <a:prstGeom prst="line">
            <a:avLst/>
          </a:prstGeom>
          <a:ln w="10795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PA-直接连接符 177">
            <a:extLst>
              <a:ext uri="{FF2B5EF4-FFF2-40B4-BE49-F238E27FC236}">
                <a16:creationId xmlns:a16="http://schemas.microsoft.com/office/drawing/2014/main" id="{73C9E8DA-8066-48F5-A726-A2290A3053D8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 flipH="1">
            <a:off x="8958494" y="-3809011"/>
            <a:ext cx="6096001" cy="3509831"/>
          </a:xfrm>
          <a:prstGeom prst="line">
            <a:avLst/>
          </a:prstGeom>
          <a:ln w="15290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PA-直接连接符 181">
            <a:extLst>
              <a:ext uri="{FF2B5EF4-FFF2-40B4-BE49-F238E27FC236}">
                <a16:creationId xmlns:a16="http://schemas.microsoft.com/office/drawing/2014/main" id="{FF956A28-2741-4EA7-8712-6F76F4F5399B}"/>
              </a:ext>
            </a:extLst>
          </p:cNvPr>
          <p:cNvCxnSpPr>
            <a:cxnSpLocks/>
          </p:cNvCxnSpPr>
          <p:nvPr>
            <p:custDataLst>
              <p:tags r:id="rId18"/>
            </p:custDataLst>
          </p:nvPr>
        </p:nvCxnSpPr>
        <p:spPr>
          <a:xfrm flipH="1">
            <a:off x="12649200" y="149044"/>
            <a:ext cx="6096001" cy="3509831"/>
          </a:xfrm>
          <a:prstGeom prst="line">
            <a:avLst/>
          </a:prstGeom>
          <a:ln w="1752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A-直接连接符 184">
            <a:extLst>
              <a:ext uri="{FF2B5EF4-FFF2-40B4-BE49-F238E27FC236}">
                <a16:creationId xmlns:a16="http://schemas.microsoft.com/office/drawing/2014/main" id="{78783B7E-D52C-4F2B-ACAC-86DAA0270978}"/>
              </a:ext>
            </a:extLst>
          </p:cNvPr>
          <p:cNvCxnSpPr>
            <a:cxnSpLocks/>
          </p:cNvCxnSpPr>
          <p:nvPr>
            <p:custDataLst>
              <p:tags r:id="rId19"/>
            </p:custDataLst>
          </p:nvPr>
        </p:nvCxnSpPr>
        <p:spPr>
          <a:xfrm flipH="1">
            <a:off x="12649200" y="384630"/>
            <a:ext cx="6096001" cy="3509831"/>
          </a:xfrm>
          <a:prstGeom prst="line">
            <a:avLst/>
          </a:prstGeom>
          <a:ln w="3149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PA-直接连接符 187">
            <a:extLst>
              <a:ext uri="{FF2B5EF4-FFF2-40B4-BE49-F238E27FC236}">
                <a16:creationId xmlns:a16="http://schemas.microsoft.com/office/drawing/2014/main" id="{926D9D0A-7207-47DF-81B5-133C0332716A}"/>
              </a:ext>
            </a:extLst>
          </p:cNvPr>
          <p:cNvCxnSpPr>
            <a:cxnSpLocks/>
          </p:cNvCxnSpPr>
          <p:nvPr>
            <p:custDataLst>
              <p:tags r:id="rId20"/>
            </p:custDataLst>
          </p:nvPr>
        </p:nvCxnSpPr>
        <p:spPr>
          <a:xfrm flipH="1">
            <a:off x="10969544" y="-3809011"/>
            <a:ext cx="6096001" cy="3509831"/>
          </a:xfrm>
          <a:prstGeom prst="line">
            <a:avLst/>
          </a:prstGeom>
          <a:ln w="21018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PA-直接连接符 190">
            <a:extLst>
              <a:ext uri="{FF2B5EF4-FFF2-40B4-BE49-F238E27FC236}">
                <a16:creationId xmlns:a16="http://schemas.microsoft.com/office/drawing/2014/main" id="{8A9EC71B-D9C5-4595-8DEE-70545BB8395C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 flipH="1">
            <a:off x="12649200" y="855802"/>
            <a:ext cx="6096001" cy="3509831"/>
          </a:xfrm>
          <a:prstGeom prst="line">
            <a:avLst/>
          </a:prstGeom>
          <a:ln w="3060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PA-直接连接符 193">
            <a:extLst>
              <a:ext uri="{FF2B5EF4-FFF2-40B4-BE49-F238E27FC236}">
                <a16:creationId xmlns:a16="http://schemas.microsoft.com/office/drawing/2014/main" id="{8B6E69A5-6C63-45D1-B0B4-D900D5F3EADC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 flipH="1">
            <a:off x="12649200" y="1326974"/>
            <a:ext cx="6096001" cy="3509831"/>
          </a:xfrm>
          <a:prstGeom prst="line">
            <a:avLst/>
          </a:prstGeom>
          <a:ln w="22313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PA-直接连接符 196">
            <a:extLst>
              <a:ext uri="{FF2B5EF4-FFF2-40B4-BE49-F238E27FC236}">
                <a16:creationId xmlns:a16="http://schemas.microsoft.com/office/drawing/2014/main" id="{F8CAAA62-D762-4302-A894-379B79D57B7A}"/>
              </a:ext>
            </a:extLst>
          </p:cNvPr>
          <p:cNvCxnSpPr>
            <a:cxnSpLocks/>
          </p:cNvCxnSpPr>
          <p:nvPr>
            <p:custDataLst>
              <p:tags r:id="rId23"/>
            </p:custDataLst>
          </p:nvPr>
        </p:nvCxnSpPr>
        <p:spPr>
          <a:xfrm flipH="1">
            <a:off x="12649200" y="1798146"/>
            <a:ext cx="6096001" cy="3509831"/>
          </a:xfrm>
          <a:prstGeom prst="line">
            <a:avLst/>
          </a:prstGeom>
          <a:ln w="9055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PA-直接连接符 198">
            <a:extLst>
              <a:ext uri="{FF2B5EF4-FFF2-40B4-BE49-F238E27FC236}">
                <a16:creationId xmlns:a16="http://schemas.microsoft.com/office/drawing/2014/main" id="{D048DC88-F717-43F0-B48E-3873CFF6B5BB}"/>
              </a:ext>
            </a:extLst>
          </p:cNvPr>
          <p:cNvCxnSpPr>
            <a:cxnSpLocks/>
          </p:cNvCxnSpPr>
          <p:nvPr>
            <p:custDataLst>
              <p:tags r:id="rId24"/>
            </p:custDataLst>
          </p:nvPr>
        </p:nvCxnSpPr>
        <p:spPr>
          <a:xfrm flipH="1">
            <a:off x="12649200" y="2033732"/>
            <a:ext cx="6096001" cy="3509831"/>
          </a:xfrm>
          <a:prstGeom prst="line">
            <a:avLst/>
          </a:prstGeom>
          <a:ln w="19481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PA-直接连接符 203">
            <a:extLst>
              <a:ext uri="{FF2B5EF4-FFF2-40B4-BE49-F238E27FC236}">
                <a16:creationId xmlns:a16="http://schemas.microsoft.com/office/drawing/2014/main" id="{C54A716C-A38E-4EE3-8A30-713C72B0F7DA}"/>
              </a:ext>
            </a:extLst>
          </p:cNvPr>
          <p:cNvCxnSpPr>
            <a:cxnSpLocks/>
          </p:cNvCxnSpPr>
          <p:nvPr>
            <p:custDataLst>
              <p:tags r:id="rId25"/>
            </p:custDataLst>
          </p:nvPr>
        </p:nvCxnSpPr>
        <p:spPr>
          <a:xfrm flipH="1">
            <a:off x="3260519" y="-3809011"/>
            <a:ext cx="6096001" cy="3509831"/>
          </a:xfrm>
          <a:prstGeom prst="line">
            <a:avLst/>
          </a:prstGeom>
          <a:ln w="93980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PA-直接连接符 206">
            <a:extLst>
              <a:ext uri="{FF2B5EF4-FFF2-40B4-BE49-F238E27FC236}">
                <a16:creationId xmlns:a16="http://schemas.microsoft.com/office/drawing/2014/main" id="{314E2C3B-8988-4E9F-8FF4-6EBF746F853F}"/>
              </a:ext>
            </a:extLst>
          </p:cNvPr>
          <p:cNvCxnSpPr>
            <a:cxnSpLocks/>
          </p:cNvCxnSpPr>
          <p:nvPr>
            <p:custDataLst>
              <p:tags r:id="rId26"/>
            </p:custDataLst>
          </p:nvPr>
        </p:nvCxnSpPr>
        <p:spPr>
          <a:xfrm flipH="1">
            <a:off x="12649200" y="2740490"/>
            <a:ext cx="6096001" cy="3509831"/>
          </a:xfrm>
          <a:prstGeom prst="line">
            <a:avLst/>
          </a:prstGeom>
          <a:ln w="192278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PA-直接连接符 209">
            <a:extLst>
              <a:ext uri="{FF2B5EF4-FFF2-40B4-BE49-F238E27FC236}">
                <a16:creationId xmlns:a16="http://schemas.microsoft.com/office/drawing/2014/main" id="{86F731FD-54E2-44F8-BBE0-2AF3C399D83A}"/>
              </a:ext>
            </a:extLst>
          </p:cNvPr>
          <p:cNvCxnSpPr>
            <a:cxnSpLocks/>
          </p:cNvCxnSpPr>
          <p:nvPr>
            <p:custDataLst>
              <p:tags r:id="rId27"/>
            </p:custDataLst>
          </p:nvPr>
        </p:nvCxnSpPr>
        <p:spPr>
          <a:xfrm flipH="1">
            <a:off x="4936394" y="-3809011"/>
            <a:ext cx="6096001" cy="3509831"/>
          </a:xfrm>
          <a:prstGeom prst="line">
            <a:avLst/>
          </a:prstGeom>
          <a:ln w="80772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PA-直接连接符 212">
            <a:extLst>
              <a:ext uri="{FF2B5EF4-FFF2-40B4-BE49-F238E27FC236}">
                <a16:creationId xmlns:a16="http://schemas.microsoft.com/office/drawing/2014/main" id="{BD3C22F5-CB72-467D-A875-2894D973FA6E}"/>
              </a:ext>
            </a:extLst>
          </p:cNvPr>
          <p:cNvCxnSpPr>
            <a:cxnSpLocks/>
          </p:cNvCxnSpPr>
          <p:nvPr>
            <p:custDataLst>
              <p:tags r:id="rId28"/>
            </p:custDataLst>
          </p:nvPr>
        </p:nvCxnSpPr>
        <p:spPr>
          <a:xfrm flipH="1">
            <a:off x="12649200" y="2976088"/>
            <a:ext cx="6096001" cy="3509831"/>
          </a:xfrm>
          <a:prstGeom prst="line">
            <a:avLst/>
          </a:prstGeom>
          <a:ln w="148971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PA-直接连接符 214">
            <a:extLst>
              <a:ext uri="{FF2B5EF4-FFF2-40B4-BE49-F238E27FC236}">
                <a16:creationId xmlns:a16="http://schemas.microsoft.com/office/drawing/2014/main" id="{0525FF4E-24B8-4E20-806F-BB4F6538C07C}"/>
              </a:ext>
            </a:extLst>
          </p:cNvPr>
          <p:cNvCxnSpPr>
            <a:cxnSpLocks/>
          </p:cNvCxnSpPr>
          <p:nvPr>
            <p:custDataLst>
              <p:tags r:id="rId29"/>
            </p:custDataLst>
          </p:nvPr>
        </p:nvCxnSpPr>
        <p:spPr>
          <a:xfrm flipH="1">
            <a:off x="11188427" y="-3809011"/>
            <a:ext cx="6096001" cy="3509831"/>
          </a:xfrm>
          <a:prstGeom prst="line">
            <a:avLst/>
          </a:prstGeom>
          <a:ln w="239395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PA-直接连接符 216">
            <a:extLst>
              <a:ext uri="{FF2B5EF4-FFF2-40B4-BE49-F238E27FC236}">
                <a16:creationId xmlns:a16="http://schemas.microsoft.com/office/drawing/2014/main" id="{BE153E33-8FC2-429D-BA95-B82F9B1A9F0C}"/>
              </a:ext>
            </a:extLst>
          </p:cNvPr>
          <p:cNvCxnSpPr>
            <a:cxnSpLocks/>
          </p:cNvCxnSpPr>
          <p:nvPr>
            <p:custDataLst>
              <p:tags r:id="rId30"/>
            </p:custDataLst>
          </p:nvPr>
        </p:nvCxnSpPr>
        <p:spPr>
          <a:xfrm flipH="1">
            <a:off x="12162526" y="-3649262"/>
            <a:ext cx="6096001" cy="3509831"/>
          </a:xfrm>
          <a:prstGeom prst="line">
            <a:avLst/>
          </a:prstGeom>
          <a:ln w="147574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PA-直接连接符 219">
            <a:extLst>
              <a:ext uri="{FF2B5EF4-FFF2-40B4-BE49-F238E27FC236}">
                <a16:creationId xmlns:a16="http://schemas.microsoft.com/office/drawing/2014/main" id="{90E15824-1133-4355-A8F6-0266924DB919}"/>
              </a:ext>
            </a:extLst>
          </p:cNvPr>
          <p:cNvCxnSpPr>
            <a:cxnSpLocks/>
          </p:cNvCxnSpPr>
          <p:nvPr>
            <p:custDataLst>
              <p:tags r:id="rId31"/>
            </p:custDataLst>
          </p:nvPr>
        </p:nvCxnSpPr>
        <p:spPr>
          <a:xfrm flipH="1">
            <a:off x="12555514" y="-3453980"/>
            <a:ext cx="6096001" cy="3509831"/>
          </a:xfrm>
          <a:prstGeom prst="line">
            <a:avLst/>
          </a:prstGeom>
          <a:ln w="22834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PA-直接连接符 223">
            <a:extLst>
              <a:ext uri="{FF2B5EF4-FFF2-40B4-BE49-F238E27FC236}">
                <a16:creationId xmlns:a16="http://schemas.microsoft.com/office/drawing/2014/main" id="{4B5FCD12-BC81-422A-A542-021EA7B9317C}"/>
              </a:ext>
            </a:extLst>
          </p:cNvPr>
          <p:cNvCxnSpPr>
            <a:cxnSpLocks/>
          </p:cNvCxnSpPr>
          <p:nvPr>
            <p:custDataLst>
              <p:tags r:id="rId32"/>
            </p:custDataLst>
          </p:nvPr>
        </p:nvCxnSpPr>
        <p:spPr>
          <a:xfrm flipH="1">
            <a:off x="1584644" y="-3809011"/>
            <a:ext cx="6096001" cy="3509831"/>
          </a:xfrm>
          <a:prstGeom prst="line">
            <a:avLst/>
          </a:prstGeom>
          <a:ln w="2409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PA-直接连接符 227">
            <a:extLst>
              <a:ext uri="{FF2B5EF4-FFF2-40B4-BE49-F238E27FC236}">
                <a16:creationId xmlns:a16="http://schemas.microsoft.com/office/drawing/2014/main" id="{36844A67-41D7-491A-82B5-1036D718E814}"/>
              </a:ext>
            </a:extLst>
          </p:cNvPr>
          <p:cNvCxnSpPr>
            <a:cxnSpLocks/>
          </p:cNvCxnSpPr>
          <p:nvPr>
            <p:custDataLst>
              <p:tags r:id="rId33"/>
            </p:custDataLst>
          </p:nvPr>
        </p:nvCxnSpPr>
        <p:spPr>
          <a:xfrm flipH="1">
            <a:off x="3595694" y="-3809011"/>
            <a:ext cx="6096001" cy="3509831"/>
          </a:xfrm>
          <a:prstGeom prst="line">
            <a:avLst/>
          </a:prstGeom>
          <a:ln w="174117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PA-直接连接符 229">
            <a:extLst>
              <a:ext uri="{FF2B5EF4-FFF2-40B4-BE49-F238E27FC236}">
                <a16:creationId xmlns:a16="http://schemas.microsoft.com/office/drawing/2014/main" id="{6C204A13-7471-4352-A6B2-10E105C56B87}"/>
              </a:ext>
            </a:extLst>
          </p:cNvPr>
          <p:cNvCxnSpPr>
            <a:cxnSpLocks/>
          </p:cNvCxnSpPr>
          <p:nvPr>
            <p:custDataLst>
              <p:tags r:id="rId34"/>
            </p:custDataLst>
          </p:nvPr>
        </p:nvCxnSpPr>
        <p:spPr>
          <a:xfrm flipH="1">
            <a:off x="6947444" y="-3809011"/>
            <a:ext cx="6096001" cy="3509831"/>
          </a:xfrm>
          <a:prstGeom prst="line">
            <a:avLst/>
          </a:prstGeom>
          <a:ln w="67056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PA-直接连接符 233">
            <a:extLst>
              <a:ext uri="{FF2B5EF4-FFF2-40B4-BE49-F238E27FC236}">
                <a16:creationId xmlns:a16="http://schemas.microsoft.com/office/drawing/2014/main" id="{77A333B9-F21F-4D9F-83BC-C6726A5957B0}"/>
              </a:ext>
            </a:extLst>
          </p:cNvPr>
          <p:cNvCxnSpPr>
            <a:cxnSpLocks/>
          </p:cNvCxnSpPr>
          <p:nvPr>
            <p:custDataLst>
              <p:tags r:id="rId35"/>
            </p:custDataLst>
          </p:nvPr>
        </p:nvCxnSpPr>
        <p:spPr>
          <a:xfrm flipH="1">
            <a:off x="10182902" y="-3809011"/>
            <a:ext cx="6096001" cy="3509831"/>
          </a:xfrm>
          <a:prstGeom prst="line">
            <a:avLst/>
          </a:prstGeom>
          <a:ln w="253619" cap="rnd">
            <a:gradFill>
              <a:gsLst>
                <a:gs pos="0">
                  <a:schemeClr val="bg1">
                    <a:alpha val="0"/>
                  </a:schemeClr>
                </a:gs>
                <a:gs pos="95000">
                  <a:schemeClr val="bg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PA-矩形 112">
            <a:extLst>
              <a:ext uri="{FF2B5EF4-FFF2-40B4-BE49-F238E27FC236}">
                <a16:creationId xmlns:a16="http://schemas.microsoft.com/office/drawing/2014/main" id="{C44C0774-7675-427D-95CA-EDAAC1DA8378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>
            <a:off x="4955990" y="265768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1" name="PA-矩形 110">
            <a:extLst>
              <a:ext uri="{FF2B5EF4-FFF2-40B4-BE49-F238E27FC236}">
                <a16:creationId xmlns:a16="http://schemas.microsoft.com/office/drawing/2014/main" id="{2BD96871-CA4A-4E1A-9D97-970BD54B10C8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>
            <a:off x="4955990" y="265427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9" name="PA-矩形 108">
            <a:extLst>
              <a:ext uri="{FF2B5EF4-FFF2-40B4-BE49-F238E27FC236}">
                <a16:creationId xmlns:a16="http://schemas.microsoft.com/office/drawing/2014/main" id="{A127A2E8-9928-45CE-BD01-37D6F4B21D6F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>
            <a:off x="4955990" y="265087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7" name="PA-矩形 106">
            <a:extLst>
              <a:ext uri="{FF2B5EF4-FFF2-40B4-BE49-F238E27FC236}">
                <a16:creationId xmlns:a16="http://schemas.microsoft.com/office/drawing/2014/main" id="{C276A834-383E-4A1A-9EFF-5731AC539515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4955990" y="264746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5" name="PA-矩形 104">
            <a:extLst>
              <a:ext uri="{FF2B5EF4-FFF2-40B4-BE49-F238E27FC236}">
                <a16:creationId xmlns:a16="http://schemas.microsoft.com/office/drawing/2014/main" id="{69EAED54-2F6F-4999-9543-CBC20B356455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>
            <a:off x="4955990" y="264406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3" name="PA-矩形 102">
            <a:extLst>
              <a:ext uri="{FF2B5EF4-FFF2-40B4-BE49-F238E27FC236}">
                <a16:creationId xmlns:a16="http://schemas.microsoft.com/office/drawing/2014/main" id="{58C60072-D2B9-4B45-BC9F-62733734B634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>
            <a:off x="4955990" y="264065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1" name="PA-矩形 100">
            <a:extLst>
              <a:ext uri="{FF2B5EF4-FFF2-40B4-BE49-F238E27FC236}">
                <a16:creationId xmlns:a16="http://schemas.microsoft.com/office/drawing/2014/main" id="{99CED069-7420-48BD-8BE7-1D3490CEA283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>
            <a:off x="4955990" y="263724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9" name="PA-矩形 98">
            <a:extLst>
              <a:ext uri="{FF2B5EF4-FFF2-40B4-BE49-F238E27FC236}">
                <a16:creationId xmlns:a16="http://schemas.microsoft.com/office/drawing/2014/main" id="{67B0664B-2684-4B0B-8CA4-1C5F94A9276F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>
            <a:off x="4955990" y="263384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7" name="PA-矩形 96">
            <a:extLst>
              <a:ext uri="{FF2B5EF4-FFF2-40B4-BE49-F238E27FC236}">
                <a16:creationId xmlns:a16="http://schemas.microsoft.com/office/drawing/2014/main" id="{BF0ACF71-9C6D-42F2-A125-681C75EA42D9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>
            <a:off x="4955990" y="263043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5" name="PA-矩形 94">
            <a:extLst>
              <a:ext uri="{FF2B5EF4-FFF2-40B4-BE49-F238E27FC236}">
                <a16:creationId xmlns:a16="http://schemas.microsoft.com/office/drawing/2014/main" id="{5C2B7976-3093-4B6B-B915-DF86C616DC90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>
            <a:off x="4955990" y="262703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3" name="PA-矩形 92">
            <a:extLst>
              <a:ext uri="{FF2B5EF4-FFF2-40B4-BE49-F238E27FC236}">
                <a16:creationId xmlns:a16="http://schemas.microsoft.com/office/drawing/2014/main" id="{99433EFC-A504-4869-AB30-BDFA82B2289E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>
            <a:off x="4955990" y="262362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1" name="PA-矩形 90">
            <a:extLst>
              <a:ext uri="{FF2B5EF4-FFF2-40B4-BE49-F238E27FC236}">
                <a16:creationId xmlns:a16="http://schemas.microsoft.com/office/drawing/2014/main" id="{42F0F42A-8570-48B4-B7BA-B75AEE912093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>
            <a:off x="4955990" y="262022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9" name="PA-矩形 88">
            <a:extLst>
              <a:ext uri="{FF2B5EF4-FFF2-40B4-BE49-F238E27FC236}">
                <a16:creationId xmlns:a16="http://schemas.microsoft.com/office/drawing/2014/main" id="{FCEE6D9B-DBB7-49C9-A942-96F7B7C3433C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>
            <a:off x="4955990" y="261681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7" name="PA-矩形 86">
            <a:extLst>
              <a:ext uri="{FF2B5EF4-FFF2-40B4-BE49-F238E27FC236}">
                <a16:creationId xmlns:a16="http://schemas.microsoft.com/office/drawing/2014/main" id="{002CC2C6-3A7D-4E8C-9124-D74D0951372F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4955990" y="261341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5" name="PA-矩形 84">
            <a:extLst>
              <a:ext uri="{FF2B5EF4-FFF2-40B4-BE49-F238E27FC236}">
                <a16:creationId xmlns:a16="http://schemas.microsoft.com/office/drawing/2014/main" id="{129AF998-414F-46DE-8A83-D9034722635A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4955990" y="261000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3" name="PA-矩形 82">
            <a:extLst>
              <a:ext uri="{FF2B5EF4-FFF2-40B4-BE49-F238E27FC236}">
                <a16:creationId xmlns:a16="http://schemas.microsoft.com/office/drawing/2014/main" id="{ABC2FA09-864E-402B-A37B-FD33E277E418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4955990" y="260660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1" name="PA-矩形 80">
            <a:extLst>
              <a:ext uri="{FF2B5EF4-FFF2-40B4-BE49-F238E27FC236}">
                <a16:creationId xmlns:a16="http://schemas.microsoft.com/office/drawing/2014/main" id="{CB50FE3B-0B4B-4BD1-B019-906985A78F05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>
            <a:off x="4955990" y="260319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9" name="PA-矩形 78">
            <a:extLst>
              <a:ext uri="{FF2B5EF4-FFF2-40B4-BE49-F238E27FC236}">
                <a16:creationId xmlns:a16="http://schemas.microsoft.com/office/drawing/2014/main" id="{19C71501-C636-4F9A-9345-129959CB0323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>
            <a:off x="4955990" y="259979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PA-矩形 76">
            <a:extLst>
              <a:ext uri="{FF2B5EF4-FFF2-40B4-BE49-F238E27FC236}">
                <a16:creationId xmlns:a16="http://schemas.microsoft.com/office/drawing/2014/main" id="{001E03BC-9205-48DF-AE01-DF68C66A80B4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>
            <a:off x="4955990" y="259638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PA-矩形 74">
            <a:extLst>
              <a:ext uri="{FF2B5EF4-FFF2-40B4-BE49-F238E27FC236}">
                <a16:creationId xmlns:a16="http://schemas.microsoft.com/office/drawing/2014/main" id="{446830BB-B040-4C5B-9710-2086A8210211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>
            <a:off x="4955990" y="259297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PA-矩形 72">
            <a:extLst>
              <a:ext uri="{FF2B5EF4-FFF2-40B4-BE49-F238E27FC236}">
                <a16:creationId xmlns:a16="http://schemas.microsoft.com/office/drawing/2014/main" id="{23CEB4CE-DD10-4408-A88F-BBB779B5CA18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>
            <a:off x="4955990" y="258957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1" name="PA-矩形 70">
            <a:extLst>
              <a:ext uri="{FF2B5EF4-FFF2-40B4-BE49-F238E27FC236}">
                <a16:creationId xmlns:a16="http://schemas.microsoft.com/office/drawing/2014/main" id="{2817689B-B58B-4855-BEF3-76D841B3BF12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>
            <a:off x="4955990" y="258616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9" name="PA-矩形 68">
            <a:extLst>
              <a:ext uri="{FF2B5EF4-FFF2-40B4-BE49-F238E27FC236}">
                <a16:creationId xmlns:a16="http://schemas.microsoft.com/office/drawing/2014/main" id="{289C4C0E-2E21-493B-9C7E-E99A71BC5528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>
            <a:off x="4955990" y="258276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7" name="PA-矩形 66">
            <a:extLst>
              <a:ext uri="{FF2B5EF4-FFF2-40B4-BE49-F238E27FC236}">
                <a16:creationId xmlns:a16="http://schemas.microsoft.com/office/drawing/2014/main" id="{DD54AF25-E3DC-4DF0-B115-30801D7E7660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>
            <a:off x="4955990" y="257935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5" name="PA-矩形 64">
            <a:extLst>
              <a:ext uri="{FF2B5EF4-FFF2-40B4-BE49-F238E27FC236}">
                <a16:creationId xmlns:a16="http://schemas.microsoft.com/office/drawing/2014/main" id="{17C82D53-E0AC-4718-BF50-7298392F8449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>
            <a:off x="4955990" y="257595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3" name="PA-矩形 62">
            <a:extLst>
              <a:ext uri="{FF2B5EF4-FFF2-40B4-BE49-F238E27FC236}">
                <a16:creationId xmlns:a16="http://schemas.microsoft.com/office/drawing/2014/main" id="{1C9B59A3-C947-4972-A162-995BFAD4C4C0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>
            <a:off x="4955990" y="257254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1" name="PA-矩形 60">
            <a:extLst>
              <a:ext uri="{FF2B5EF4-FFF2-40B4-BE49-F238E27FC236}">
                <a16:creationId xmlns:a16="http://schemas.microsoft.com/office/drawing/2014/main" id="{32F24A03-1BC2-4CB8-BCD0-620ADE580D97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>
            <a:off x="4955990" y="256914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9" name="PA-矩形 58">
            <a:extLst>
              <a:ext uri="{FF2B5EF4-FFF2-40B4-BE49-F238E27FC236}">
                <a16:creationId xmlns:a16="http://schemas.microsoft.com/office/drawing/2014/main" id="{A90B9D4B-5F63-4536-AF05-B25359FE617C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>
            <a:off x="4955990" y="256573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7" name="PA-矩形 56">
            <a:extLst>
              <a:ext uri="{FF2B5EF4-FFF2-40B4-BE49-F238E27FC236}">
                <a16:creationId xmlns:a16="http://schemas.microsoft.com/office/drawing/2014/main" id="{A4DABE28-879D-45B1-9111-98BD1D485E67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>
            <a:off x="4955990" y="256233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PA-矩形 54">
            <a:extLst>
              <a:ext uri="{FF2B5EF4-FFF2-40B4-BE49-F238E27FC236}">
                <a16:creationId xmlns:a16="http://schemas.microsoft.com/office/drawing/2014/main" id="{96FF752C-6CEF-4272-8EA4-16A6DEBF7A40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>
            <a:off x="4955990" y="255892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PA-矩形 52">
            <a:extLst>
              <a:ext uri="{FF2B5EF4-FFF2-40B4-BE49-F238E27FC236}">
                <a16:creationId xmlns:a16="http://schemas.microsoft.com/office/drawing/2014/main" id="{9FB95EA9-4B01-43AA-9CCA-07614D61E2BE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>
            <a:off x="4955990" y="255552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PA-矩形 50">
            <a:extLst>
              <a:ext uri="{FF2B5EF4-FFF2-40B4-BE49-F238E27FC236}">
                <a16:creationId xmlns:a16="http://schemas.microsoft.com/office/drawing/2014/main" id="{108F85FF-693E-4A69-9AA8-98B4B1A8F1D5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>
            <a:off x="4955990" y="255211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9" name="PA-矩形 48">
            <a:extLst>
              <a:ext uri="{FF2B5EF4-FFF2-40B4-BE49-F238E27FC236}">
                <a16:creationId xmlns:a16="http://schemas.microsoft.com/office/drawing/2014/main" id="{162F9B85-99A0-4E82-BB60-7C99BA3A2916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>
            <a:off x="4955990" y="254870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" name="PA-矩形 46">
            <a:extLst>
              <a:ext uri="{FF2B5EF4-FFF2-40B4-BE49-F238E27FC236}">
                <a16:creationId xmlns:a16="http://schemas.microsoft.com/office/drawing/2014/main" id="{602DE9AA-4589-4CC5-925C-2C9186CCC8EB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>
            <a:off x="4955990" y="254530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5" name="PA-矩形 44">
            <a:extLst>
              <a:ext uri="{FF2B5EF4-FFF2-40B4-BE49-F238E27FC236}">
                <a16:creationId xmlns:a16="http://schemas.microsoft.com/office/drawing/2014/main" id="{281409B8-429E-4AF8-8DD7-A1AB10A61333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>
            <a:off x="4955990" y="254189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3" name="PA-矩形 42">
            <a:extLst>
              <a:ext uri="{FF2B5EF4-FFF2-40B4-BE49-F238E27FC236}">
                <a16:creationId xmlns:a16="http://schemas.microsoft.com/office/drawing/2014/main" id="{D3E643D5-10E5-466F-BA30-5675577B94CB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>
            <a:off x="4955990" y="253849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PA-矩形 40">
            <a:extLst>
              <a:ext uri="{FF2B5EF4-FFF2-40B4-BE49-F238E27FC236}">
                <a16:creationId xmlns:a16="http://schemas.microsoft.com/office/drawing/2014/main" id="{5D8457FF-091C-4B8D-8E2A-49DE8D4D1753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>
            <a:off x="4955990" y="2535088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PA-矩形 38">
            <a:extLst>
              <a:ext uri="{FF2B5EF4-FFF2-40B4-BE49-F238E27FC236}">
                <a16:creationId xmlns:a16="http://schemas.microsoft.com/office/drawing/2014/main" id="{D63DF299-30E4-4E34-9AEC-0E2B25A4A108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>
            <a:off x="4955990" y="2531683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7" name="PA-矩形 36">
            <a:extLst>
              <a:ext uri="{FF2B5EF4-FFF2-40B4-BE49-F238E27FC236}">
                <a16:creationId xmlns:a16="http://schemas.microsoft.com/office/drawing/2014/main" id="{63F74CF8-4CF7-4A06-B3D2-E639A45135E5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>
            <a:off x="4955990" y="2528277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PA-矩形 34">
            <a:extLst>
              <a:ext uri="{FF2B5EF4-FFF2-40B4-BE49-F238E27FC236}">
                <a16:creationId xmlns:a16="http://schemas.microsoft.com/office/drawing/2014/main" id="{63202007-61EA-44BF-ADF4-AB0497E9DB15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>
            <a:off x="4955990" y="2524872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PA-矩形 32">
            <a:extLst>
              <a:ext uri="{FF2B5EF4-FFF2-40B4-BE49-F238E27FC236}">
                <a16:creationId xmlns:a16="http://schemas.microsoft.com/office/drawing/2014/main" id="{C59683CA-E6EB-4E63-AA21-9D053A4CC743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>
            <a:off x="4955990" y="252146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PA-矩形 30">
            <a:extLst>
              <a:ext uri="{FF2B5EF4-FFF2-40B4-BE49-F238E27FC236}">
                <a16:creationId xmlns:a16="http://schemas.microsoft.com/office/drawing/2014/main" id="{CC377DD1-3228-4E0C-953E-1C6E02D7DBA4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>
            <a:off x="4955990" y="2518061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9" name="PA-矩形 28">
            <a:extLst>
              <a:ext uri="{FF2B5EF4-FFF2-40B4-BE49-F238E27FC236}">
                <a16:creationId xmlns:a16="http://schemas.microsoft.com/office/drawing/2014/main" id="{8E9072C2-10FD-4CEF-A955-364C79B3EA6C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>
            <a:off x="4955990" y="2514656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PA-矩形 26">
            <a:extLst>
              <a:ext uri="{FF2B5EF4-FFF2-40B4-BE49-F238E27FC236}">
                <a16:creationId xmlns:a16="http://schemas.microsoft.com/office/drawing/2014/main" id="{65E1BCCD-821E-4538-9BFB-63380D005086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>
            <a:off x="4955990" y="251125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" name="PA-矩形 24">
            <a:extLst>
              <a:ext uri="{FF2B5EF4-FFF2-40B4-BE49-F238E27FC236}">
                <a16:creationId xmlns:a16="http://schemas.microsoft.com/office/drawing/2014/main" id="{901CE9E2-9772-4F4D-B4D0-A082079E7E59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>
            <a:off x="4955990" y="2507845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3" name="PA-矩形 22">
            <a:extLst>
              <a:ext uri="{FF2B5EF4-FFF2-40B4-BE49-F238E27FC236}">
                <a16:creationId xmlns:a16="http://schemas.microsoft.com/office/drawing/2014/main" id="{6C07A713-FDBE-48B0-8723-58598A6EDF75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>
            <a:off x="4955990" y="2504440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PA-矩形 20">
            <a:extLst>
              <a:ext uri="{FF2B5EF4-FFF2-40B4-BE49-F238E27FC236}">
                <a16:creationId xmlns:a16="http://schemas.microsoft.com/office/drawing/2014/main" id="{B18BB440-5D26-44DF-8C17-8C7684A9B1B2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>
            <a:off x="4955990" y="2501034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PA-矩形 18">
            <a:extLst>
              <a:ext uri="{FF2B5EF4-FFF2-40B4-BE49-F238E27FC236}">
                <a16:creationId xmlns:a16="http://schemas.microsoft.com/office/drawing/2014/main" id="{EE5191F3-4662-44C7-8F81-D2E41A3F507A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>
            <a:off x="4955990" y="2497629"/>
            <a:ext cx="2280020" cy="170269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9" name="PA-矩形 7">
            <a:extLst>
              <a:ext uri="{FF2B5EF4-FFF2-40B4-BE49-F238E27FC236}">
                <a16:creationId xmlns:a16="http://schemas.microsoft.com/office/drawing/2014/main" id="{AFAB9957-A121-4EC8-8796-92EC2383BA50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>
            <a:off x="4955990" y="2485766"/>
            <a:ext cx="2280020" cy="1702690"/>
          </a:xfrm>
          <a:prstGeom prst="rect">
            <a:avLst/>
          </a:prstGeom>
          <a:solidFill>
            <a:schemeClr val="tx1"/>
          </a:solidFill>
          <a:ln w="25400">
            <a:solidFill>
              <a:schemeClr val="bg1"/>
            </a:solidFill>
          </a:ln>
          <a:effectLst/>
          <a:scene3d>
            <a:camera prst="orthographicFront">
              <a:rot lat="19500000" lon="18900000" rev="3600000"/>
            </a:camera>
            <a:lightRig rig="threePt" dir="t"/>
          </a:scene3d>
          <a:sp3d z="2286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3" name="PA-任意多边形 117">
            <a:extLst>
              <a:ext uri="{FF2B5EF4-FFF2-40B4-BE49-F238E27FC236}">
                <a16:creationId xmlns:a16="http://schemas.microsoft.com/office/drawing/2014/main" id="{AEF79A58-11AA-48B9-BE2E-AEB41749049A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>
            <a:off x="4899660" y="2247900"/>
            <a:ext cx="2705100" cy="1656080"/>
          </a:xfrm>
          <a:custGeom>
            <a:avLst/>
            <a:gdLst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341120 w 2705100"/>
              <a:gd name="connsiteY7" fmla="*/ 1584960 h 1783080"/>
              <a:gd name="connsiteX8" fmla="*/ 0 w 2705100"/>
              <a:gd name="connsiteY8" fmla="*/ 80010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06830 w 2705100"/>
              <a:gd name="connsiteY4" fmla="*/ 155067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92860 w 2705100"/>
              <a:gd name="connsiteY7" fmla="*/ 155194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783080"/>
              <a:gd name="connsiteX1" fmla="*/ 2705100 w 2705100"/>
              <a:gd name="connsiteY1" fmla="*/ 746760 h 1783080"/>
              <a:gd name="connsiteX2" fmla="*/ 2705100 w 2705100"/>
              <a:gd name="connsiteY2" fmla="*/ 752741 h 1783080"/>
              <a:gd name="connsiteX3" fmla="*/ 2701290 w 2705100"/>
              <a:gd name="connsiteY3" fmla="*/ 750570 h 1783080"/>
              <a:gd name="connsiteX4" fmla="*/ 1339850 w 2705100"/>
              <a:gd name="connsiteY4" fmla="*/ 1532890 h 1783080"/>
              <a:gd name="connsiteX5" fmla="*/ 1522272 w 2705100"/>
              <a:gd name="connsiteY5" fmla="*/ 1676752 h 1783080"/>
              <a:gd name="connsiteX6" fmla="*/ 1341120 w 2705100"/>
              <a:gd name="connsiteY6" fmla="*/ 1783080 h 1783080"/>
              <a:gd name="connsiteX7" fmla="*/ 1282700 w 2705100"/>
              <a:gd name="connsiteY7" fmla="*/ 1562100 h 1783080"/>
              <a:gd name="connsiteX8" fmla="*/ 0 w 2705100"/>
              <a:gd name="connsiteY8" fmla="*/ 800100 h 1783080"/>
              <a:gd name="connsiteX9" fmla="*/ 1394460 w 2705100"/>
              <a:gd name="connsiteY9" fmla="*/ 0 h 1783080"/>
              <a:gd name="connsiteX0" fmla="*/ 1394460 w 2705100"/>
              <a:gd name="connsiteY0" fmla="*/ 0 h 1676752"/>
              <a:gd name="connsiteX1" fmla="*/ 2705100 w 2705100"/>
              <a:gd name="connsiteY1" fmla="*/ 746760 h 1676752"/>
              <a:gd name="connsiteX2" fmla="*/ 2705100 w 2705100"/>
              <a:gd name="connsiteY2" fmla="*/ 752741 h 1676752"/>
              <a:gd name="connsiteX3" fmla="*/ 2701290 w 2705100"/>
              <a:gd name="connsiteY3" fmla="*/ 750570 h 1676752"/>
              <a:gd name="connsiteX4" fmla="*/ 1339850 w 2705100"/>
              <a:gd name="connsiteY4" fmla="*/ 1532890 h 1676752"/>
              <a:gd name="connsiteX5" fmla="*/ 1522272 w 2705100"/>
              <a:gd name="connsiteY5" fmla="*/ 1676752 h 1676752"/>
              <a:gd name="connsiteX6" fmla="*/ 1287780 w 2705100"/>
              <a:gd name="connsiteY6" fmla="*/ 1656080 h 1676752"/>
              <a:gd name="connsiteX7" fmla="*/ 1282700 w 2705100"/>
              <a:gd name="connsiteY7" fmla="*/ 1562100 h 1676752"/>
              <a:gd name="connsiteX8" fmla="*/ 0 w 2705100"/>
              <a:gd name="connsiteY8" fmla="*/ 800100 h 1676752"/>
              <a:gd name="connsiteX9" fmla="*/ 1394460 w 2705100"/>
              <a:gd name="connsiteY9" fmla="*/ 0 h 1676752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1339850 w 2705100"/>
              <a:gd name="connsiteY4" fmla="*/ 15328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523490 w 2705100"/>
              <a:gd name="connsiteY4" fmla="*/ 9715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698750 w 2705100"/>
              <a:gd name="connsiteY4" fmla="*/ 90805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1290 w 2705100"/>
              <a:gd name="connsiteY3" fmla="*/ 750570 h 1656080"/>
              <a:gd name="connsiteX4" fmla="*/ 2703830 w 2705100"/>
              <a:gd name="connsiteY4" fmla="*/ 948690 h 1656080"/>
              <a:gd name="connsiteX5" fmla="*/ 1827072 w 2705100"/>
              <a:gd name="connsiteY5" fmla="*/ 1412592 h 1656080"/>
              <a:gd name="connsiteX6" fmla="*/ 1287780 w 2705100"/>
              <a:gd name="connsiteY6" fmla="*/ 1656080 h 1656080"/>
              <a:gd name="connsiteX7" fmla="*/ 1282700 w 2705100"/>
              <a:gd name="connsiteY7" fmla="*/ 1562100 h 1656080"/>
              <a:gd name="connsiteX8" fmla="*/ 0 w 2705100"/>
              <a:gd name="connsiteY8" fmla="*/ 800100 h 1656080"/>
              <a:gd name="connsiteX9" fmla="*/ 1394460 w 2705100"/>
              <a:gd name="connsiteY9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5100 w 2705100"/>
              <a:gd name="connsiteY2" fmla="*/ 752741 h 1656080"/>
              <a:gd name="connsiteX3" fmla="*/ 2703830 w 2705100"/>
              <a:gd name="connsiteY3" fmla="*/ 948690 h 1656080"/>
              <a:gd name="connsiteX4" fmla="*/ 1827072 w 2705100"/>
              <a:gd name="connsiteY4" fmla="*/ 1412592 h 1656080"/>
              <a:gd name="connsiteX5" fmla="*/ 1287780 w 2705100"/>
              <a:gd name="connsiteY5" fmla="*/ 1656080 h 1656080"/>
              <a:gd name="connsiteX6" fmla="*/ 1282700 w 2705100"/>
              <a:gd name="connsiteY6" fmla="*/ 1562100 h 1656080"/>
              <a:gd name="connsiteX7" fmla="*/ 0 w 2705100"/>
              <a:gd name="connsiteY7" fmla="*/ 800100 h 1656080"/>
              <a:gd name="connsiteX8" fmla="*/ 1394460 w 2705100"/>
              <a:gd name="connsiteY8" fmla="*/ 0 h 1656080"/>
              <a:gd name="connsiteX0" fmla="*/ 1394460 w 2705100"/>
              <a:gd name="connsiteY0" fmla="*/ 0 h 1656080"/>
              <a:gd name="connsiteX1" fmla="*/ 2705100 w 2705100"/>
              <a:gd name="connsiteY1" fmla="*/ 746760 h 1656080"/>
              <a:gd name="connsiteX2" fmla="*/ 2703830 w 2705100"/>
              <a:gd name="connsiteY2" fmla="*/ 948690 h 1656080"/>
              <a:gd name="connsiteX3" fmla="*/ 1827072 w 2705100"/>
              <a:gd name="connsiteY3" fmla="*/ 1412592 h 1656080"/>
              <a:gd name="connsiteX4" fmla="*/ 1287780 w 2705100"/>
              <a:gd name="connsiteY4" fmla="*/ 1656080 h 1656080"/>
              <a:gd name="connsiteX5" fmla="*/ 1282700 w 2705100"/>
              <a:gd name="connsiteY5" fmla="*/ 1562100 h 1656080"/>
              <a:gd name="connsiteX6" fmla="*/ 0 w 2705100"/>
              <a:gd name="connsiteY6" fmla="*/ 800100 h 1656080"/>
              <a:gd name="connsiteX7" fmla="*/ 1394460 w 2705100"/>
              <a:gd name="connsiteY7" fmla="*/ 0 h 16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5100" h="1656080">
                <a:moveTo>
                  <a:pt x="1394460" y="0"/>
                </a:moveTo>
                <a:lnTo>
                  <a:pt x="2705100" y="746760"/>
                </a:lnTo>
                <a:cubicBezTo>
                  <a:pt x="2704677" y="814070"/>
                  <a:pt x="2704253" y="881380"/>
                  <a:pt x="2703830" y="948690"/>
                </a:cubicBezTo>
                <a:cubicBezTo>
                  <a:pt x="2442057" y="1052524"/>
                  <a:pt x="2119325" y="1257958"/>
                  <a:pt x="1827072" y="1412592"/>
                </a:cubicBezTo>
                <a:cubicBezTo>
                  <a:pt x="1512688" y="1387075"/>
                  <a:pt x="1467544" y="1574917"/>
                  <a:pt x="1287780" y="1656080"/>
                </a:cubicBezTo>
                <a:lnTo>
                  <a:pt x="1282700" y="1562100"/>
                </a:lnTo>
                <a:lnTo>
                  <a:pt x="0" y="800100"/>
                </a:lnTo>
                <a:lnTo>
                  <a:pt x="139446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1" name="PA-文本框 3">
            <a:extLst>
              <a:ext uri="{FF2B5EF4-FFF2-40B4-BE49-F238E27FC236}">
                <a16:creationId xmlns:a16="http://schemas.microsoft.com/office/drawing/2014/main" id="{0BFB227B-F3C2-4622-BAE5-F741B35DE481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3" name="PA-文本框 3">
            <a:extLst>
              <a:ext uri="{FF2B5EF4-FFF2-40B4-BE49-F238E27FC236}">
                <a16:creationId xmlns:a16="http://schemas.microsoft.com/office/drawing/2014/main" id="{C65376B7-3C07-4B24-8CC6-C8CB3A2DD1E0}"/>
              </a:ext>
            </a:extLst>
          </p:cNvPr>
          <p:cNvSpPr txBox="1"/>
          <p:nvPr>
            <p:custDataLst>
              <p:tags r:id="rId87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5" name="PA-文本框 3">
            <a:extLst>
              <a:ext uri="{FF2B5EF4-FFF2-40B4-BE49-F238E27FC236}">
                <a16:creationId xmlns:a16="http://schemas.microsoft.com/office/drawing/2014/main" id="{B9A52635-B55C-4E46-B716-F32BCC413E9F}"/>
              </a:ext>
            </a:extLst>
          </p:cNvPr>
          <p:cNvSpPr txBox="1"/>
          <p:nvPr>
            <p:custDataLst>
              <p:tags r:id="rId88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6" name="PA-文本框 3">
            <a:extLst>
              <a:ext uri="{FF2B5EF4-FFF2-40B4-BE49-F238E27FC236}">
                <a16:creationId xmlns:a16="http://schemas.microsoft.com/office/drawing/2014/main" id="{98450B2E-0DC6-4B95-BDCD-2DFF4CBC437B}"/>
              </a:ext>
            </a:extLst>
          </p:cNvPr>
          <p:cNvSpPr txBox="1"/>
          <p:nvPr>
            <p:custDataLst>
              <p:tags r:id="rId89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7" name="PA-文本框 3">
            <a:extLst>
              <a:ext uri="{FF2B5EF4-FFF2-40B4-BE49-F238E27FC236}">
                <a16:creationId xmlns:a16="http://schemas.microsoft.com/office/drawing/2014/main" id="{3AC54F9A-32FE-42AB-97D9-5CD45E9E5314}"/>
              </a:ext>
            </a:extLst>
          </p:cNvPr>
          <p:cNvSpPr txBox="1"/>
          <p:nvPr>
            <p:custDataLst>
              <p:tags r:id="rId90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9" name="PA-文本框 3">
            <a:extLst>
              <a:ext uri="{FF2B5EF4-FFF2-40B4-BE49-F238E27FC236}">
                <a16:creationId xmlns:a16="http://schemas.microsoft.com/office/drawing/2014/main" id="{AF8C2269-9043-4BDA-9DB3-84C55DD915D9}"/>
              </a:ext>
            </a:extLst>
          </p:cNvPr>
          <p:cNvSpPr txBox="1"/>
          <p:nvPr>
            <p:custDataLst>
              <p:tags r:id="rId91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1" name="PA-文本框 3">
            <a:extLst>
              <a:ext uri="{FF2B5EF4-FFF2-40B4-BE49-F238E27FC236}">
                <a16:creationId xmlns:a16="http://schemas.microsoft.com/office/drawing/2014/main" id="{77AEFC87-0400-4AC2-8D09-09954CBA16A8}"/>
              </a:ext>
            </a:extLst>
          </p:cNvPr>
          <p:cNvSpPr txBox="1"/>
          <p:nvPr>
            <p:custDataLst>
              <p:tags r:id="rId92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3" name="PA-文本框 3">
            <a:extLst>
              <a:ext uri="{FF2B5EF4-FFF2-40B4-BE49-F238E27FC236}">
                <a16:creationId xmlns:a16="http://schemas.microsoft.com/office/drawing/2014/main" id="{0F5378DF-7E54-4967-A1BC-0B554ECDC9B3}"/>
              </a:ext>
            </a:extLst>
          </p:cNvPr>
          <p:cNvSpPr txBox="1"/>
          <p:nvPr>
            <p:custDataLst>
              <p:tags r:id="rId93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5" name="PA-文本框 3">
            <a:extLst>
              <a:ext uri="{FF2B5EF4-FFF2-40B4-BE49-F238E27FC236}">
                <a16:creationId xmlns:a16="http://schemas.microsoft.com/office/drawing/2014/main" id="{9D060523-09EA-4028-878C-B87BA58CF5CE}"/>
              </a:ext>
            </a:extLst>
          </p:cNvPr>
          <p:cNvSpPr txBox="1"/>
          <p:nvPr>
            <p:custDataLst>
              <p:tags r:id="rId94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7" name="PA-文本框 3">
            <a:extLst>
              <a:ext uri="{FF2B5EF4-FFF2-40B4-BE49-F238E27FC236}">
                <a16:creationId xmlns:a16="http://schemas.microsoft.com/office/drawing/2014/main" id="{6CC07A0B-A623-4C79-9B86-DB6E0EA13C62}"/>
              </a:ext>
            </a:extLst>
          </p:cNvPr>
          <p:cNvSpPr txBox="1"/>
          <p:nvPr>
            <p:custDataLst>
              <p:tags r:id="rId95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9" name="PA-文本框 3">
            <a:extLst>
              <a:ext uri="{FF2B5EF4-FFF2-40B4-BE49-F238E27FC236}">
                <a16:creationId xmlns:a16="http://schemas.microsoft.com/office/drawing/2014/main" id="{3BEB4423-F126-4B30-8269-9186EED6A9B6}"/>
              </a:ext>
            </a:extLst>
          </p:cNvPr>
          <p:cNvSpPr txBox="1"/>
          <p:nvPr>
            <p:custDataLst>
              <p:tags r:id="rId96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80" name="PA-椭圆 54">
            <a:extLst>
              <a:ext uri="{FF2B5EF4-FFF2-40B4-BE49-F238E27FC236}">
                <a16:creationId xmlns:a16="http://schemas.microsoft.com/office/drawing/2014/main" id="{C06436A9-FDF8-423B-BF98-41795184D0DE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1" name="PA-椭圆 54">
            <a:extLst>
              <a:ext uri="{FF2B5EF4-FFF2-40B4-BE49-F238E27FC236}">
                <a16:creationId xmlns:a16="http://schemas.microsoft.com/office/drawing/2014/main" id="{9552C7DA-BAEF-4E17-AC01-147C976F38CC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3" name="PA-椭圆 54">
            <a:extLst>
              <a:ext uri="{FF2B5EF4-FFF2-40B4-BE49-F238E27FC236}">
                <a16:creationId xmlns:a16="http://schemas.microsoft.com/office/drawing/2014/main" id="{38D4AE96-2F94-4078-B8BE-F739624457FB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4" name="PA-椭圆 54">
            <a:extLst>
              <a:ext uri="{FF2B5EF4-FFF2-40B4-BE49-F238E27FC236}">
                <a16:creationId xmlns:a16="http://schemas.microsoft.com/office/drawing/2014/main" id="{8B05776E-84BA-4252-ADF2-057F31C0CE0B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6" name="PA-椭圆 54">
            <a:extLst>
              <a:ext uri="{FF2B5EF4-FFF2-40B4-BE49-F238E27FC236}">
                <a16:creationId xmlns:a16="http://schemas.microsoft.com/office/drawing/2014/main" id="{34408098-8805-460A-840B-760DF0C53796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>
            <a:off x="4298066" y="1631066"/>
            <a:ext cx="3595868" cy="3595868"/>
          </a:xfrm>
          <a:prstGeom prst="ellipse">
            <a:avLst/>
          </a:prstGeom>
          <a:gradFill flip="none" rotWithShape="1">
            <a:gsLst>
              <a:gs pos="50000">
                <a:schemeClr val="bg1">
                  <a:alpha val="0"/>
                </a:schemeClr>
              </a:gs>
              <a:gs pos="97000">
                <a:schemeClr val="bg1">
                  <a:alpha val="3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87" name="PA-组合 3">
            <a:extLst>
              <a:ext uri="{FF2B5EF4-FFF2-40B4-BE49-F238E27FC236}">
                <a16:creationId xmlns:a16="http://schemas.microsoft.com/office/drawing/2014/main" id="{E6CB0BE4-266C-4684-B005-32BD9D9EF264}"/>
              </a:ext>
            </a:extLst>
          </p:cNvPr>
          <p:cNvGrpSpPr/>
          <p:nvPr>
            <p:custDataLst>
              <p:tags r:id="rId102"/>
            </p:custDataLst>
          </p:nvPr>
        </p:nvGrpSpPr>
        <p:grpSpPr>
          <a:xfrm>
            <a:off x="4899660" y="2294200"/>
            <a:ext cx="2705100" cy="2066172"/>
            <a:chOff x="4899660" y="2294200"/>
            <a:chExt cx="2705100" cy="2066172"/>
          </a:xfrm>
        </p:grpSpPr>
        <p:sp>
          <p:nvSpPr>
            <p:cNvPr id="189" name="PA-矩形 112">
              <a:extLst>
                <a:ext uri="{FF2B5EF4-FFF2-40B4-BE49-F238E27FC236}">
                  <a16:creationId xmlns:a16="http://schemas.microsoft.com/office/drawing/2014/main" id="{267A3AC2-E806-46D9-951F-7706597668EB}"/>
                </a:ext>
              </a:extLst>
            </p:cNvPr>
            <p:cNvSpPr/>
            <p:nvPr>
              <p:custDataLst>
                <p:tags r:id="rId171"/>
              </p:custDataLst>
            </p:nvPr>
          </p:nvSpPr>
          <p:spPr>
            <a:xfrm>
              <a:off x="4955990" y="265768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0" name="PA-矩形 110">
              <a:extLst>
                <a:ext uri="{FF2B5EF4-FFF2-40B4-BE49-F238E27FC236}">
                  <a16:creationId xmlns:a16="http://schemas.microsoft.com/office/drawing/2014/main" id="{197986B2-61C0-4FFF-8E1F-A1FBF93366A2}"/>
                </a:ext>
              </a:extLst>
            </p:cNvPr>
            <p:cNvSpPr/>
            <p:nvPr>
              <p:custDataLst>
                <p:tags r:id="rId172"/>
              </p:custDataLst>
            </p:nvPr>
          </p:nvSpPr>
          <p:spPr>
            <a:xfrm>
              <a:off x="4955990" y="265427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2" name="PA-矩形 108">
              <a:extLst>
                <a:ext uri="{FF2B5EF4-FFF2-40B4-BE49-F238E27FC236}">
                  <a16:creationId xmlns:a16="http://schemas.microsoft.com/office/drawing/2014/main" id="{3DDDE9D4-3D3F-4DE5-A207-ED871C9F8B4D}"/>
                </a:ext>
              </a:extLst>
            </p:cNvPr>
            <p:cNvSpPr/>
            <p:nvPr>
              <p:custDataLst>
                <p:tags r:id="rId173"/>
              </p:custDataLst>
            </p:nvPr>
          </p:nvSpPr>
          <p:spPr>
            <a:xfrm>
              <a:off x="4955990" y="265087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3" name="PA-矩形 106">
              <a:extLst>
                <a:ext uri="{FF2B5EF4-FFF2-40B4-BE49-F238E27FC236}">
                  <a16:creationId xmlns:a16="http://schemas.microsoft.com/office/drawing/2014/main" id="{0AF79038-BBB4-4AD2-84AF-556C0225B501}"/>
                </a:ext>
              </a:extLst>
            </p:cNvPr>
            <p:cNvSpPr/>
            <p:nvPr>
              <p:custDataLst>
                <p:tags r:id="rId174"/>
              </p:custDataLst>
            </p:nvPr>
          </p:nvSpPr>
          <p:spPr>
            <a:xfrm>
              <a:off x="4955990" y="264746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5" name="PA-矩形 104">
              <a:extLst>
                <a:ext uri="{FF2B5EF4-FFF2-40B4-BE49-F238E27FC236}">
                  <a16:creationId xmlns:a16="http://schemas.microsoft.com/office/drawing/2014/main" id="{FF6967CA-A967-4BFD-B7CE-ED820A56C898}"/>
                </a:ext>
              </a:extLst>
            </p:cNvPr>
            <p:cNvSpPr/>
            <p:nvPr>
              <p:custDataLst>
                <p:tags r:id="rId175"/>
              </p:custDataLst>
            </p:nvPr>
          </p:nvSpPr>
          <p:spPr>
            <a:xfrm>
              <a:off x="4955990" y="264406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6" name="PA-矩形 102">
              <a:extLst>
                <a:ext uri="{FF2B5EF4-FFF2-40B4-BE49-F238E27FC236}">
                  <a16:creationId xmlns:a16="http://schemas.microsoft.com/office/drawing/2014/main" id="{D1F59C0C-82F1-4F22-9584-0A0F4B7A8C5E}"/>
                </a:ext>
              </a:extLst>
            </p:cNvPr>
            <p:cNvSpPr/>
            <p:nvPr>
              <p:custDataLst>
                <p:tags r:id="rId176"/>
              </p:custDataLst>
            </p:nvPr>
          </p:nvSpPr>
          <p:spPr>
            <a:xfrm>
              <a:off x="4955990" y="264065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8" name="PA-矩形 100">
              <a:extLst>
                <a:ext uri="{FF2B5EF4-FFF2-40B4-BE49-F238E27FC236}">
                  <a16:creationId xmlns:a16="http://schemas.microsoft.com/office/drawing/2014/main" id="{29B5580F-66E1-402A-AD8E-91A314F676B9}"/>
                </a:ext>
              </a:extLst>
            </p:cNvPr>
            <p:cNvSpPr/>
            <p:nvPr>
              <p:custDataLst>
                <p:tags r:id="rId177"/>
              </p:custDataLst>
            </p:nvPr>
          </p:nvSpPr>
          <p:spPr>
            <a:xfrm>
              <a:off x="4955990" y="263724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0" name="PA-矩形 98">
              <a:extLst>
                <a:ext uri="{FF2B5EF4-FFF2-40B4-BE49-F238E27FC236}">
                  <a16:creationId xmlns:a16="http://schemas.microsoft.com/office/drawing/2014/main" id="{1D9B22C1-06A4-40C2-B223-35D4294D3A51}"/>
                </a:ext>
              </a:extLst>
            </p:cNvPr>
            <p:cNvSpPr/>
            <p:nvPr>
              <p:custDataLst>
                <p:tags r:id="rId178"/>
              </p:custDataLst>
            </p:nvPr>
          </p:nvSpPr>
          <p:spPr>
            <a:xfrm>
              <a:off x="4955990" y="263384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1" name="PA-矩形 96">
              <a:extLst>
                <a:ext uri="{FF2B5EF4-FFF2-40B4-BE49-F238E27FC236}">
                  <a16:creationId xmlns:a16="http://schemas.microsoft.com/office/drawing/2014/main" id="{216D8798-20DC-4CD4-A989-3545A987606A}"/>
                </a:ext>
              </a:extLst>
            </p:cNvPr>
            <p:cNvSpPr/>
            <p:nvPr>
              <p:custDataLst>
                <p:tags r:id="rId179"/>
              </p:custDataLst>
            </p:nvPr>
          </p:nvSpPr>
          <p:spPr>
            <a:xfrm>
              <a:off x="4955990" y="263043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2" name="PA-矩形 94">
              <a:extLst>
                <a:ext uri="{FF2B5EF4-FFF2-40B4-BE49-F238E27FC236}">
                  <a16:creationId xmlns:a16="http://schemas.microsoft.com/office/drawing/2014/main" id="{2E4FD329-B8B7-462E-B078-F7D9E065319D}"/>
                </a:ext>
              </a:extLst>
            </p:cNvPr>
            <p:cNvSpPr/>
            <p:nvPr>
              <p:custDataLst>
                <p:tags r:id="rId180"/>
              </p:custDataLst>
            </p:nvPr>
          </p:nvSpPr>
          <p:spPr>
            <a:xfrm>
              <a:off x="4955990" y="262703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3" name="PA-矩形 92">
              <a:extLst>
                <a:ext uri="{FF2B5EF4-FFF2-40B4-BE49-F238E27FC236}">
                  <a16:creationId xmlns:a16="http://schemas.microsoft.com/office/drawing/2014/main" id="{1ADB6BDC-ACCD-49CF-9D7D-BD5BBBECC414}"/>
                </a:ext>
              </a:extLst>
            </p:cNvPr>
            <p:cNvSpPr/>
            <p:nvPr>
              <p:custDataLst>
                <p:tags r:id="rId181"/>
              </p:custDataLst>
            </p:nvPr>
          </p:nvSpPr>
          <p:spPr>
            <a:xfrm>
              <a:off x="4955990" y="262362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5" name="PA-矩形 90">
              <a:extLst>
                <a:ext uri="{FF2B5EF4-FFF2-40B4-BE49-F238E27FC236}">
                  <a16:creationId xmlns:a16="http://schemas.microsoft.com/office/drawing/2014/main" id="{F3DC3949-BADE-453D-8B25-01FE181C05AF}"/>
                </a:ext>
              </a:extLst>
            </p:cNvPr>
            <p:cNvSpPr/>
            <p:nvPr>
              <p:custDataLst>
                <p:tags r:id="rId182"/>
              </p:custDataLst>
            </p:nvPr>
          </p:nvSpPr>
          <p:spPr>
            <a:xfrm>
              <a:off x="4955990" y="262022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6" name="PA-矩形 88">
              <a:extLst>
                <a:ext uri="{FF2B5EF4-FFF2-40B4-BE49-F238E27FC236}">
                  <a16:creationId xmlns:a16="http://schemas.microsoft.com/office/drawing/2014/main" id="{3867166E-1FAA-4C8D-BAFB-ACE6F069A034}"/>
                </a:ext>
              </a:extLst>
            </p:cNvPr>
            <p:cNvSpPr/>
            <p:nvPr>
              <p:custDataLst>
                <p:tags r:id="rId183"/>
              </p:custDataLst>
            </p:nvPr>
          </p:nvSpPr>
          <p:spPr>
            <a:xfrm>
              <a:off x="4955990" y="261681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8" name="PA-矩形 86">
              <a:extLst>
                <a:ext uri="{FF2B5EF4-FFF2-40B4-BE49-F238E27FC236}">
                  <a16:creationId xmlns:a16="http://schemas.microsoft.com/office/drawing/2014/main" id="{4104D5BD-ACBD-437D-820C-8879656B4DB3}"/>
                </a:ext>
              </a:extLst>
            </p:cNvPr>
            <p:cNvSpPr/>
            <p:nvPr>
              <p:custDataLst>
                <p:tags r:id="rId184"/>
              </p:custDataLst>
            </p:nvPr>
          </p:nvSpPr>
          <p:spPr>
            <a:xfrm>
              <a:off x="4955990" y="261341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9" name="PA-矩形 84">
              <a:extLst>
                <a:ext uri="{FF2B5EF4-FFF2-40B4-BE49-F238E27FC236}">
                  <a16:creationId xmlns:a16="http://schemas.microsoft.com/office/drawing/2014/main" id="{A107F0E1-294F-46C0-94D4-88ABE6E2AE06}"/>
                </a:ext>
              </a:extLst>
            </p:cNvPr>
            <p:cNvSpPr/>
            <p:nvPr>
              <p:custDataLst>
                <p:tags r:id="rId185"/>
              </p:custDataLst>
            </p:nvPr>
          </p:nvSpPr>
          <p:spPr>
            <a:xfrm>
              <a:off x="4955990" y="261000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1" name="PA-矩形 82">
              <a:extLst>
                <a:ext uri="{FF2B5EF4-FFF2-40B4-BE49-F238E27FC236}">
                  <a16:creationId xmlns:a16="http://schemas.microsoft.com/office/drawing/2014/main" id="{1990D2BD-0B37-41B3-8E3B-786DA12AC84D}"/>
                </a:ext>
              </a:extLst>
            </p:cNvPr>
            <p:cNvSpPr/>
            <p:nvPr>
              <p:custDataLst>
                <p:tags r:id="rId186"/>
              </p:custDataLst>
            </p:nvPr>
          </p:nvSpPr>
          <p:spPr>
            <a:xfrm>
              <a:off x="4955990" y="260660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2" name="PA-矩形 80">
              <a:extLst>
                <a:ext uri="{FF2B5EF4-FFF2-40B4-BE49-F238E27FC236}">
                  <a16:creationId xmlns:a16="http://schemas.microsoft.com/office/drawing/2014/main" id="{574A8547-E8CA-4F39-ADE6-613CE646C702}"/>
                </a:ext>
              </a:extLst>
            </p:cNvPr>
            <p:cNvSpPr/>
            <p:nvPr>
              <p:custDataLst>
                <p:tags r:id="rId187"/>
              </p:custDataLst>
            </p:nvPr>
          </p:nvSpPr>
          <p:spPr>
            <a:xfrm>
              <a:off x="4955990" y="260319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4" name="PA-矩形 78">
              <a:extLst>
                <a:ext uri="{FF2B5EF4-FFF2-40B4-BE49-F238E27FC236}">
                  <a16:creationId xmlns:a16="http://schemas.microsoft.com/office/drawing/2014/main" id="{858B60E3-CEDB-4055-BB77-EEBE1F7415B0}"/>
                </a:ext>
              </a:extLst>
            </p:cNvPr>
            <p:cNvSpPr/>
            <p:nvPr>
              <p:custDataLst>
                <p:tags r:id="rId188"/>
              </p:custDataLst>
            </p:nvPr>
          </p:nvSpPr>
          <p:spPr>
            <a:xfrm>
              <a:off x="4955990" y="259979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6" name="PA-矩形 76">
              <a:extLst>
                <a:ext uri="{FF2B5EF4-FFF2-40B4-BE49-F238E27FC236}">
                  <a16:creationId xmlns:a16="http://schemas.microsoft.com/office/drawing/2014/main" id="{53185665-41D8-48CD-85D2-AD46F9BE7AFD}"/>
                </a:ext>
              </a:extLst>
            </p:cNvPr>
            <p:cNvSpPr/>
            <p:nvPr>
              <p:custDataLst>
                <p:tags r:id="rId189"/>
              </p:custDataLst>
            </p:nvPr>
          </p:nvSpPr>
          <p:spPr>
            <a:xfrm>
              <a:off x="4955990" y="259638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8" name="PA-矩形 74">
              <a:extLst>
                <a:ext uri="{FF2B5EF4-FFF2-40B4-BE49-F238E27FC236}">
                  <a16:creationId xmlns:a16="http://schemas.microsoft.com/office/drawing/2014/main" id="{1BA6894A-1A80-4100-BE8B-A19FFC78FBBC}"/>
                </a:ext>
              </a:extLst>
            </p:cNvPr>
            <p:cNvSpPr/>
            <p:nvPr>
              <p:custDataLst>
                <p:tags r:id="rId190"/>
              </p:custDataLst>
            </p:nvPr>
          </p:nvSpPr>
          <p:spPr>
            <a:xfrm>
              <a:off x="4955990" y="259297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9" name="PA-矩形 72">
              <a:extLst>
                <a:ext uri="{FF2B5EF4-FFF2-40B4-BE49-F238E27FC236}">
                  <a16:creationId xmlns:a16="http://schemas.microsoft.com/office/drawing/2014/main" id="{79586C68-9BCE-40C2-BEB4-31500BDDE010}"/>
                </a:ext>
              </a:extLst>
            </p:cNvPr>
            <p:cNvSpPr/>
            <p:nvPr>
              <p:custDataLst>
                <p:tags r:id="rId191"/>
              </p:custDataLst>
            </p:nvPr>
          </p:nvSpPr>
          <p:spPr>
            <a:xfrm>
              <a:off x="4955990" y="258957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1" name="PA-矩形 70">
              <a:extLst>
                <a:ext uri="{FF2B5EF4-FFF2-40B4-BE49-F238E27FC236}">
                  <a16:creationId xmlns:a16="http://schemas.microsoft.com/office/drawing/2014/main" id="{12324F6E-E065-4402-9492-A0279AC98949}"/>
                </a:ext>
              </a:extLst>
            </p:cNvPr>
            <p:cNvSpPr/>
            <p:nvPr>
              <p:custDataLst>
                <p:tags r:id="rId192"/>
              </p:custDataLst>
            </p:nvPr>
          </p:nvSpPr>
          <p:spPr>
            <a:xfrm>
              <a:off x="4955990" y="258616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2" name="PA-矩形 68">
              <a:extLst>
                <a:ext uri="{FF2B5EF4-FFF2-40B4-BE49-F238E27FC236}">
                  <a16:creationId xmlns:a16="http://schemas.microsoft.com/office/drawing/2014/main" id="{0EB033BF-1622-4C20-BA41-1BF55EA95BA2}"/>
                </a:ext>
              </a:extLst>
            </p:cNvPr>
            <p:cNvSpPr/>
            <p:nvPr>
              <p:custDataLst>
                <p:tags r:id="rId193"/>
              </p:custDataLst>
            </p:nvPr>
          </p:nvSpPr>
          <p:spPr>
            <a:xfrm>
              <a:off x="4955990" y="258276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3" name="PA-矩形 66">
              <a:extLst>
                <a:ext uri="{FF2B5EF4-FFF2-40B4-BE49-F238E27FC236}">
                  <a16:creationId xmlns:a16="http://schemas.microsoft.com/office/drawing/2014/main" id="{C2D3298B-9BB8-4EE9-8A67-62C0FA0814F6}"/>
                </a:ext>
              </a:extLst>
            </p:cNvPr>
            <p:cNvSpPr/>
            <p:nvPr>
              <p:custDataLst>
                <p:tags r:id="rId194"/>
              </p:custDataLst>
            </p:nvPr>
          </p:nvSpPr>
          <p:spPr>
            <a:xfrm>
              <a:off x="4955990" y="257935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5" name="PA-矩形 64">
              <a:extLst>
                <a:ext uri="{FF2B5EF4-FFF2-40B4-BE49-F238E27FC236}">
                  <a16:creationId xmlns:a16="http://schemas.microsoft.com/office/drawing/2014/main" id="{DB52BFAE-2D49-412F-B519-58078499C697}"/>
                </a:ext>
              </a:extLst>
            </p:cNvPr>
            <p:cNvSpPr/>
            <p:nvPr>
              <p:custDataLst>
                <p:tags r:id="rId195"/>
              </p:custDataLst>
            </p:nvPr>
          </p:nvSpPr>
          <p:spPr>
            <a:xfrm>
              <a:off x="4955990" y="257595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6" name="PA-矩形 62">
              <a:extLst>
                <a:ext uri="{FF2B5EF4-FFF2-40B4-BE49-F238E27FC236}">
                  <a16:creationId xmlns:a16="http://schemas.microsoft.com/office/drawing/2014/main" id="{84765F39-02E0-4C52-9F0F-1394A140AFCF}"/>
                </a:ext>
              </a:extLst>
            </p:cNvPr>
            <p:cNvSpPr/>
            <p:nvPr>
              <p:custDataLst>
                <p:tags r:id="rId196"/>
              </p:custDataLst>
            </p:nvPr>
          </p:nvSpPr>
          <p:spPr>
            <a:xfrm>
              <a:off x="4955990" y="257254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7" name="PA-矩形 60">
              <a:extLst>
                <a:ext uri="{FF2B5EF4-FFF2-40B4-BE49-F238E27FC236}">
                  <a16:creationId xmlns:a16="http://schemas.microsoft.com/office/drawing/2014/main" id="{A1D35389-C39F-4729-8AEA-40BC1A8D74BE}"/>
                </a:ext>
              </a:extLst>
            </p:cNvPr>
            <p:cNvSpPr/>
            <p:nvPr>
              <p:custDataLst>
                <p:tags r:id="rId197"/>
              </p:custDataLst>
            </p:nvPr>
          </p:nvSpPr>
          <p:spPr>
            <a:xfrm>
              <a:off x="4955990" y="256914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9" name="PA-矩形 58">
              <a:extLst>
                <a:ext uri="{FF2B5EF4-FFF2-40B4-BE49-F238E27FC236}">
                  <a16:creationId xmlns:a16="http://schemas.microsoft.com/office/drawing/2014/main" id="{13B262C8-AABD-489E-B565-115ED4655AC8}"/>
                </a:ext>
              </a:extLst>
            </p:cNvPr>
            <p:cNvSpPr/>
            <p:nvPr>
              <p:custDataLst>
                <p:tags r:id="rId198"/>
              </p:custDataLst>
            </p:nvPr>
          </p:nvSpPr>
          <p:spPr>
            <a:xfrm>
              <a:off x="4955990" y="256573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1" name="PA-矩形 56">
              <a:extLst>
                <a:ext uri="{FF2B5EF4-FFF2-40B4-BE49-F238E27FC236}">
                  <a16:creationId xmlns:a16="http://schemas.microsoft.com/office/drawing/2014/main" id="{D7C17AE6-2D56-4354-9DFD-B30BD662F7F5}"/>
                </a:ext>
              </a:extLst>
            </p:cNvPr>
            <p:cNvSpPr/>
            <p:nvPr>
              <p:custDataLst>
                <p:tags r:id="rId199"/>
              </p:custDataLst>
            </p:nvPr>
          </p:nvSpPr>
          <p:spPr>
            <a:xfrm>
              <a:off x="4955990" y="256233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2" name="PA-矩形 54">
              <a:extLst>
                <a:ext uri="{FF2B5EF4-FFF2-40B4-BE49-F238E27FC236}">
                  <a16:creationId xmlns:a16="http://schemas.microsoft.com/office/drawing/2014/main" id="{A1DAC106-4ADA-450E-8393-A5C8F304E682}"/>
                </a:ext>
              </a:extLst>
            </p:cNvPr>
            <p:cNvSpPr/>
            <p:nvPr>
              <p:custDataLst>
                <p:tags r:id="rId200"/>
              </p:custDataLst>
            </p:nvPr>
          </p:nvSpPr>
          <p:spPr>
            <a:xfrm>
              <a:off x="4955990" y="255892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3" name="PA-矩形 52">
              <a:extLst>
                <a:ext uri="{FF2B5EF4-FFF2-40B4-BE49-F238E27FC236}">
                  <a16:creationId xmlns:a16="http://schemas.microsoft.com/office/drawing/2014/main" id="{587F87B4-C1D4-4E9B-9C47-AB8993AFE6DF}"/>
                </a:ext>
              </a:extLst>
            </p:cNvPr>
            <p:cNvSpPr/>
            <p:nvPr>
              <p:custDataLst>
                <p:tags r:id="rId201"/>
              </p:custDataLst>
            </p:nvPr>
          </p:nvSpPr>
          <p:spPr>
            <a:xfrm>
              <a:off x="4955990" y="255552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5" name="PA-矩形 50">
              <a:extLst>
                <a:ext uri="{FF2B5EF4-FFF2-40B4-BE49-F238E27FC236}">
                  <a16:creationId xmlns:a16="http://schemas.microsoft.com/office/drawing/2014/main" id="{775C25FB-D27E-4967-AE29-3CEEBFC7D197}"/>
                </a:ext>
              </a:extLst>
            </p:cNvPr>
            <p:cNvSpPr/>
            <p:nvPr>
              <p:custDataLst>
                <p:tags r:id="rId202"/>
              </p:custDataLst>
            </p:nvPr>
          </p:nvSpPr>
          <p:spPr>
            <a:xfrm>
              <a:off x="4955990" y="255211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6" name="PA-矩形 48">
              <a:extLst>
                <a:ext uri="{FF2B5EF4-FFF2-40B4-BE49-F238E27FC236}">
                  <a16:creationId xmlns:a16="http://schemas.microsoft.com/office/drawing/2014/main" id="{4C0BC02A-74B6-47FB-B0A6-4D5522076228}"/>
                </a:ext>
              </a:extLst>
            </p:cNvPr>
            <p:cNvSpPr/>
            <p:nvPr>
              <p:custDataLst>
                <p:tags r:id="rId203"/>
              </p:custDataLst>
            </p:nvPr>
          </p:nvSpPr>
          <p:spPr>
            <a:xfrm>
              <a:off x="4955990" y="254870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7" name="PA-矩形 46">
              <a:extLst>
                <a:ext uri="{FF2B5EF4-FFF2-40B4-BE49-F238E27FC236}">
                  <a16:creationId xmlns:a16="http://schemas.microsoft.com/office/drawing/2014/main" id="{B03B1C28-5EE9-4D38-9735-3FEAB53982AD}"/>
                </a:ext>
              </a:extLst>
            </p:cNvPr>
            <p:cNvSpPr/>
            <p:nvPr>
              <p:custDataLst>
                <p:tags r:id="rId204"/>
              </p:custDataLst>
            </p:nvPr>
          </p:nvSpPr>
          <p:spPr>
            <a:xfrm>
              <a:off x="4955990" y="254530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8" name="PA-矩形 44">
              <a:extLst>
                <a:ext uri="{FF2B5EF4-FFF2-40B4-BE49-F238E27FC236}">
                  <a16:creationId xmlns:a16="http://schemas.microsoft.com/office/drawing/2014/main" id="{0C2F7F4F-A5A1-44F7-8A09-04E72E5BCF5C}"/>
                </a:ext>
              </a:extLst>
            </p:cNvPr>
            <p:cNvSpPr/>
            <p:nvPr>
              <p:custDataLst>
                <p:tags r:id="rId205"/>
              </p:custDataLst>
            </p:nvPr>
          </p:nvSpPr>
          <p:spPr>
            <a:xfrm>
              <a:off x="4955990" y="254189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9" name="PA-矩形 42">
              <a:extLst>
                <a:ext uri="{FF2B5EF4-FFF2-40B4-BE49-F238E27FC236}">
                  <a16:creationId xmlns:a16="http://schemas.microsoft.com/office/drawing/2014/main" id="{66F01460-74EC-4DB0-980D-A314423208BB}"/>
                </a:ext>
              </a:extLst>
            </p:cNvPr>
            <p:cNvSpPr/>
            <p:nvPr>
              <p:custDataLst>
                <p:tags r:id="rId206"/>
              </p:custDataLst>
            </p:nvPr>
          </p:nvSpPr>
          <p:spPr>
            <a:xfrm>
              <a:off x="4955990" y="253849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0" name="PA-矩形 40">
              <a:extLst>
                <a:ext uri="{FF2B5EF4-FFF2-40B4-BE49-F238E27FC236}">
                  <a16:creationId xmlns:a16="http://schemas.microsoft.com/office/drawing/2014/main" id="{5337B777-DE4D-4296-A5C4-65CA4D906777}"/>
                </a:ext>
              </a:extLst>
            </p:cNvPr>
            <p:cNvSpPr/>
            <p:nvPr>
              <p:custDataLst>
                <p:tags r:id="rId207"/>
              </p:custDataLst>
            </p:nvPr>
          </p:nvSpPr>
          <p:spPr>
            <a:xfrm>
              <a:off x="4955990" y="253508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1" name="PA-矩形 38">
              <a:extLst>
                <a:ext uri="{FF2B5EF4-FFF2-40B4-BE49-F238E27FC236}">
                  <a16:creationId xmlns:a16="http://schemas.microsoft.com/office/drawing/2014/main" id="{42142F79-F5CF-43EA-998A-2C29997892F0}"/>
                </a:ext>
              </a:extLst>
            </p:cNvPr>
            <p:cNvSpPr/>
            <p:nvPr>
              <p:custDataLst>
                <p:tags r:id="rId208"/>
              </p:custDataLst>
            </p:nvPr>
          </p:nvSpPr>
          <p:spPr>
            <a:xfrm>
              <a:off x="4955990" y="253168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2" name="PA-矩形 36">
              <a:extLst>
                <a:ext uri="{FF2B5EF4-FFF2-40B4-BE49-F238E27FC236}">
                  <a16:creationId xmlns:a16="http://schemas.microsoft.com/office/drawing/2014/main" id="{C4DC07FB-82E5-4A26-9342-AF0082539841}"/>
                </a:ext>
              </a:extLst>
            </p:cNvPr>
            <p:cNvSpPr/>
            <p:nvPr>
              <p:custDataLst>
                <p:tags r:id="rId209"/>
              </p:custDataLst>
            </p:nvPr>
          </p:nvSpPr>
          <p:spPr>
            <a:xfrm>
              <a:off x="4955990" y="252827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3" name="PA-矩形 34">
              <a:extLst>
                <a:ext uri="{FF2B5EF4-FFF2-40B4-BE49-F238E27FC236}">
                  <a16:creationId xmlns:a16="http://schemas.microsoft.com/office/drawing/2014/main" id="{DD2FF139-B2AC-4D92-802D-4576A3326C5D}"/>
                </a:ext>
              </a:extLst>
            </p:cNvPr>
            <p:cNvSpPr/>
            <p:nvPr>
              <p:custDataLst>
                <p:tags r:id="rId210"/>
              </p:custDataLst>
            </p:nvPr>
          </p:nvSpPr>
          <p:spPr>
            <a:xfrm>
              <a:off x="4955990" y="252487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4" name="PA-矩形 32">
              <a:extLst>
                <a:ext uri="{FF2B5EF4-FFF2-40B4-BE49-F238E27FC236}">
                  <a16:creationId xmlns:a16="http://schemas.microsoft.com/office/drawing/2014/main" id="{CD148C3C-46EC-45CC-BE42-AA4F3673F7DA}"/>
                </a:ext>
              </a:extLst>
            </p:cNvPr>
            <p:cNvSpPr/>
            <p:nvPr>
              <p:custDataLst>
                <p:tags r:id="rId211"/>
              </p:custDataLst>
            </p:nvPr>
          </p:nvSpPr>
          <p:spPr>
            <a:xfrm>
              <a:off x="4955990" y="252146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5" name="PA-矩形 30">
              <a:extLst>
                <a:ext uri="{FF2B5EF4-FFF2-40B4-BE49-F238E27FC236}">
                  <a16:creationId xmlns:a16="http://schemas.microsoft.com/office/drawing/2014/main" id="{96B173A1-74D9-48CD-AA2A-8135D4B3C208}"/>
                </a:ext>
              </a:extLst>
            </p:cNvPr>
            <p:cNvSpPr/>
            <p:nvPr>
              <p:custDataLst>
                <p:tags r:id="rId212"/>
              </p:custDataLst>
            </p:nvPr>
          </p:nvSpPr>
          <p:spPr>
            <a:xfrm>
              <a:off x="4955990" y="251806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6" name="PA-矩形 28">
              <a:extLst>
                <a:ext uri="{FF2B5EF4-FFF2-40B4-BE49-F238E27FC236}">
                  <a16:creationId xmlns:a16="http://schemas.microsoft.com/office/drawing/2014/main" id="{4317D0EC-B915-4918-91D3-6DB79D999DB5}"/>
                </a:ext>
              </a:extLst>
            </p:cNvPr>
            <p:cNvSpPr/>
            <p:nvPr>
              <p:custDataLst>
                <p:tags r:id="rId213"/>
              </p:custDataLst>
            </p:nvPr>
          </p:nvSpPr>
          <p:spPr>
            <a:xfrm>
              <a:off x="4955990" y="251465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7" name="PA-矩形 26">
              <a:extLst>
                <a:ext uri="{FF2B5EF4-FFF2-40B4-BE49-F238E27FC236}">
                  <a16:creationId xmlns:a16="http://schemas.microsoft.com/office/drawing/2014/main" id="{2C887B3D-98D6-4275-8033-B521945189BB}"/>
                </a:ext>
              </a:extLst>
            </p:cNvPr>
            <p:cNvSpPr/>
            <p:nvPr>
              <p:custDataLst>
                <p:tags r:id="rId214"/>
              </p:custDataLst>
            </p:nvPr>
          </p:nvSpPr>
          <p:spPr>
            <a:xfrm>
              <a:off x="4955990" y="251125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8" name="PA-矩形 24">
              <a:extLst>
                <a:ext uri="{FF2B5EF4-FFF2-40B4-BE49-F238E27FC236}">
                  <a16:creationId xmlns:a16="http://schemas.microsoft.com/office/drawing/2014/main" id="{B975EF10-E365-458C-987F-049E9F32B456}"/>
                </a:ext>
              </a:extLst>
            </p:cNvPr>
            <p:cNvSpPr/>
            <p:nvPr>
              <p:custDataLst>
                <p:tags r:id="rId215"/>
              </p:custDataLst>
            </p:nvPr>
          </p:nvSpPr>
          <p:spPr>
            <a:xfrm>
              <a:off x="4955990" y="250784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9" name="PA-矩形 22">
              <a:extLst>
                <a:ext uri="{FF2B5EF4-FFF2-40B4-BE49-F238E27FC236}">
                  <a16:creationId xmlns:a16="http://schemas.microsoft.com/office/drawing/2014/main" id="{57AB6ABE-2D3B-4492-A9D5-DB74438A5B39}"/>
                </a:ext>
              </a:extLst>
            </p:cNvPr>
            <p:cNvSpPr/>
            <p:nvPr>
              <p:custDataLst>
                <p:tags r:id="rId216"/>
              </p:custDataLst>
            </p:nvPr>
          </p:nvSpPr>
          <p:spPr>
            <a:xfrm>
              <a:off x="4955990" y="250444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0" name="PA-矩形 20">
              <a:extLst>
                <a:ext uri="{FF2B5EF4-FFF2-40B4-BE49-F238E27FC236}">
                  <a16:creationId xmlns:a16="http://schemas.microsoft.com/office/drawing/2014/main" id="{A11D67C5-0B4A-43F0-AD62-655837A98580}"/>
                </a:ext>
              </a:extLst>
            </p:cNvPr>
            <p:cNvSpPr/>
            <p:nvPr>
              <p:custDataLst>
                <p:tags r:id="rId217"/>
              </p:custDataLst>
            </p:nvPr>
          </p:nvSpPr>
          <p:spPr>
            <a:xfrm>
              <a:off x="4955990" y="250103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1" name="PA-矩形 18">
              <a:extLst>
                <a:ext uri="{FF2B5EF4-FFF2-40B4-BE49-F238E27FC236}">
                  <a16:creationId xmlns:a16="http://schemas.microsoft.com/office/drawing/2014/main" id="{BB6B5C13-855B-4975-B072-D54563BBE5BD}"/>
                </a:ext>
              </a:extLst>
            </p:cNvPr>
            <p:cNvSpPr/>
            <p:nvPr>
              <p:custDataLst>
                <p:tags r:id="rId218"/>
              </p:custDataLst>
            </p:nvPr>
          </p:nvSpPr>
          <p:spPr>
            <a:xfrm>
              <a:off x="4955990" y="249762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2" name="PA-矩形 7">
              <a:extLst>
                <a:ext uri="{FF2B5EF4-FFF2-40B4-BE49-F238E27FC236}">
                  <a16:creationId xmlns:a16="http://schemas.microsoft.com/office/drawing/2014/main" id="{8DD2083A-840D-4A21-B34B-232175EA9B84}"/>
                </a:ext>
              </a:extLst>
            </p:cNvPr>
            <p:cNvSpPr/>
            <p:nvPr>
              <p:custDataLst>
                <p:tags r:id="rId219"/>
              </p:custDataLst>
            </p:nvPr>
          </p:nvSpPr>
          <p:spPr>
            <a:xfrm>
              <a:off x="4955990" y="2485766"/>
              <a:ext cx="2280020" cy="170269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3" name="PA-任意多边形 117">
              <a:extLst>
                <a:ext uri="{FF2B5EF4-FFF2-40B4-BE49-F238E27FC236}">
                  <a16:creationId xmlns:a16="http://schemas.microsoft.com/office/drawing/2014/main" id="{6974ABFB-4B43-4722-A77D-4ADEA08F9663}"/>
                </a:ext>
              </a:extLst>
            </p:cNvPr>
            <p:cNvSpPr/>
            <p:nvPr>
              <p:custDataLst>
                <p:tags r:id="rId220"/>
              </p:custDataLst>
            </p:nvPr>
          </p:nvSpPr>
          <p:spPr>
            <a:xfrm>
              <a:off x="4899660" y="2294200"/>
              <a:ext cx="2705100" cy="1656080"/>
            </a:xfrm>
            <a:custGeom>
              <a:avLst/>
              <a:gdLst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341120 w 2705100"/>
                <a:gd name="connsiteY7" fmla="*/ 1584960 h 1783080"/>
                <a:gd name="connsiteX8" fmla="*/ 0 w 2705100"/>
                <a:gd name="connsiteY8" fmla="*/ 80010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82700 w 2705100"/>
                <a:gd name="connsiteY7" fmla="*/ 156210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676752"/>
                <a:gd name="connsiteX1" fmla="*/ 2705100 w 2705100"/>
                <a:gd name="connsiteY1" fmla="*/ 746760 h 1676752"/>
                <a:gd name="connsiteX2" fmla="*/ 2705100 w 2705100"/>
                <a:gd name="connsiteY2" fmla="*/ 752741 h 1676752"/>
                <a:gd name="connsiteX3" fmla="*/ 2701290 w 2705100"/>
                <a:gd name="connsiteY3" fmla="*/ 750570 h 1676752"/>
                <a:gd name="connsiteX4" fmla="*/ 1339850 w 2705100"/>
                <a:gd name="connsiteY4" fmla="*/ 1532890 h 1676752"/>
                <a:gd name="connsiteX5" fmla="*/ 1522272 w 2705100"/>
                <a:gd name="connsiteY5" fmla="*/ 1676752 h 1676752"/>
                <a:gd name="connsiteX6" fmla="*/ 1287780 w 2705100"/>
                <a:gd name="connsiteY6" fmla="*/ 1656080 h 1676752"/>
                <a:gd name="connsiteX7" fmla="*/ 1282700 w 2705100"/>
                <a:gd name="connsiteY7" fmla="*/ 1562100 h 1676752"/>
                <a:gd name="connsiteX8" fmla="*/ 0 w 2705100"/>
                <a:gd name="connsiteY8" fmla="*/ 800100 h 1676752"/>
                <a:gd name="connsiteX9" fmla="*/ 1394460 w 2705100"/>
                <a:gd name="connsiteY9" fmla="*/ 0 h 1676752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523490 w 2705100"/>
                <a:gd name="connsiteY4" fmla="*/ 9715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698750 w 2705100"/>
                <a:gd name="connsiteY4" fmla="*/ 9080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3830 w 2705100"/>
                <a:gd name="connsiteY3" fmla="*/ 948690 h 1656080"/>
                <a:gd name="connsiteX4" fmla="*/ 1827072 w 2705100"/>
                <a:gd name="connsiteY4" fmla="*/ 1412592 h 1656080"/>
                <a:gd name="connsiteX5" fmla="*/ 1287780 w 2705100"/>
                <a:gd name="connsiteY5" fmla="*/ 1656080 h 1656080"/>
                <a:gd name="connsiteX6" fmla="*/ 1282700 w 2705100"/>
                <a:gd name="connsiteY6" fmla="*/ 1562100 h 1656080"/>
                <a:gd name="connsiteX7" fmla="*/ 0 w 2705100"/>
                <a:gd name="connsiteY7" fmla="*/ 800100 h 1656080"/>
                <a:gd name="connsiteX8" fmla="*/ 1394460 w 2705100"/>
                <a:gd name="connsiteY8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3830 w 2705100"/>
                <a:gd name="connsiteY2" fmla="*/ 948690 h 1656080"/>
                <a:gd name="connsiteX3" fmla="*/ 1827072 w 2705100"/>
                <a:gd name="connsiteY3" fmla="*/ 1412592 h 1656080"/>
                <a:gd name="connsiteX4" fmla="*/ 1287780 w 2705100"/>
                <a:gd name="connsiteY4" fmla="*/ 1656080 h 1656080"/>
                <a:gd name="connsiteX5" fmla="*/ 1282700 w 2705100"/>
                <a:gd name="connsiteY5" fmla="*/ 1562100 h 1656080"/>
                <a:gd name="connsiteX6" fmla="*/ 0 w 2705100"/>
                <a:gd name="connsiteY6" fmla="*/ 800100 h 1656080"/>
                <a:gd name="connsiteX7" fmla="*/ 1394460 w 2705100"/>
                <a:gd name="connsiteY7" fmla="*/ 0 h 16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5100" h="1656080">
                  <a:moveTo>
                    <a:pt x="1394460" y="0"/>
                  </a:moveTo>
                  <a:lnTo>
                    <a:pt x="2705100" y="746760"/>
                  </a:lnTo>
                  <a:cubicBezTo>
                    <a:pt x="2704677" y="814070"/>
                    <a:pt x="2704253" y="881380"/>
                    <a:pt x="2703830" y="948690"/>
                  </a:cubicBezTo>
                  <a:cubicBezTo>
                    <a:pt x="2442057" y="1052524"/>
                    <a:pt x="2119325" y="1257958"/>
                    <a:pt x="1827072" y="1412592"/>
                  </a:cubicBezTo>
                  <a:cubicBezTo>
                    <a:pt x="1512688" y="1387075"/>
                    <a:pt x="1467544" y="1574917"/>
                    <a:pt x="1287780" y="1656080"/>
                  </a:cubicBezTo>
                  <a:lnTo>
                    <a:pt x="1282700" y="1562100"/>
                  </a:lnTo>
                  <a:lnTo>
                    <a:pt x="0" y="800100"/>
                  </a:lnTo>
                  <a:lnTo>
                    <a:pt x="13944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254" name="PA-椭圆 3">
            <a:extLst>
              <a:ext uri="{FF2B5EF4-FFF2-40B4-BE49-F238E27FC236}">
                <a16:creationId xmlns:a16="http://schemas.microsoft.com/office/drawing/2014/main" id="{976C0522-D16F-43F0-A96A-571D68634F99}"/>
              </a:ext>
            </a:extLst>
          </p:cNvPr>
          <p:cNvSpPr>
            <a:spLocks noChangeAspect="1"/>
          </p:cNvSpPr>
          <p:nvPr>
            <p:custDataLst>
              <p:tags r:id="rId103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5" name="PA-椭圆 3">
            <a:extLst>
              <a:ext uri="{FF2B5EF4-FFF2-40B4-BE49-F238E27FC236}">
                <a16:creationId xmlns:a16="http://schemas.microsoft.com/office/drawing/2014/main" id="{482CDBDF-E687-4DDD-9932-35E522EFCE23}"/>
              </a:ext>
            </a:extLst>
          </p:cNvPr>
          <p:cNvSpPr>
            <a:spLocks noChangeAspect="1"/>
          </p:cNvSpPr>
          <p:nvPr>
            <p:custDataLst>
              <p:tags r:id="rId104"/>
            </p:custDataLst>
          </p:nvPr>
        </p:nvSpPr>
        <p:spPr>
          <a:xfrm>
            <a:off x="6102350" y="3187822"/>
            <a:ext cx="38100" cy="3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6" name="PA-椭圆 3">
            <a:extLst>
              <a:ext uri="{FF2B5EF4-FFF2-40B4-BE49-F238E27FC236}">
                <a16:creationId xmlns:a16="http://schemas.microsoft.com/office/drawing/2014/main" id="{C0B4A8F4-EFD3-4AC9-8FCD-F725D6E2021F}"/>
              </a:ext>
            </a:extLst>
          </p:cNvPr>
          <p:cNvSpPr>
            <a:spLocks noChangeAspect="1"/>
          </p:cNvSpPr>
          <p:nvPr>
            <p:custDataLst>
              <p:tags r:id="rId105"/>
            </p:custDataLst>
          </p:nvPr>
        </p:nvSpPr>
        <p:spPr>
          <a:xfrm>
            <a:off x="6102350" y="3187822"/>
            <a:ext cx="38100" cy="3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7" name="PA-椭圆 3">
            <a:extLst>
              <a:ext uri="{FF2B5EF4-FFF2-40B4-BE49-F238E27FC236}">
                <a16:creationId xmlns:a16="http://schemas.microsoft.com/office/drawing/2014/main" id="{06AD31F4-8206-4A9C-8823-4D0644484CBD}"/>
              </a:ext>
            </a:extLst>
          </p:cNvPr>
          <p:cNvSpPr>
            <a:spLocks noChangeAspect="1"/>
          </p:cNvSpPr>
          <p:nvPr>
            <p:custDataLst>
              <p:tags r:id="rId106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8" name="PA-椭圆 3">
            <a:extLst>
              <a:ext uri="{FF2B5EF4-FFF2-40B4-BE49-F238E27FC236}">
                <a16:creationId xmlns:a16="http://schemas.microsoft.com/office/drawing/2014/main" id="{44A2E9BA-B848-4C72-8BCB-8B6340D20EDB}"/>
              </a:ext>
            </a:extLst>
          </p:cNvPr>
          <p:cNvSpPr>
            <a:spLocks noChangeAspect="1"/>
          </p:cNvSpPr>
          <p:nvPr>
            <p:custDataLst>
              <p:tags r:id="rId107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59" name="PA-椭圆 3">
            <a:extLst>
              <a:ext uri="{FF2B5EF4-FFF2-40B4-BE49-F238E27FC236}">
                <a16:creationId xmlns:a16="http://schemas.microsoft.com/office/drawing/2014/main" id="{F61547EB-C446-4E9E-9AD2-194B6320D7C2}"/>
              </a:ext>
            </a:extLst>
          </p:cNvPr>
          <p:cNvSpPr>
            <a:spLocks noChangeAspect="1"/>
          </p:cNvSpPr>
          <p:nvPr>
            <p:custDataLst>
              <p:tags r:id="rId108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0" name="PA-椭圆 3">
            <a:extLst>
              <a:ext uri="{FF2B5EF4-FFF2-40B4-BE49-F238E27FC236}">
                <a16:creationId xmlns:a16="http://schemas.microsoft.com/office/drawing/2014/main" id="{11515317-9C2F-4285-9308-61E17F7757F1}"/>
              </a:ext>
            </a:extLst>
          </p:cNvPr>
          <p:cNvSpPr>
            <a:spLocks noChangeAspect="1"/>
          </p:cNvSpPr>
          <p:nvPr>
            <p:custDataLst>
              <p:tags r:id="rId109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1" name="PA-椭圆 3">
            <a:extLst>
              <a:ext uri="{FF2B5EF4-FFF2-40B4-BE49-F238E27FC236}">
                <a16:creationId xmlns:a16="http://schemas.microsoft.com/office/drawing/2014/main" id="{F675CB33-36B2-48E7-AA13-5751833C6500}"/>
              </a:ext>
            </a:extLst>
          </p:cNvPr>
          <p:cNvSpPr>
            <a:spLocks noChangeAspect="1"/>
          </p:cNvSpPr>
          <p:nvPr>
            <p:custDataLst>
              <p:tags r:id="rId110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2" name="PA-椭圆 3">
            <a:extLst>
              <a:ext uri="{FF2B5EF4-FFF2-40B4-BE49-F238E27FC236}">
                <a16:creationId xmlns:a16="http://schemas.microsoft.com/office/drawing/2014/main" id="{6AE044D4-72FE-4C6B-86F4-E17FB8E2C313}"/>
              </a:ext>
            </a:extLst>
          </p:cNvPr>
          <p:cNvSpPr>
            <a:spLocks noChangeAspect="1"/>
          </p:cNvSpPr>
          <p:nvPr>
            <p:custDataLst>
              <p:tags r:id="rId111"/>
            </p:custDataLst>
          </p:nvPr>
        </p:nvSpPr>
        <p:spPr>
          <a:xfrm>
            <a:off x="6108700" y="3194172"/>
            <a:ext cx="25400" cy="25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3" name="PA-椭圆 3">
            <a:extLst>
              <a:ext uri="{FF2B5EF4-FFF2-40B4-BE49-F238E27FC236}">
                <a16:creationId xmlns:a16="http://schemas.microsoft.com/office/drawing/2014/main" id="{75364CE3-4D98-43DC-B61D-C3BE89E328CC}"/>
              </a:ext>
            </a:extLst>
          </p:cNvPr>
          <p:cNvSpPr>
            <a:spLocks noChangeAspect="1"/>
          </p:cNvSpPr>
          <p:nvPr>
            <p:custDataLst>
              <p:tags r:id="rId112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4" name="PA-椭圆 3">
            <a:extLst>
              <a:ext uri="{FF2B5EF4-FFF2-40B4-BE49-F238E27FC236}">
                <a16:creationId xmlns:a16="http://schemas.microsoft.com/office/drawing/2014/main" id="{D25AC36E-A6C7-4D63-B0B4-8F87A13F631A}"/>
              </a:ext>
            </a:extLst>
          </p:cNvPr>
          <p:cNvSpPr>
            <a:spLocks noChangeAspect="1"/>
          </p:cNvSpPr>
          <p:nvPr>
            <p:custDataLst>
              <p:tags r:id="rId113"/>
            </p:custDataLst>
          </p:nvPr>
        </p:nvSpPr>
        <p:spPr>
          <a:xfrm>
            <a:off x="6096000" y="3181472"/>
            <a:ext cx="50800" cy="50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5" name="PA-文本框 15">
            <a:extLst>
              <a:ext uri="{FF2B5EF4-FFF2-40B4-BE49-F238E27FC236}">
                <a16:creationId xmlns:a16="http://schemas.microsoft.com/office/drawing/2014/main" id="{6BF80337-B063-4EE8-9CB2-30E6D0E5CE88}"/>
              </a:ext>
            </a:extLst>
          </p:cNvPr>
          <p:cNvSpPr txBox="1"/>
          <p:nvPr>
            <p:custDataLst>
              <p:tags r:id="rId114"/>
            </p:custDataLst>
          </p:nvPr>
        </p:nvSpPr>
        <p:spPr>
          <a:xfrm>
            <a:off x="6011227" y="3173984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67" name="PA-文本框 15">
            <a:extLst>
              <a:ext uri="{FF2B5EF4-FFF2-40B4-BE49-F238E27FC236}">
                <a16:creationId xmlns:a16="http://schemas.microsoft.com/office/drawing/2014/main" id="{8B3B6011-BBAB-455C-8333-364A78DA28A8}"/>
              </a:ext>
            </a:extLst>
          </p:cNvPr>
          <p:cNvSpPr txBox="1"/>
          <p:nvPr>
            <p:custDataLst>
              <p:tags r:id="rId115"/>
            </p:custDataLst>
          </p:nvPr>
        </p:nvSpPr>
        <p:spPr>
          <a:xfrm>
            <a:off x="6011176" y="3173989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68" name="PA-文本框 15">
            <a:extLst>
              <a:ext uri="{FF2B5EF4-FFF2-40B4-BE49-F238E27FC236}">
                <a16:creationId xmlns:a16="http://schemas.microsoft.com/office/drawing/2014/main" id="{98E74A0A-C24A-4007-A5F4-A7C920072461}"/>
              </a:ext>
            </a:extLst>
          </p:cNvPr>
          <p:cNvSpPr txBox="1"/>
          <p:nvPr>
            <p:custDataLst>
              <p:tags r:id="rId116"/>
            </p:custDataLst>
          </p:nvPr>
        </p:nvSpPr>
        <p:spPr>
          <a:xfrm>
            <a:off x="6011227" y="3173984"/>
            <a:ext cx="220345" cy="103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●●●●●●●●●●●●●●●●●●●●</a:t>
            </a:r>
          </a:p>
        </p:txBody>
      </p:sp>
      <p:sp>
        <p:nvSpPr>
          <p:cNvPr id="270" name="PA-椭圆 21">
            <a:extLst>
              <a:ext uri="{FF2B5EF4-FFF2-40B4-BE49-F238E27FC236}">
                <a16:creationId xmlns:a16="http://schemas.microsoft.com/office/drawing/2014/main" id="{9607458E-F080-4363-A903-7DA7A112E546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>
            <a:off x="5646419" y="3225922"/>
            <a:ext cx="104775" cy="104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25" name="PA-组合 424">
            <a:extLst>
              <a:ext uri="{FF2B5EF4-FFF2-40B4-BE49-F238E27FC236}">
                <a16:creationId xmlns:a16="http://schemas.microsoft.com/office/drawing/2014/main" id="{E63ACDF7-2B69-48BA-9B27-E47CB92B8408}"/>
              </a:ext>
            </a:extLst>
          </p:cNvPr>
          <p:cNvGrpSpPr/>
          <p:nvPr>
            <p:custDataLst>
              <p:tags r:id="rId118"/>
            </p:custDataLst>
          </p:nvPr>
        </p:nvGrpSpPr>
        <p:grpSpPr>
          <a:xfrm>
            <a:off x="4899660" y="2247900"/>
            <a:ext cx="2705100" cy="2112472"/>
            <a:chOff x="4899660" y="2247900"/>
            <a:chExt cx="2705100" cy="2112472"/>
          </a:xfrm>
        </p:grpSpPr>
        <p:sp>
          <p:nvSpPr>
            <p:cNvPr id="426" name="PA-矩形 112">
              <a:extLst>
                <a:ext uri="{FF2B5EF4-FFF2-40B4-BE49-F238E27FC236}">
                  <a16:creationId xmlns:a16="http://schemas.microsoft.com/office/drawing/2014/main" id="{578CA96F-3F23-41A3-92BB-975516ECF130}"/>
                </a:ext>
              </a:extLst>
            </p:cNvPr>
            <p:cNvSpPr/>
            <p:nvPr>
              <p:custDataLst>
                <p:tags r:id="rId121"/>
              </p:custDataLst>
            </p:nvPr>
          </p:nvSpPr>
          <p:spPr>
            <a:xfrm>
              <a:off x="4955990" y="265768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7" name="PA-矩形 110">
              <a:extLst>
                <a:ext uri="{FF2B5EF4-FFF2-40B4-BE49-F238E27FC236}">
                  <a16:creationId xmlns:a16="http://schemas.microsoft.com/office/drawing/2014/main" id="{A4006648-C59D-4A21-8F47-2E205B2FF196}"/>
                </a:ext>
              </a:extLst>
            </p:cNvPr>
            <p:cNvSpPr/>
            <p:nvPr>
              <p:custDataLst>
                <p:tags r:id="rId122"/>
              </p:custDataLst>
            </p:nvPr>
          </p:nvSpPr>
          <p:spPr>
            <a:xfrm>
              <a:off x="4955990" y="265427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8" name="PA-矩形 108">
              <a:extLst>
                <a:ext uri="{FF2B5EF4-FFF2-40B4-BE49-F238E27FC236}">
                  <a16:creationId xmlns:a16="http://schemas.microsoft.com/office/drawing/2014/main" id="{47B0B1FB-EEE3-4EB0-892F-C857D82E8722}"/>
                </a:ext>
              </a:extLst>
            </p:cNvPr>
            <p:cNvSpPr/>
            <p:nvPr>
              <p:custDataLst>
                <p:tags r:id="rId123"/>
              </p:custDataLst>
            </p:nvPr>
          </p:nvSpPr>
          <p:spPr>
            <a:xfrm>
              <a:off x="4955990" y="265087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29" name="PA-矩形 106">
              <a:extLst>
                <a:ext uri="{FF2B5EF4-FFF2-40B4-BE49-F238E27FC236}">
                  <a16:creationId xmlns:a16="http://schemas.microsoft.com/office/drawing/2014/main" id="{C9BDF3E8-982F-4585-9C78-912FF5BB6CA2}"/>
                </a:ext>
              </a:extLst>
            </p:cNvPr>
            <p:cNvSpPr/>
            <p:nvPr>
              <p:custDataLst>
                <p:tags r:id="rId124"/>
              </p:custDataLst>
            </p:nvPr>
          </p:nvSpPr>
          <p:spPr>
            <a:xfrm>
              <a:off x="4955990" y="264746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0" name="PA-矩形 104">
              <a:extLst>
                <a:ext uri="{FF2B5EF4-FFF2-40B4-BE49-F238E27FC236}">
                  <a16:creationId xmlns:a16="http://schemas.microsoft.com/office/drawing/2014/main" id="{0403E29F-3F4E-4DE5-89CC-D4ED50A23E8A}"/>
                </a:ext>
              </a:extLst>
            </p:cNvPr>
            <p:cNvSpPr/>
            <p:nvPr>
              <p:custDataLst>
                <p:tags r:id="rId125"/>
              </p:custDataLst>
            </p:nvPr>
          </p:nvSpPr>
          <p:spPr>
            <a:xfrm>
              <a:off x="4955990" y="264406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1" name="PA-矩形 102">
              <a:extLst>
                <a:ext uri="{FF2B5EF4-FFF2-40B4-BE49-F238E27FC236}">
                  <a16:creationId xmlns:a16="http://schemas.microsoft.com/office/drawing/2014/main" id="{61B3ECD7-7D15-4955-95D5-D47B0AD54F3C}"/>
                </a:ext>
              </a:extLst>
            </p:cNvPr>
            <p:cNvSpPr/>
            <p:nvPr>
              <p:custDataLst>
                <p:tags r:id="rId126"/>
              </p:custDataLst>
            </p:nvPr>
          </p:nvSpPr>
          <p:spPr>
            <a:xfrm>
              <a:off x="4955990" y="264065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2" name="PA-矩形 100">
              <a:extLst>
                <a:ext uri="{FF2B5EF4-FFF2-40B4-BE49-F238E27FC236}">
                  <a16:creationId xmlns:a16="http://schemas.microsoft.com/office/drawing/2014/main" id="{0D37F53A-B739-402D-9AA8-68B24130CC86}"/>
                </a:ext>
              </a:extLst>
            </p:cNvPr>
            <p:cNvSpPr/>
            <p:nvPr>
              <p:custDataLst>
                <p:tags r:id="rId127"/>
              </p:custDataLst>
            </p:nvPr>
          </p:nvSpPr>
          <p:spPr>
            <a:xfrm>
              <a:off x="4955990" y="263724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3" name="PA-矩形 98">
              <a:extLst>
                <a:ext uri="{FF2B5EF4-FFF2-40B4-BE49-F238E27FC236}">
                  <a16:creationId xmlns:a16="http://schemas.microsoft.com/office/drawing/2014/main" id="{74456DBE-907E-422C-9E21-CE295CF19EC4}"/>
                </a:ext>
              </a:extLst>
            </p:cNvPr>
            <p:cNvSpPr/>
            <p:nvPr>
              <p:custDataLst>
                <p:tags r:id="rId128"/>
              </p:custDataLst>
            </p:nvPr>
          </p:nvSpPr>
          <p:spPr>
            <a:xfrm>
              <a:off x="4955990" y="263384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4" name="PA-矩形 96">
              <a:extLst>
                <a:ext uri="{FF2B5EF4-FFF2-40B4-BE49-F238E27FC236}">
                  <a16:creationId xmlns:a16="http://schemas.microsoft.com/office/drawing/2014/main" id="{0BB9ADC1-19D7-442B-BB3B-31447B2C14A5}"/>
                </a:ext>
              </a:extLst>
            </p:cNvPr>
            <p:cNvSpPr/>
            <p:nvPr>
              <p:custDataLst>
                <p:tags r:id="rId129"/>
              </p:custDataLst>
            </p:nvPr>
          </p:nvSpPr>
          <p:spPr>
            <a:xfrm>
              <a:off x="4955990" y="263043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5" name="PA-矩形 94">
              <a:extLst>
                <a:ext uri="{FF2B5EF4-FFF2-40B4-BE49-F238E27FC236}">
                  <a16:creationId xmlns:a16="http://schemas.microsoft.com/office/drawing/2014/main" id="{EEB6D04B-0914-4628-B266-8CF64964CDA6}"/>
                </a:ext>
              </a:extLst>
            </p:cNvPr>
            <p:cNvSpPr/>
            <p:nvPr>
              <p:custDataLst>
                <p:tags r:id="rId130"/>
              </p:custDataLst>
            </p:nvPr>
          </p:nvSpPr>
          <p:spPr>
            <a:xfrm>
              <a:off x="4955990" y="262703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6" name="PA-矩形 92">
              <a:extLst>
                <a:ext uri="{FF2B5EF4-FFF2-40B4-BE49-F238E27FC236}">
                  <a16:creationId xmlns:a16="http://schemas.microsoft.com/office/drawing/2014/main" id="{157B7C04-171F-4D3C-8760-F73F91B44A51}"/>
                </a:ext>
              </a:extLst>
            </p:cNvPr>
            <p:cNvSpPr/>
            <p:nvPr>
              <p:custDataLst>
                <p:tags r:id="rId131"/>
              </p:custDataLst>
            </p:nvPr>
          </p:nvSpPr>
          <p:spPr>
            <a:xfrm>
              <a:off x="4955990" y="262362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7" name="PA-矩形 90">
              <a:extLst>
                <a:ext uri="{FF2B5EF4-FFF2-40B4-BE49-F238E27FC236}">
                  <a16:creationId xmlns:a16="http://schemas.microsoft.com/office/drawing/2014/main" id="{68AA3DA4-5811-4760-8F9C-5FD19D3F4924}"/>
                </a:ext>
              </a:extLst>
            </p:cNvPr>
            <p:cNvSpPr/>
            <p:nvPr>
              <p:custDataLst>
                <p:tags r:id="rId132"/>
              </p:custDataLst>
            </p:nvPr>
          </p:nvSpPr>
          <p:spPr>
            <a:xfrm>
              <a:off x="4955990" y="262022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8" name="PA-矩形 88">
              <a:extLst>
                <a:ext uri="{FF2B5EF4-FFF2-40B4-BE49-F238E27FC236}">
                  <a16:creationId xmlns:a16="http://schemas.microsoft.com/office/drawing/2014/main" id="{0E12701B-02CC-459B-B299-CA635A9269EB}"/>
                </a:ext>
              </a:extLst>
            </p:cNvPr>
            <p:cNvSpPr/>
            <p:nvPr>
              <p:custDataLst>
                <p:tags r:id="rId133"/>
              </p:custDataLst>
            </p:nvPr>
          </p:nvSpPr>
          <p:spPr>
            <a:xfrm>
              <a:off x="4955990" y="261681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9" name="PA-矩形 86">
              <a:extLst>
                <a:ext uri="{FF2B5EF4-FFF2-40B4-BE49-F238E27FC236}">
                  <a16:creationId xmlns:a16="http://schemas.microsoft.com/office/drawing/2014/main" id="{102709B9-B7CD-42E3-9E31-105491E607B4}"/>
                </a:ext>
              </a:extLst>
            </p:cNvPr>
            <p:cNvSpPr/>
            <p:nvPr>
              <p:custDataLst>
                <p:tags r:id="rId134"/>
              </p:custDataLst>
            </p:nvPr>
          </p:nvSpPr>
          <p:spPr>
            <a:xfrm>
              <a:off x="4955990" y="261341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0" name="PA-矩形 84">
              <a:extLst>
                <a:ext uri="{FF2B5EF4-FFF2-40B4-BE49-F238E27FC236}">
                  <a16:creationId xmlns:a16="http://schemas.microsoft.com/office/drawing/2014/main" id="{607A181B-B7B8-4554-AE7F-FF3BDB8C39F7}"/>
                </a:ext>
              </a:extLst>
            </p:cNvPr>
            <p:cNvSpPr/>
            <p:nvPr>
              <p:custDataLst>
                <p:tags r:id="rId135"/>
              </p:custDataLst>
            </p:nvPr>
          </p:nvSpPr>
          <p:spPr>
            <a:xfrm>
              <a:off x="4955990" y="261000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1" name="PA-矩形 82">
              <a:extLst>
                <a:ext uri="{FF2B5EF4-FFF2-40B4-BE49-F238E27FC236}">
                  <a16:creationId xmlns:a16="http://schemas.microsoft.com/office/drawing/2014/main" id="{7BAD8349-7CAC-43E8-86FD-83C8B8C945AE}"/>
                </a:ext>
              </a:extLst>
            </p:cNvPr>
            <p:cNvSpPr/>
            <p:nvPr>
              <p:custDataLst>
                <p:tags r:id="rId136"/>
              </p:custDataLst>
            </p:nvPr>
          </p:nvSpPr>
          <p:spPr>
            <a:xfrm>
              <a:off x="4955990" y="260660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2" name="PA-矩形 80">
              <a:extLst>
                <a:ext uri="{FF2B5EF4-FFF2-40B4-BE49-F238E27FC236}">
                  <a16:creationId xmlns:a16="http://schemas.microsoft.com/office/drawing/2014/main" id="{D2661314-BACB-400A-AF54-1474FFB244A4}"/>
                </a:ext>
              </a:extLst>
            </p:cNvPr>
            <p:cNvSpPr/>
            <p:nvPr>
              <p:custDataLst>
                <p:tags r:id="rId137"/>
              </p:custDataLst>
            </p:nvPr>
          </p:nvSpPr>
          <p:spPr>
            <a:xfrm>
              <a:off x="4955990" y="260319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3" name="PA-矩形 78">
              <a:extLst>
                <a:ext uri="{FF2B5EF4-FFF2-40B4-BE49-F238E27FC236}">
                  <a16:creationId xmlns:a16="http://schemas.microsoft.com/office/drawing/2014/main" id="{2F28ECAD-8A3C-41B8-974A-5BE2F78EA107}"/>
                </a:ext>
              </a:extLst>
            </p:cNvPr>
            <p:cNvSpPr/>
            <p:nvPr>
              <p:custDataLst>
                <p:tags r:id="rId138"/>
              </p:custDataLst>
            </p:nvPr>
          </p:nvSpPr>
          <p:spPr>
            <a:xfrm>
              <a:off x="4955990" y="259979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4" name="PA-矩形 76">
              <a:extLst>
                <a:ext uri="{FF2B5EF4-FFF2-40B4-BE49-F238E27FC236}">
                  <a16:creationId xmlns:a16="http://schemas.microsoft.com/office/drawing/2014/main" id="{BE847D98-891A-4EBC-940F-E148B7823663}"/>
                </a:ext>
              </a:extLst>
            </p:cNvPr>
            <p:cNvSpPr/>
            <p:nvPr>
              <p:custDataLst>
                <p:tags r:id="rId139"/>
              </p:custDataLst>
            </p:nvPr>
          </p:nvSpPr>
          <p:spPr>
            <a:xfrm>
              <a:off x="4955990" y="259638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5" name="PA-矩形 74">
              <a:extLst>
                <a:ext uri="{FF2B5EF4-FFF2-40B4-BE49-F238E27FC236}">
                  <a16:creationId xmlns:a16="http://schemas.microsoft.com/office/drawing/2014/main" id="{19ACE3A2-42ED-465F-AC06-A5BA5248D68E}"/>
                </a:ext>
              </a:extLst>
            </p:cNvPr>
            <p:cNvSpPr/>
            <p:nvPr>
              <p:custDataLst>
                <p:tags r:id="rId140"/>
              </p:custDataLst>
            </p:nvPr>
          </p:nvSpPr>
          <p:spPr>
            <a:xfrm>
              <a:off x="4955990" y="259297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6" name="PA-矩形 72">
              <a:extLst>
                <a:ext uri="{FF2B5EF4-FFF2-40B4-BE49-F238E27FC236}">
                  <a16:creationId xmlns:a16="http://schemas.microsoft.com/office/drawing/2014/main" id="{1DC3CC41-01DB-4175-A986-C5770B50BB7A}"/>
                </a:ext>
              </a:extLst>
            </p:cNvPr>
            <p:cNvSpPr/>
            <p:nvPr>
              <p:custDataLst>
                <p:tags r:id="rId141"/>
              </p:custDataLst>
            </p:nvPr>
          </p:nvSpPr>
          <p:spPr>
            <a:xfrm>
              <a:off x="4955990" y="258957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7" name="PA-矩形 70">
              <a:extLst>
                <a:ext uri="{FF2B5EF4-FFF2-40B4-BE49-F238E27FC236}">
                  <a16:creationId xmlns:a16="http://schemas.microsoft.com/office/drawing/2014/main" id="{40D7FC0A-F68A-4FD7-B938-5488FFF85493}"/>
                </a:ext>
              </a:extLst>
            </p:cNvPr>
            <p:cNvSpPr/>
            <p:nvPr>
              <p:custDataLst>
                <p:tags r:id="rId142"/>
              </p:custDataLst>
            </p:nvPr>
          </p:nvSpPr>
          <p:spPr>
            <a:xfrm>
              <a:off x="4955990" y="258616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8" name="PA-矩形 68">
              <a:extLst>
                <a:ext uri="{FF2B5EF4-FFF2-40B4-BE49-F238E27FC236}">
                  <a16:creationId xmlns:a16="http://schemas.microsoft.com/office/drawing/2014/main" id="{34DE60F4-D05A-4061-A6E3-15AA0C28E5D1}"/>
                </a:ext>
              </a:extLst>
            </p:cNvPr>
            <p:cNvSpPr/>
            <p:nvPr>
              <p:custDataLst>
                <p:tags r:id="rId143"/>
              </p:custDataLst>
            </p:nvPr>
          </p:nvSpPr>
          <p:spPr>
            <a:xfrm>
              <a:off x="4955990" y="258276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9" name="PA-矩形 66">
              <a:extLst>
                <a:ext uri="{FF2B5EF4-FFF2-40B4-BE49-F238E27FC236}">
                  <a16:creationId xmlns:a16="http://schemas.microsoft.com/office/drawing/2014/main" id="{213293C4-315C-48DC-BA12-3773ADDB31EB}"/>
                </a:ext>
              </a:extLst>
            </p:cNvPr>
            <p:cNvSpPr/>
            <p:nvPr>
              <p:custDataLst>
                <p:tags r:id="rId144"/>
              </p:custDataLst>
            </p:nvPr>
          </p:nvSpPr>
          <p:spPr>
            <a:xfrm>
              <a:off x="4955990" y="257935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0" name="PA-矩形 64">
              <a:extLst>
                <a:ext uri="{FF2B5EF4-FFF2-40B4-BE49-F238E27FC236}">
                  <a16:creationId xmlns:a16="http://schemas.microsoft.com/office/drawing/2014/main" id="{DAA81FB5-8D26-4DC0-A217-15577A93B3F6}"/>
                </a:ext>
              </a:extLst>
            </p:cNvPr>
            <p:cNvSpPr/>
            <p:nvPr>
              <p:custDataLst>
                <p:tags r:id="rId145"/>
              </p:custDataLst>
            </p:nvPr>
          </p:nvSpPr>
          <p:spPr>
            <a:xfrm>
              <a:off x="4955990" y="257595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1" name="PA-矩形 62">
              <a:extLst>
                <a:ext uri="{FF2B5EF4-FFF2-40B4-BE49-F238E27FC236}">
                  <a16:creationId xmlns:a16="http://schemas.microsoft.com/office/drawing/2014/main" id="{3007506C-9A33-4473-964C-3A4E7CE6FE3B}"/>
                </a:ext>
              </a:extLst>
            </p:cNvPr>
            <p:cNvSpPr/>
            <p:nvPr>
              <p:custDataLst>
                <p:tags r:id="rId146"/>
              </p:custDataLst>
            </p:nvPr>
          </p:nvSpPr>
          <p:spPr>
            <a:xfrm>
              <a:off x="4955990" y="257254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2" name="PA-矩形 60">
              <a:extLst>
                <a:ext uri="{FF2B5EF4-FFF2-40B4-BE49-F238E27FC236}">
                  <a16:creationId xmlns:a16="http://schemas.microsoft.com/office/drawing/2014/main" id="{0B983295-CB47-43FD-8D28-6FBD15C95630}"/>
                </a:ext>
              </a:extLst>
            </p:cNvPr>
            <p:cNvSpPr/>
            <p:nvPr>
              <p:custDataLst>
                <p:tags r:id="rId147"/>
              </p:custDataLst>
            </p:nvPr>
          </p:nvSpPr>
          <p:spPr>
            <a:xfrm>
              <a:off x="4955990" y="256914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3" name="PA-矩形 58">
              <a:extLst>
                <a:ext uri="{FF2B5EF4-FFF2-40B4-BE49-F238E27FC236}">
                  <a16:creationId xmlns:a16="http://schemas.microsoft.com/office/drawing/2014/main" id="{F58793EC-6CBC-493C-8C07-222801BA02B0}"/>
                </a:ext>
              </a:extLst>
            </p:cNvPr>
            <p:cNvSpPr/>
            <p:nvPr>
              <p:custDataLst>
                <p:tags r:id="rId148"/>
              </p:custDataLst>
            </p:nvPr>
          </p:nvSpPr>
          <p:spPr>
            <a:xfrm>
              <a:off x="4955990" y="256573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4" name="PA-矩形 56">
              <a:extLst>
                <a:ext uri="{FF2B5EF4-FFF2-40B4-BE49-F238E27FC236}">
                  <a16:creationId xmlns:a16="http://schemas.microsoft.com/office/drawing/2014/main" id="{5214CECB-B0EF-41D3-A57E-B253EC8E643C}"/>
                </a:ext>
              </a:extLst>
            </p:cNvPr>
            <p:cNvSpPr/>
            <p:nvPr>
              <p:custDataLst>
                <p:tags r:id="rId149"/>
              </p:custDataLst>
            </p:nvPr>
          </p:nvSpPr>
          <p:spPr>
            <a:xfrm>
              <a:off x="4955990" y="256233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5" name="PA-矩形 54">
              <a:extLst>
                <a:ext uri="{FF2B5EF4-FFF2-40B4-BE49-F238E27FC236}">
                  <a16:creationId xmlns:a16="http://schemas.microsoft.com/office/drawing/2014/main" id="{815B3E5E-EBE0-41AB-BAA0-9E0E744D607E}"/>
                </a:ext>
              </a:extLst>
            </p:cNvPr>
            <p:cNvSpPr/>
            <p:nvPr>
              <p:custDataLst>
                <p:tags r:id="rId150"/>
              </p:custDataLst>
            </p:nvPr>
          </p:nvSpPr>
          <p:spPr>
            <a:xfrm>
              <a:off x="4955990" y="255892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6" name="PA-矩形 52">
              <a:extLst>
                <a:ext uri="{FF2B5EF4-FFF2-40B4-BE49-F238E27FC236}">
                  <a16:creationId xmlns:a16="http://schemas.microsoft.com/office/drawing/2014/main" id="{1D19378C-3F8D-4B2B-9702-7A1ED6AFC507}"/>
                </a:ext>
              </a:extLst>
            </p:cNvPr>
            <p:cNvSpPr/>
            <p:nvPr>
              <p:custDataLst>
                <p:tags r:id="rId151"/>
              </p:custDataLst>
            </p:nvPr>
          </p:nvSpPr>
          <p:spPr>
            <a:xfrm>
              <a:off x="4955990" y="255552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7" name="PA-矩形 50">
              <a:extLst>
                <a:ext uri="{FF2B5EF4-FFF2-40B4-BE49-F238E27FC236}">
                  <a16:creationId xmlns:a16="http://schemas.microsoft.com/office/drawing/2014/main" id="{870FC83B-0706-4B20-AEC9-83F7E43F0947}"/>
                </a:ext>
              </a:extLst>
            </p:cNvPr>
            <p:cNvSpPr/>
            <p:nvPr>
              <p:custDataLst>
                <p:tags r:id="rId152"/>
              </p:custDataLst>
            </p:nvPr>
          </p:nvSpPr>
          <p:spPr>
            <a:xfrm>
              <a:off x="4955990" y="255211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8" name="PA-矩形 48">
              <a:extLst>
                <a:ext uri="{FF2B5EF4-FFF2-40B4-BE49-F238E27FC236}">
                  <a16:creationId xmlns:a16="http://schemas.microsoft.com/office/drawing/2014/main" id="{10796978-BC34-455D-B4F0-3F75EE872495}"/>
                </a:ext>
              </a:extLst>
            </p:cNvPr>
            <p:cNvSpPr/>
            <p:nvPr>
              <p:custDataLst>
                <p:tags r:id="rId153"/>
              </p:custDataLst>
            </p:nvPr>
          </p:nvSpPr>
          <p:spPr>
            <a:xfrm>
              <a:off x="4955990" y="254870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9" name="PA-矩形 46">
              <a:extLst>
                <a:ext uri="{FF2B5EF4-FFF2-40B4-BE49-F238E27FC236}">
                  <a16:creationId xmlns:a16="http://schemas.microsoft.com/office/drawing/2014/main" id="{35C1AA7D-C23D-48C2-85F1-A1E3B10AB1C4}"/>
                </a:ext>
              </a:extLst>
            </p:cNvPr>
            <p:cNvSpPr/>
            <p:nvPr>
              <p:custDataLst>
                <p:tags r:id="rId154"/>
              </p:custDataLst>
            </p:nvPr>
          </p:nvSpPr>
          <p:spPr>
            <a:xfrm>
              <a:off x="4955990" y="254530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0" name="PA-矩形 44">
              <a:extLst>
                <a:ext uri="{FF2B5EF4-FFF2-40B4-BE49-F238E27FC236}">
                  <a16:creationId xmlns:a16="http://schemas.microsoft.com/office/drawing/2014/main" id="{228FCB8A-2E9C-4862-9CEC-001C74EA2EC5}"/>
                </a:ext>
              </a:extLst>
            </p:cNvPr>
            <p:cNvSpPr/>
            <p:nvPr>
              <p:custDataLst>
                <p:tags r:id="rId155"/>
              </p:custDataLst>
            </p:nvPr>
          </p:nvSpPr>
          <p:spPr>
            <a:xfrm>
              <a:off x="4955990" y="254189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1" name="PA-矩形 42">
              <a:extLst>
                <a:ext uri="{FF2B5EF4-FFF2-40B4-BE49-F238E27FC236}">
                  <a16:creationId xmlns:a16="http://schemas.microsoft.com/office/drawing/2014/main" id="{B4B0F282-1E07-45DB-8416-C3AD630CA2DD}"/>
                </a:ext>
              </a:extLst>
            </p:cNvPr>
            <p:cNvSpPr/>
            <p:nvPr>
              <p:custDataLst>
                <p:tags r:id="rId156"/>
              </p:custDataLst>
            </p:nvPr>
          </p:nvSpPr>
          <p:spPr>
            <a:xfrm>
              <a:off x="4955990" y="253849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2" name="PA-矩形 40">
              <a:extLst>
                <a:ext uri="{FF2B5EF4-FFF2-40B4-BE49-F238E27FC236}">
                  <a16:creationId xmlns:a16="http://schemas.microsoft.com/office/drawing/2014/main" id="{EED782D5-3300-46C1-994D-1CC4A1146B27}"/>
                </a:ext>
              </a:extLst>
            </p:cNvPr>
            <p:cNvSpPr/>
            <p:nvPr>
              <p:custDataLst>
                <p:tags r:id="rId157"/>
              </p:custDataLst>
            </p:nvPr>
          </p:nvSpPr>
          <p:spPr>
            <a:xfrm>
              <a:off x="4955990" y="2535088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3" name="PA-矩形 38">
              <a:extLst>
                <a:ext uri="{FF2B5EF4-FFF2-40B4-BE49-F238E27FC236}">
                  <a16:creationId xmlns:a16="http://schemas.microsoft.com/office/drawing/2014/main" id="{AD5AD159-AAF9-4D8C-9CE3-F22E90A51733}"/>
                </a:ext>
              </a:extLst>
            </p:cNvPr>
            <p:cNvSpPr/>
            <p:nvPr>
              <p:custDataLst>
                <p:tags r:id="rId158"/>
              </p:custDataLst>
            </p:nvPr>
          </p:nvSpPr>
          <p:spPr>
            <a:xfrm>
              <a:off x="4955990" y="2531683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4" name="PA-矩形 36">
              <a:extLst>
                <a:ext uri="{FF2B5EF4-FFF2-40B4-BE49-F238E27FC236}">
                  <a16:creationId xmlns:a16="http://schemas.microsoft.com/office/drawing/2014/main" id="{C4AB1961-CB84-41E2-940A-BB57B2B74496}"/>
                </a:ext>
              </a:extLst>
            </p:cNvPr>
            <p:cNvSpPr/>
            <p:nvPr>
              <p:custDataLst>
                <p:tags r:id="rId159"/>
              </p:custDataLst>
            </p:nvPr>
          </p:nvSpPr>
          <p:spPr>
            <a:xfrm>
              <a:off x="4955990" y="2528277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5" name="PA-矩形 34">
              <a:extLst>
                <a:ext uri="{FF2B5EF4-FFF2-40B4-BE49-F238E27FC236}">
                  <a16:creationId xmlns:a16="http://schemas.microsoft.com/office/drawing/2014/main" id="{F6917DC9-C7F0-4517-88A1-10E3F248A064}"/>
                </a:ext>
              </a:extLst>
            </p:cNvPr>
            <p:cNvSpPr/>
            <p:nvPr>
              <p:custDataLst>
                <p:tags r:id="rId160"/>
              </p:custDataLst>
            </p:nvPr>
          </p:nvSpPr>
          <p:spPr>
            <a:xfrm>
              <a:off x="4955990" y="2524872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6" name="PA-矩形 32">
              <a:extLst>
                <a:ext uri="{FF2B5EF4-FFF2-40B4-BE49-F238E27FC236}">
                  <a16:creationId xmlns:a16="http://schemas.microsoft.com/office/drawing/2014/main" id="{4554FB60-415C-435D-9EEC-357DDB2AF581}"/>
                </a:ext>
              </a:extLst>
            </p:cNvPr>
            <p:cNvSpPr/>
            <p:nvPr>
              <p:custDataLst>
                <p:tags r:id="rId161"/>
              </p:custDataLst>
            </p:nvPr>
          </p:nvSpPr>
          <p:spPr>
            <a:xfrm>
              <a:off x="4955990" y="252146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7" name="PA-矩形 30">
              <a:extLst>
                <a:ext uri="{FF2B5EF4-FFF2-40B4-BE49-F238E27FC236}">
                  <a16:creationId xmlns:a16="http://schemas.microsoft.com/office/drawing/2014/main" id="{EA16CB00-03E2-4635-89DA-F16D4BC9C4D0}"/>
                </a:ext>
              </a:extLst>
            </p:cNvPr>
            <p:cNvSpPr/>
            <p:nvPr>
              <p:custDataLst>
                <p:tags r:id="rId162"/>
              </p:custDataLst>
            </p:nvPr>
          </p:nvSpPr>
          <p:spPr>
            <a:xfrm>
              <a:off x="4955990" y="2518061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8" name="PA-矩形 28">
              <a:extLst>
                <a:ext uri="{FF2B5EF4-FFF2-40B4-BE49-F238E27FC236}">
                  <a16:creationId xmlns:a16="http://schemas.microsoft.com/office/drawing/2014/main" id="{FCC2DCFE-1326-4EAE-9A89-97C3153334C3}"/>
                </a:ext>
              </a:extLst>
            </p:cNvPr>
            <p:cNvSpPr/>
            <p:nvPr>
              <p:custDataLst>
                <p:tags r:id="rId163"/>
              </p:custDataLst>
            </p:nvPr>
          </p:nvSpPr>
          <p:spPr>
            <a:xfrm>
              <a:off x="4955990" y="2514656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9" name="PA-矩形 26">
              <a:extLst>
                <a:ext uri="{FF2B5EF4-FFF2-40B4-BE49-F238E27FC236}">
                  <a16:creationId xmlns:a16="http://schemas.microsoft.com/office/drawing/2014/main" id="{614BFB14-F4DD-4DB6-ADD1-823DB5C24B08}"/>
                </a:ext>
              </a:extLst>
            </p:cNvPr>
            <p:cNvSpPr/>
            <p:nvPr>
              <p:custDataLst>
                <p:tags r:id="rId164"/>
              </p:custDataLst>
            </p:nvPr>
          </p:nvSpPr>
          <p:spPr>
            <a:xfrm>
              <a:off x="4955990" y="251125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0" name="PA-矩形 24">
              <a:extLst>
                <a:ext uri="{FF2B5EF4-FFF2-40B4-BE49-F238E27FC236}">
                  <a16:creationId xmlns:a16="http://schemas.microsoft.com/office/drawing/2014/main" id="{11342CBA-C4F2-409D-9E74-A0871A256C76}"/>
                </a:ext>
              </a:extLst>
            </p:cNvPr>
            <p:cNvSpPr/>
            <p:nvPr>
              <p:custDataLst>
                <p:tags r:id="rId165"/>
              </p:custDataLst>
            </p:nvPr>
          </p:nvSpPr>
          <p:spPr>
            <a:xfrm>
              <a:off x="4955990" y="2507845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1" name="PA-矩形 22">
              <a:extLst>
                <a:ext uri="{FF2B5EF4-FFF2-40B4-BE49-F238E27FC236}">
                  <a16:creationId xmlns:a16="http://schemas.microsoft.com/office/drawing/2014/main" id="{8BB13B3E-26F8-42A3-9F36-5229F61E29BE}"/>
                </a:ext>
              </a:extLst>
            </p:cNvPr>
            <p:cNvSpPr/>
            <p:nvPr>
              <p:custDataLst>
                <p:tags r:id="rId166"/>
              </p:custDataLst>
            </p:nvPr>
          </p:nvSpPr>
          <p:spPr>
            <a:xfrm>
              <a:off x="4955990" y="2504440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2" name="PA-矩形 20">
              <a:extLst>
                <a:ext uri="{FF2B5EF4-FFF2-40B4-BE49-F238E27FC236}">
                  <a16:creationId xmlns:a16="http://schemas.microsoft.com/office/drawing/2014/main" id="{266F2BDC-B601-4EC8-96F3-22A01616B1F1}"/>
                </a:ext>
              </a:extLst>
            </p:cNvPr>
            <p:cNvSpPr/>
            <p:nvPr>
              <p:custDataLst>
                <p:tags r:id="rId167"/>
              </p:custDataLst>
            </p:nvPr>
          </p:nvSpPr>
          <p:spPr>
            <a:xfrm>
              <a:off x="4955990" y="2501034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3" name="PA-矩形 18">
              <a:extLst>
                <a:ext uri="{FF2B5EF4-FFF2-40B4-BE49-F238E27FC236}">
                  <a16:creationId xmlns:a16="http://schemas.microsoft.com/office/drawing/2014/main" id="{D8A23242-E9F1-45F5-A6A2-E6D5EC9F4D5C}"/>
                </a:ext>
              </a:extLst>
            </p:cNvPr>
            <p:cNvSpPr/>
            <p:nvPr>
              <p:custDataLst>
                <p:tags r:id="rId168"/>
              </p:custDataLst>
            </p:nvPr>
          </p:nvSpPr>
          <p:spPr>
            <a:xfrm>
              <a:off x="4955990" y="2497629"/>
              <a:ext cx="2280020" cy="1702690"/>
            </a:xfrm>
            <a:prstGeom prst="rect">
              <a:avLst/>
            </a:prstGeom>
            <a:noFill/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4" name="PA-矩形 7">
              <a:extLst>
                <a:ext uri="{FF2B5EF4-FFF2-40B4-BE49-F238E27FC236}">
                  <a16:creationId xmlns:a16="http://schemas.microsoft.com/office/drawing/2014/main" id="{CA077D5E-C107-4935-9AA7-26E869E06FC0}"/>
                </a:ext>
              </a:extLst>
            </p:cNvPr>
            <p:cNvSpPr/>
            <p:nvPr>
              <p:custDataLst>
                <p:tags r:id="rId169"/>
              </p:custDataLst>
            </p:nvPr>
          </p:nvSpPr>
          <p:spPr>
            <a:xfrm>
              <a:off x="4955990" y="2485766"/>
              <a:ext cx="2280020" cy="170269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bg1"/>
              </a:solidFill>
            </a:ln>
            <a:effectLst/>
            <a:scene3d>
              <a:camera prst="orthographicFront">
                <a:rot lat="19500000" lon="18900000" rev="3600000"/>
              </a:camera>
              <a:lightRig rig="threePt" dir="t"/>
            </a:scene3d>
            <a:sp3d z="2286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75" name="PA-任意多边形 117">
              <a:extLst>
                <a:ext uri="{FF2B5EF4-FFF2-40B4-BE49-F238E27FC236}">
                  <a16:creationId xmlns:a16="http://schemas.microsoft.com/office/drawing/2014/main" id="{166BFE3D-469C-41F3-A883-4503CA4CE47F}"/>
                </a:ext>
              </a:extLst>
            </p:cNvPr>
            <p:cNvSpPr/>
            <p:nvPr>
              <p:custDataLst>
                <p:tags r:id="rId170"/>
              </p:custDataLst>
            </p:nvPr>
          </p:nvSpPr>
          <p:spPr>
            <a:xfrm>
              <a:off x="4899660" y="2247900"/>
              <a:ext cx="2705100" cy="1656080"/>
            </a:xfrm>
            <a:custGeom>
              <a:avLst/>
              <a:gdLst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341120 w 2705100"/>
                <a:gd name="connsiteY7" fmla="*/ 1584960 h 1783080"/>
                <a:gd name="connsiteX8" fmla="*/ 0 w 2705100"/>
                <a:gd name="connsiteY8" fmla="*/ 80010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06830 w 2705100"/>
                <a:gd name="connsiteY4" fmla="*/ 155067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92860 w 2705100"/>
                <a:gd name="connsiteY7" fmla="*/ 155194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783080"/>
                <a:gd name="connsiteX1" fmla="*/ 2705100 w 2705100"/>
                <a:gd name="connsiteY1" fmla="*/ 746760 h 1783080"/>
                <a:gd name="connsiteX2" fmla="*/ 2705100 w 2705100"/>
                <a:gd name="connsiteY2" fmla="*/ 752741 h 1783080"/>
                <a:gd name="connsiteX3" fmla="*/ 2701290 w 2705100"/>
                <a:gd name="connsiteY3" fmla="*/ 750570 h 1783080"/>
                <a:gd name="connsiteX4" fmla="*/ 1339850 w 2705100"/>
                <a:gd name="connsiteY4" fmla="*/ 1532890 h 1783080"/>
                <a:gd name="connsiteX5" fmla="*/ 1522272 w 2705100"/>
                <a:gd name="connsiteY5" fmla="*/ 1676752 h 1783080"/>
                <a:gd name="connsiteX6" fmla="*/ 1341120 w 2705100"/>
                <a:gd name="connsiteY6" fmla="*/ 1783080 h 1783080"/>
                <a:gd name="connsiteX7" fmla="*/ 1282700 w 2705100"/>
                <a:gd name="connsiteY7" fmla="*/ 1562100 h 1783080"/>
                <a:gd name="connsiteX8" fmla="*/ 0 w 2705100"/>
                <a:gd name="connsiteY8" fmla="*/ 800100 h 1783080"/>
                <a:gd name="connsiteX9" fmla="*/ 1394460 w 2705100"/>
                <a:gd name="connsiteY9" fmla="*/ 0 h 1783080"/>
                <a:gd name="connsiteX0" fmla="*/ 1394460 w 2705100"/>
                <a:gd name="connsiteY0" fmla="*/ 0 h 1676752"/>
                <a:gd name="connsiteX1" fmla="*/ 2705100 w 2705100"/>
                <a:gd name="connsiteY1" fmla="*/ 746760 h 1676752"/>
                <a:gd name="connsiteX2" fmla="*/ 2705100 w 2705100"/>
                <a:gd name="connsiteY2" fmla="*/ 752741 h 1676752"/>
                <a:gd name="connsiteX3" fmla="*/ 2701290 w 2705100"/>
                <a:gd name="connsiteY3" fmla="*/ 750570 h 1676752"/>
                <a:gd name="connsiteX4" fmla="*/ 1339850 w 2705100"/>
                <a:gd name="connsiteY4" fmla="*/ 1532890 h 1676752"/>
                <a:gd name="connsiteX5" fmla="*/ 1522272 w 2705100"/>
                <a:gd name="connsiteY5" fmla="*/ 1676752 h 1676752"/>
                <a:gd name="connsiteX6" fmla="*/ 1287780 w 2705100"/>
                <a:gd name="connsiteY6" fmla="*/ 1656080 h 1676752"/>
                <a:gd name="connsiteX7" fmla="*/ 1282700 w 2705100"/>
                <a:gd name="connsiteY7" fmla="*/ 1562100 h 1676752"/>
                <a:gd name="connsiteX8" fmla="*/ 0 w 2705100"/>
                <a:gd name="connsiteY8" fmla="*/ 800100 h 1676752"/>
                <a:gd name="connsiteX9" fmla="*/ 1394460 w 2705100"/>
                <a:gd name="connsiteY9" fmla="*/ 0 h 1676752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1339850 w 2705100"/>
                <a:gd name="connsiteY4" fmla="*/ 15328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523490 w 2705100"/>
                <a:gd name="connsiteY4" fmla="*/ 9715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698750 w 2705100"/>
                <a:gd name="connsiteY4" fmla="*/ 90805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1290 w 2705100"/>
                <a:gd name="connsiteY3" fmla="*/ 750570 h 1656080"/>
                <a:gd name="connsiteX4" fmla="*/ 2703830 w 2705100"/>
                <a:gd name="connsiteY4" fmla="*/ 948690 h 1656080"/>
                <a:gd name="connsiteX5" fmla="*/ 1827072 w 2705100"/>
                <a:gd name="connsiteY5" fmla="*/ 1412592 h 1656080"/>
                <a:gd name="connsiteX6" fmla="*/ 1287780 w 2705100"/>
                <a:gd name="connsiteY6" fmla="*/ 1656080 h 1656080"/>
                <a:gd name="connsiteX7" fmla="*/ 1282700 w 2705100"/>
                <a:gd name="connsiteY7" fmla="*/ 1562100 h 1656080"/>
                <a:gd name="connsiteX8" fmla="*/ 0 w 2705100"/>
                <a:gd name="connsiteY8" fmla="*/ 800100 h 1656080"/>
                <a:gd name="connsiteX9" fmla="*/ 1394460 w 2705100"/>
                <a:gd name="connsiteY9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5100 w 2705100"/>
                <a:gd name="connsiteY2" fmla="*/ 752741 h 1656080"/>
                <a:gd name="connsiteX3" fmla="*/ 2703830 w 2705100"/>
                <a:gd name="connsiteY3" fmla="*/ 948690 h 1656080"/>
                <a:gd name="connsiteX4" fmla="*/ 1827072 w 2705100"/>
                <a:gd name="connsiteY4" fmla="*/ 1412592 h 1656080"/>
                <a:gd name="connsiteX5" fmla="*/ 1287780 w 2705100"/>
                <a:gd name="connsiteY5" fmla="*/ 1656080 h 1656080"/>
                <a:gd name="connsiteX6" fmla="*/ 1282700 w 2705100"/>
                <a:gd name="connsiteY6" fmla="*/ 1562100 h 1656080"/>
                <a:gd name="connsiteX7" fmla="*/ 0 w 2705100"/>
                <a:gd name="connsiteY7" fmla="*/ 800100 h 1656080"/>
                <a:gd name="connsiteX8" fmla="*/ 1394460 w 2705100"/>
                <a:gd name="connsiteY8" fmla="*/ 0 h 1656080"/>
                <a:gd name="connsiteX0" fmla="*/ 1394460 w 2705100"/>
                <a:gd name="connsiteY0" fmla="*/ 0 h 1656080"/>
                <a:gd name="connsiteX1" fmla="*/ 2705100 w 2705100"/>
                <a:gd name="connsiteY1" fmla="*/ 746760 h 1656080"/>
                <a:gd name="connsiteX2" fmla="*/ 2703830 w 2705100"/>
                <a:gd name="connsiteY2" fmla="*/ 948690 h 1656080"/>
                <a:gd name="connsiteX3" fmla="*/ 1827072 w 2705100"/>
                <a:gd name="connsiteY3" fmla="*/ 1412592 h 1656080"/>
                <a:gd name="connsiteX4" fmla="*/ 1287780 w 2705100"/>
                <a:gd name="connsiteY4" fmla="*/ 1656080 h 1656080"/>
                <a:gd name="connsiteX5" fmla="*/ 1282700 w 2705100"/>
                <a:gd name="connsiteY5" fmla="*/ 1562100 h 1656080"/>
                <a:gd name="connsiteX6" fmla="*/ 0 w 2705100"/>
                <a:gd name="connsiteY6" fmla="*/ 800100 h 1656080"/>
                <a:gd name="connsiteX7" fmla="*/ 1394460 w 2705100"/>
                <a:gd name="connsiteY7" fmla="*/ 0 h 16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5100" h="1656080">
                  <a:moveTo>
                    <a:pt x="1394460" y="0"/>
                  </a:moveTo>
                  <a:lnTo>
                    <a:pt x="2705100" y="746760"/>
                  </a:lnTo>
                  <a:cubicBezTo>
                    <a:pt x="2704677" y="814070"/>
                    <a:pt x="2704253" y="881380"/>
                    <a:pt x="2703830" y="948690"/>
                  </a:cubicBezTo>
                  <a:cubicBezTo>
                    <a:pt x="2442057" y="1052524"/>
                    <a:pt x="2119325" y="1257958"/>
                    <a:pt x="1827072" y="1412592"/>
                  </a:cubicBezTo>
                  <a:cubicBezTo>
                    <a:pt x="1512688" y="1387075"/>
                    <a:pt x="1467544" y="1574917"/>
                    <a:pt x="1287780" y="1656080"/>
                  </a:cubicBezTo>
                  <a:lnTo>
                    <a:pt x="1282700" y="1562100"/>
                  </a:lnTo>
                  <a:lnTo>
                    <a:pt x="0" y="800100"/>
                  </a:lnTo>
                  <a:lnTo>
                    <a:pt x="13944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476" name="PA-11">
            <a:extLst>
              <a:ext uri="{FF2B5EF4-FFF2-40B4-BE49-F238E27FC236}">
                <a16:creationId xmlns:a16="http://schemas.microsoft.com/office/drawing/2014/main" id="{BF5130E6-81E6-4B49-B2EA-E66BC052CE2E}"/>
              </a:ext>
            </a:extLst>
          </p:cNvPr>
          <p:cNvSpPr>
            <a:spLocks/>
          </p:cNvSpPr>
          <p:nvPr>
            <p:custDataLst>
              <p:tags r:id="rId119"/>
            </p:custDataLst>
          </p:nvPr>
        </p:nvSpPr>
        <p:spPr>
          <a:xfrm>
            <a:off x="6017322" y="2986039"/>
            <a:ext cx="373318" cy="373318"/>
          </a:xfrm>
          <a:prstGeom prst="ellipse">
            <a:avLst/>
          </a:prstGeom>
          <a:gradFill flip="none" rotWithShape="1">
            <a:gsLst>
              <a:gs pos="44000">
                <a:schemeClr val="tx1">
                  <a:alpha val="0"/>
                </a:schemeClr>
              </a:gs>
              <a:gs pos="97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77" name="PA-箭头: 右 54">
            <a:extLst>
              <a:ext uri="{FF2B5EF4-FFF2-40B4-BE49-F238E27FC236}">
                <a16:creationId xmlns:a16="http://schemas.microsoft.com/office/drawing/2014/main" id="{B546EB61-521D-4101-8DB4-FE9E3CCC2B3A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 rot="19033894">
            <a:off x="5210462" y="6899313"/>
            <a:ext cx="308189" cy="292598"/>
          </a:xfrm>
          <a:custGeom>
            <a:avLst/>
            <a:gdLst>
              <a:gd name="connsiteX0" fmla="*/ 0 w 853440"/>
              <a:gd name="connsiteY0" fmla="*/ 202566 h 810264"/>
              <a:gd name="connsiteX1" fmla="*/ 44830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4830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483868 w 853440"/>
              <a:gd name="connsiteY1" fmla="*/ 202566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488948 w 853440"/>
              <a:gd name="connsiteY5" fmla="*/ 607698 h 810264"/>
              <a:gd name="connsiteX6" fmla="*/ 0 w 853440"/>
              <a:gd name="connsiteY6" fmla="*/ 607698 h 810264"/>
              <a:gd name="connsiteX7" fmla="*/ 0 w 853440"/>
              <a:gd name="connsiteY7" fmla="*/ 202566 h 810264"/>
              <a:gd name="connsiteX0" fmla="*/ 0 w 853440"/>
              <a:gd name="connsiteY0" fmla="*/ 202566 h 810264"/>
              <a:gd name="connsiteX1" fmla="*/ 504533 w 853440"/>
              <a:gd name="connsiteY1" fmla="*/ 267960 h 810264"/>
              <a:gd name="connsiteX2" fmla="*/ 448308 w 853440"/>
              <a:gd name="connsiteY2" fmla="*/ 0 h 810264"/>
              <a:gd name="connsiteX3" fmla="*/ 853440 w 853440"/>
              <a:gd name="connsiteY3" fmla="*/ 405132 h 810264"/>
              <a:gd name="connsiteX4" fmla="*/ 448308 w 853440"/>
              <a:gd name="connsiteY4" fmla="*/ 810264 h 810264"/>
              <a:gd name="connsiteX5" fmla="*/ 516284 w 853440"/>
              <a:gd name="connsiteY5" fmla="*/ 550116 h 810264"/>
              <a:gd name="connsiteX6" fmla="*/ 0 w 853440"/>
              <a:gd name="connsiteY6" fmla="*/ 607698 h 810264"/>
              <a:gd name="connsiteX7" fmla="*/ 0 w 853440"/>
              <a:gd name="connsiteY7" fmla="*/ 202566 h 81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" h="810264">
                <a:moveTo>
                  <a:pt x="0" y="202566"/>
                </a:moveTo>
                <a:lnTo>
                  <a:pt x="504533" y="267960"/>
                </a:lnTo>
                <a:lnTo>
                  <a:pt x="448308" y="0"/>
                </a:lnTo>
                <a:lnTo>
                  <a:pt x="853440" y="405132"/>
                </a:lnTo>
                <a:lnTo>
                  <a:pt x="448308" y="810264"/>
                </a:lnTo>
                <a:lnTo>
                  <a:pt x="516284" y="550116"/>
                </a:lnTo>
                <a:lnTo>
                  <a:pt x="0" y="607698"/>
                </a:lnTo>
                <a:lnTo>
                  <a:pt x="0" y="20256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0" name="文本框 349">
            <a:extLst>
              <a:ext uri="{FF2B5EF4-FFF2-40B4-BE49-F238E27FC236}">
                <a16:creationId xmlns:a16="http://schemas.microsoft.com/office/drawing/2014/main" id="{BB84117A-94A6-4777-9835-E4BA3B17C321}"/>
              </a:ext>
            </a:extLst>
          </p:cNvPr>
          <p:cNvSpPr txBox="1"/>
          <p:nvPr/>
        </p:nvSpPr>
        <p:spPr>
          <a:xfrm>
            <a:off x="2925344" y="652710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>
                    <a:lumMod val="85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316369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8000"/>
    </mc:Choice>
    <mc:Fallback xmlns=""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6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7167725 -0.1299579 0.1433545 -0.2599158 0.157595 -0.3527427 C 0.1718355 -0.4455696 0.1473102 -0.5353023 0.08544307 -0.556962 " pathEditMode="relative">
                                      <p:cBhvr from="" to="">
                                        <p:cTn id="8" dur="64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6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C 0.07162 -0.12986 0.14336 -0.25995 0.15756 -0.35278 C 0.17188 -0.4456 0.14727 -0.53541 0.08542 -0.55694 " pathEditMode="relative" rAng="0" ptsTypes="AAA">
                                      <p:cBhvr from="" to="">
                                        <p:cTn id="10" dur="64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-278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decel="100000" fill="hold" grpId="1" nodeType="withEffect">
                                  <p:stCondLst>
                                    <p:cond delay="322"/>
                                  </p:stCondLst>
                                  <p:childTnLst>
                                    <p:animRot by="-6720000">
                                      <p:cBhvr>
                                        <p:cTn id="12" dur="322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decel="100000" fill="hold" grpId="1" nodeType="withEffect">
                                  <p:stCondLst>
                                    <p:cond delay="322"/>
                                  </p:stCondLst>
                                  <p:childTnLst>
                                    <p:animRot by="-6720000">
                                      <p:cBhvr>
                                        <p:cTn id="14" dur="322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43"/>
                            </p:stCondLst>
                            <p:childTnLst>
                              <p:par>
                                <p:cTn id="16" presetID="6" presetClass="emph" presetSubtype="0" accel="50000" decel="50000" autoRev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60" fill="hold"/>
                                        <p:tgtEl>
                                          <p:spTgt spid="4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60" fill="hold"/>
                                        <p:tgtEl>
                                          <p:spTgt spid="4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0" presetClass="entr" presetSubtype="0" fill="hold" grpId="0" nodeType="withEffect">
                                  <p:stCondLst>
                                    <p:cond delay="64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81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Effect transition="out" filter="fade">
                                      <p:cBhvr>
                                        <p:cTn id="23" dur="81" decel="100000">
                                          <p:stCondLst>
                                            <p:cond delay="81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64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64"/>
                            </p:stCondLst>
                            <p:childTnLst>
                              <p:par>
                                <p:cTn id="135" presetID="0" presetClass="path" presetSubtype="0" repeatCount="90000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0694 L -0.00195 0.00185 L 0.00156 0.00185 L -0.00169 0.00671 L 0.00039 3.7037E-7 L -0.00039 0.00694 L -0.0013 0.00023 L 0.00104 0.00602 L -0.00208 0.00393 C -0.00208 0.0037 -0.00208 0.00393 -0.00208 0.0037 C -0.00208 0.00393 -0.00208 0.0037 -0.00195 0.00393 C -0.00195 0.0037 -0.00195 0.00393 -0.00195 0.0037 L 0.00117 0.00093 L -0.00104 0.00694 L -0.00143 0.00069 L 0.0013 0.00417 L -0.00182 0.00532 L -0.00052 0.00046 L 0.00117 0.00532 L -0.00208 0.00278 L 0.00078 0.00069 L 0.00052 0.00671 L -0.00182 0.00116 L 0.0013 0.00324 L -4.16667E-7 0.00694 L -4.16667E-7 0.00671 L -4.16667E-7 0.00694 Z " pathEditMode="relative" rAng="0" ptsTypes="AAAAAAAAAAAAAAAAAAAAAAAAAAA">
                                      <p:cBhvr from="" to="">
                                        <p:cTn id="136" dur="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47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repeatCount="250000" ac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138" dur="6" ac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3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2" presetClass="path" presetSubtype="0" repeatCount="250000" accel="100000" autoRev="1" fill="hold" grpId="0" nodeType="withEffect">
                                  <p:stCondLst>
                                    <p:cond delay="16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146" dur="5" ac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4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4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path" presetSubtype="0" repeatCount="250000" accel="100000" autoRev="1" fill="hold" grpId="0" nodeType="withEffect">
                                  <p:stCondLst>
                                    <p:cond delay="32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154" dur="4" ac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5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5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2" presetClass="path" presetSubtype="0" repeatCount="250000" accel="100000" autoRev="1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162" dur="5" ac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6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6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42" presetClass="path" presetSubtype="0" repeatCount="250000" accel="100000" autoRev="1" fill="hold" grpId="0" nodeType="withEffect">
                                  <p:stCondLst>
                                    <p:cond delay="64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170" dur="3" ac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1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72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3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4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repeatCount="250000" accel="100000" autoRev="1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178" dur="4" ac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79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0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1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2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42" presetClass="path" presetSubtype="0" repeatCount="250000" accel="100000" autoRev="1" fill="hold" grpId="0" nodeType="withEffect">
                                  <p:stCondLst>
                                    <p:cond delay="96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186" dur="5" ac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8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8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42" presetClass="path" presetSubtype="0" repeatCount="250000" accel="100000" autoRev="1" fill="hold" grpId="0" nodeType="withEffect">
                                  <p:stCondLst>
                                    <p:cond delay="113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194" dur="5" ac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195" dur="3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196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7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8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3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42" presetClass="path" presetSubtype="0" repeatCount="250000" accel="100000" autoRev="1" fill="hold" grpId="0" nodeType="withEffect">
                                  <p:stCondLst>
                                    <p:cond delay="129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202" dur="4" ac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0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0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42" presetClass="path" presetSubtype="0" repeatCount="250000" accel="100000" autoRev="1" fill="hold" grpId="0" nodeType="withEffect">
                                  <p:stCondLst>
                                    <p:cond delay="145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210" dur="3" ac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1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12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3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4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42" presetClass="path" presetSubtype="0" repeatCount="250000" accel="100000" autoRev="1" fill="hold" grpId="0" nodeType="withEffect">
                                  <p:stCondLst>
                                    <p:cond delay="161"/>
                                  </p:stCondLst>
                                  <p:childTnLst>
                                    <p:animMotion origin="layout" path="M 0 2.96296E-6 L -0.6724 0.68611 " pathEditMode="relative" rAng="0" ptsTypes="AA">
                                      <p:cBhvr>
                                        <p:cTn id="218" dur="6" ac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19" dur="3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0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1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2" dur="3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" dur="3" accel="100000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accel="100000" fill="hold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42" presetClass="path" presetSubtype="0" repeatCount="250000" accel="100000" autoRev="1" fill="hold" grpId="0" nodeType="withEffect">
                                  <p:stCondLst>
                                    <p:cond delay="177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226" dur="5" ac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27" dur="3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28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9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0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3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2" presetClass="path" presetSubtype="0" repeatCount="250000" accel="100000" autoRev="1" fill="hold" grpId="0" nodeType="withEffect">
                                  <p:stCondLst>
                                    <p:cond delay="193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234" dur="3" ac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35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36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7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8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42" presetClass="path" presetSubtype="0" repeatCount="250000" accel="100000" autoRev="1" fill="hold" grpId="0" nodeType="withEffect">
                                  <p:stCondLst>
                                    <p:cond delay="209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242" dur="3" ac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43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44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5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6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42" presetClass="path" presetSubtype="0" repeatCount="250000" accel="100000" autoRev="1" fill="hold" grpId="0" nodeType="withEffect">
                                  <p:stCondLst>
                                    <p:cond delay="225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250" dur="4" ac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5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2" presetClass="path" presetSubtype="0" repeatCount="250000" accel="100000" autoRev="1" fill="hold" grpId="0" nodeType="withEffect">
                                  <p:stCondLst>
                                    <p:cond delay="241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258" dur="4" ac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5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42" presetClass="path" presetSubtype="0" repeatCount="250000" accel="100000" autoRev="1" fill="hold" grpId="0" nodeType="withEffect">
                                  <p:stCondLst>
                                    <p:cond delay="257"/>
                                  </p:stCondLst>
                                  <p:childTnLst>
                                    <p:animMotion origin="layout" path="M 0 3.7037E-6 L -0.6724 0.68611 " pathEditMode="relative" rAng="0" ptsTypes="AA">
                                      <p:cBhvr>
                                        <p:cTn id="266" dur="4" ac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6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6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42" presetClass="path" presetSubtype="0" repeatCount="250000" accel="100000" autoRev="1" fill="hold" grpId="0" nodeType="withEffect">
                                  <p:stCondLst>
                                    <p:cond delay="273"/>
                                  </p:stCondLst>
                                  <p:childTnLst>
                                    <p:animMotion origin="layout" path="M 0 7.40741E-7 L -0.6724 0.68611 " pathEditMode="relative" rAng="0" ptsTypes="AA">
                                      <p:cBhvr>
                                        <p:cTn id="274" dur="4" ac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7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7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42" presetClass="path" presetSubtype="0" repeatCount="250000" accel="100000" autoRev="1" fill="hold" grpId="0" nodeType="withEffect">
                                  <p:stCondLst>
                                    <p:cond delay="289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282" dur="3" ac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83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84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5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6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path" presetSubtype="0" repeatCount="250000" accel="100000" autoRev="1" fill="hold" grpId="0" nodeType="withEffect">
                                  <p:stCondLst>
                                    <p:cond delay="305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290" dur="5" ac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1" dur="3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292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3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4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5" dur="3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42" presetClass="path" presetSubtype="0" repeatCount="250000" accel="100000" autoRev="1" fill="hold" grpId="0" nodeType="withEffect">
                                  <p:stCondLst>
                                    <p:cond delay="322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298" dur="5" ac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299" dur="2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0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1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2" dur="2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2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2" presetClass="path" presetSubtype="0" repeatCount="250000" accel="100000" autoRev="1" fill="hold" grpId="0" nodeType="withEffect">
                                  <p:stCondLst>
                                    <p:cond delay="338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306" dur="4" ac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0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0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42" presetClass="path" presetSubtype="0" repeatCount="250000" accel="100000" autoRev="1" fill="hold" grpId="0" nodeType="withEffect">
                                  <p:stCondLst>
                                    <p:cond delay="354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314" dur="6" ac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15" dur="3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16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7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8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9" dur="3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42" presetClass="path" presetSubtype="0" repeatCount="250000" accel="100000" autoRev="1" fill="hold" grpId="0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0 1.48148E-6 L -0.6724 0.68611 " pathEditMode="relative" rAng="0" ptsTypes="AA">
                                      <p:cBhvr>
                                        <p:cTn id="322" dur="4" ac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2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2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42" presetClass="path" presetSubtype="0" repeatCount="250000" accel="100000" autoRev="1" fill="hold" grpId="0" nodeType="withEffect">
                                  <p:stCondLst>
                                    <p:cond delay="386"/>
                                  </p:stCondLst>
                                  <p:childTnLst>
                                    <p:animMotion origin="layout" path="M 0 -1.48148E-6 L -0.6724 0.68611 " pathEditMode="relative" rAng="0" ptsTypes="AA">
                                      <p:cBhvr>
                                        <p:cTn id="330" dur="3" ac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1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32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3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4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5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42" presetClass="path" presetSubtype="0" repeatCount="250000" accel="100000" autoRev="1" fill="hold" grpId="0" nodeType="withEffect">
                                  <p:stCondLst>
                                    <p:cond delay="402"/>
                                  </p:stCondLst>
                                  <p:childTnLst>
                                    <p:animMotion origin="layout" path="M 0 -4.44444E-6 L -0.6724 0.68612 " pathEditMode="relative" rAng="0" ptsTypes="AA">
                                      <p:cBhvr>
                                        <p:cTn id="338" dur="5" ac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3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2" presetClass="path" presetSubtype="0" repeatCount="250000" accel="100000" autoRev="1" fill="hold" grpId="0" nodeType="withEffect">
                                  <p:stCondLst>
                                    <p:cond delay="418"/>
                                  </p:stCondLst>
                                  <p:childTnLst>
                                    <p:animMotion origin="layout" path="M 0 2.59259E-6 L -0.6724 0.68611 " pathEditMode="relative" rAng="0" ptsTypes="AA">
                                      <p:cBhvr>
                                        <p:cTn id="346" dur="4" ac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47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4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9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42" presetClass="path" presetSubtype="0" repeatCount="250000" accel="100000" autoRev="1" fill="hold" grpId="0" nodeType="withEffect">
                                  <p:stCondLst>
                                    <p:cond delay="434"/>
                                  </p:stCondLst>
                                  <p:childTnLst>
                                    <p:animMotion origin="layout" path="M 0 -3.7037E-7 L -0.6724 0.68611 " pathEditMode="relative" rAng="0" ptsTypes="AA">
                                      <p:cBhvr>
                                        <p:cTn id="354" dur="3" ac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55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56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7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8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9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42" presetClass="path" presetSubtype="0" repeatCount="250000" accel="100000" autoRev="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0 -3.33333E-6 L -0.6724 0.68611 " pathEditMode="relative" rAng="0" ptsTypes="AA">
                                      <p:cBhvr>
                                        <p:cTn id="362" dur="3" ac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63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64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5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6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7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42" presetClass="path" presetSubtype="0" repeatCount="250000" accel="100000" autoRev="1" fill="hold" grpId="0" nodeType="withEffect">
                                  <p:stCondLst>
                                    <p:cond delay="466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370" dur="5" ac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7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2" presetClass="path" presetSubtype="0" repeatCount="250000" accel="100000" autoRev="1" fill="hold" grpId="0" nodeType="withEffect">
                                  <p:stCondLst>
                                    <p:cond delay="482"/>
                                  </p:stCondLst>
                                  <p:childTnLst>
                                    <p:animMotion origin="layout" path="M 0 -7.40741E-7 L -0.6724 0.68611 " pathEditMode="relative" rAng="0" ptsTypes="AA">
                                      <p:cBhvr>
                                        <p:cTn id="378" dur="4" ac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7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42" presetClass="path" presetSubtype="0" repeatCount="250000" accel="100000" autoRev="1" fill="hold" grpId="0" nodeType="withEffect">
                                  <p:stCondLst>
                                    <p:cond delay="498"/>
                                  </p:stCondLst>
                                  <p:childTnLst>
                                    <p:animMotion origin="layout" path="M 0 -3.7037E-6 L -0.6724 0.68611 " pathEditMode="relative" rAng="0" ptsTypes="AA">
                                      <p:cBhvr>
                                        <p:cTn id="386" dur="3" ac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87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88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9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0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1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42" presetClass="path" presetSubtype="0" repeatCount="250000" accel="100000" autoRev="1" fill="hold" grpId="0" nodeType="withEffect">
                                  <p:stCondLst>
                                    <p:cond delay="514"/>
                                  </p:stCondLst>
                                  <p:childTnLst>
                                    <p:animMotion origin="layout" path="M 0 3.33333E-6 L -0.6724 0.68611 " pathEditMode="relative" rAng="0" ptsTypes="AA">
                                      <p:cBhvr>
                                        <p:cTn id="394" dur="5" ac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39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39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42" presetClass="path" presetSubtype="0" repeatCount="250000" accel="100000" autoRev="1" fill="hold" grpId="0" nodeType="withEffect">
                                  <p:stCondLst>
                                    <p:cond delay="531"/>
                                  </p:stCondLst>
                                  <p:childTnLst>
                                    <p:animMotion origin="layout" path="M 0 3.7037E-7 L -0.6724 0.68611 " pathEditMode="relative" rAng="0" ptsTypes="AA">
                                      <p:cBhvr>
                                        <p:cTn id="402" dur="4" ac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0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0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42" presetClass="path" presetSubtype="0" repeatCount="250000" accel="100000" autoRev="1" fill="hold" grpId="0" nodeType="withEffect">
                                  <p:stCondLst>
                                    <p:cond delay="547"/>
                                  </p:stCondLst>
                                  <p:childTnLst>
                                    <p:animMotion origin="layout" path="M 0 -2.59259E-6 L -0.6724 0.68611 " pathEditMode="relative" rAng="0" ptsTypes="AA">
                                      <p:cBhvr>
                                        <p:cTn id="410" dur="5" accel="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1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1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42" presetClass="path" presetSubtype="0" repeatCount="250000" accel="100000" autoRev="1" fill="hold" grpId="0" nodeType="withEffect">
                                  <p:stCondLst>
                                    <p:cond delay="563"/>
                                  </p:stCondLst>
                                  <p:childTnLst>
                                    <p:animMotion origin="layout" path="M 0 4.44444E-6 L -0.6724 0.68611 " pathEditMode="relative" rAng="0" ptsTypes="AA">
                                      <p:cBhvr>
                                        <p:cTn id="418" dur="4" ac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19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20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1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3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42" presetClass="path" presetSubtype="0" repeatCount="250000" accel="100000" autoRev="1" fill="hold" grpId="0" nodeType="withEffect">
                                  <p:stCondLst>
                                    <p:cond delay="579"/>
                                  </p:stCondLst>
                                  <p:childTnLst>
                                    <p:animMotion origin="layout" path="M 0 0 L -0.6724 0.68611 " pathEditMode="relative" rAng="0" ptsTypes="AA">
                                      <p:cBhvr>
                                        <p:cTn id="426" dur="5" ac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27" dur="3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28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9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0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1" dur="3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42" presetClass="path" presetSubtype="0" repeatCount="250000" accel="100000" autoRev="1" fill="hold" grpId="0" nodeType="withEffect">
                                  <p:stCondLst>
                                    <p:cond delay="595"/>
                                  </p:stCondLst>
                                  <p:childTnLst>
                                    <p:animMotion origin="layout" path="M 0 -2.96296E-6 L -0.6724 0.68611 " pathEditMode="relative" rAng="0" ptsTypes="AA">
                                      <p:cBhvr>
                                        <p:cTn id="434" dur="5" ac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3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3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42" presetClass="path" presetSubtype="0" repeatCount="250000" accel="100000" autoRev="1" fill="hold" grpId="0" nodeType="withEffect">
                                  <p:stCondLst>
                                    <p:cond delay="611"/>
                                  </p:stCondLst>
                                  <p:childTnLst>
                                    <p:animMotion origin="layout" path="M 0 4.07407E-6 L -0.6724 0.68611 " pathEditMode="relative" rAng="0" ptsTypes="AA">
                                      <p:cBhvr>
                                        <p:cTn id="442" dur="5" ac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43" dur="3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44" dur="3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5" dur="3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6" dur="3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7" dur="3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accel="100000" fill="hold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42" presetClass="path" presetSubtype="0" repeatCount="250000" accel="100000" autoRev="1" fill="hold" grpId="0" nodeType="withEffect">
                                  <p:stCondLst>
                                    <p:cond delay="627"/>
                                  </p:stCondLst>
                                  <p:childTnLst>
                                    <p:animMotion origin="layout" path="M 0 1.11111E-6 L -0.6724 0.68611 " pathEditMode="relative" rAng="0" ptsTypes="AA">
                                      <p:cBhvr>
                                        <p:cTn id="450" dur="4" ac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5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5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42" presetClass="path" presetSubtype="0" repeatCount="250000" accel="100000" autoRev="1" fill="hold" grpId="0" nodeType="withEffect">
                                  <p:stCondLst>
                                    <p:cond delay="643"/>
                                  </p:stCondLst>
                                  <p:childTnLst>
                                    <p:animMotion origin="layout" path="M 0 -1.85185E-6 L -0.6724 0.68611 " pathEditMode="relative" rAng="0" ptsTypes="AA">
                                      <p:cBhvr>
                                        <p:cTn id="458" dur="5" accel="10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59" dur="3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60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1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2" dur="3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3" dur="3" accel="100000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42" presetClass="path" presetSubtype="0" repeatCount="250000" accel="100000" autoRev="1" fill="hold" grpId="0" nodeType="withEffect">
                                  <p:stCondLst>
                                    <p:cond delay="659"/>
                                  </p:stCondLst>
                                  <p:childTnLst>
                                    <p:animMotion origin="layout" path="M 0 -4.81481E-6 L -0.6724 0.68612 " pathEditMode="relative" rAng="0" ptsTypes="AA">
                                      <p:cBhvr>
                                        <p:cTn id="466" dur="4" accel="100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67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68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9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0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1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42" presetClass="path" presetSubtype="0" repeatCount="250000" accel="100000" autoRev="1" fill="hold" grpId="0" nodeType="withEffect">
                                  <p:stCondLst>
                                    <p:cond delay="675"/>
                                  </p:stCondLst>
                                  <p:childTnLst>
                                    <p:animMotion origin="layout" path="M 0 2.22222E-6 L -0.6724 0.68611 " pathEditMode="relative" rAng="0" ptsTypes="AA">
                                      <p:cBhvr>
                                        <p:cTn id="474" dur="4" accel="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75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7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7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8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9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42" presetClass="path" presetSubtype="0" repeatCount="250000" accel="100000" autoRev="1" fill="hold" grpId="0" nodeType="withEffect">
                                  <p:stCondLst>
                                    <p:cond delay="691"/>
                                  </p:stCondLst>
                                  <p:childTnLst>
                                    <p:animMotion origin="layout" path="M 0 -2.22222E-6 L -0.6724 0.68611 " pathEditMode="relative" rAng="0" ptsTypes="AA">
                                      <p:cBhvr>
                                        <p:cTn id="482" dur="5" ac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83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8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5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6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7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accel="100000" fill="hold">
                                          <p:stCondLst>
                                            <p:cond delay="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42" presetClass="path" presetSubtype="0" repeatCount="250000" accel="100000" autoRev="1" fill="hold" grpId="0" nodeType="withEffect">
                                  <p:stCondLst>
                                    <p:cond delay="707"/>
                                  </p:stCondLst>
                                  <p:childTnLst>
                                    <p:animMotion origin="layout" path="M 0 4.81481E-6 L -0.6724 0.68611 " pathEditMode="relative" rAng="0" ptsTypes="AA">
                                      <p:cBhvr>
                                        <p:cTn id="490" dur="5" ac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91" dur="2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492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3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4" dur="2" accel="100000" fill="hold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5" dur="2" accel="100000">
                                          <p:stCondLst>
                                            <p:cond delay="4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6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42" presetClass="path" presetSubtype="0" repeatCount="250000" accel="100000" autoRev="1" fill="hold" grpId="0" nodeType="withEffect">
                                  <p:stCondLst>
                                    <p:cond delay="723"/>
                                  </p:stCondLst>
                                  <p:childTnLst>
                                    <p:animMotion origin="layout" path="M 0 1.85185E-6 L -0.6724 0.68611 " pathEditMode="relative" rAng="0" ptsTypes="AA">
                                      <p:cBhvr>
                                        <p:cTn id="498" dur="3" accel="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499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00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1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2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3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4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42" presetClass="path" presetSubtype="0" repeatCount="250000" accel="100000" autoRev="1" fill="hold" grpId="0" nodeType="withEffect">
                                  <p:stCondLst>
                                    <p:cond delay="740"/>
                                  </p:stCondLst>
                                  <p:childTnLst>
                                    <p:animMotion origin="layout" path="M 0 -1.11111E-6 L -0.6724 0.68611 " pathEditMode="relative" rAng="0" ptsTypes="AA">
                                      <p:cBhvr>
                                        <p:cTn id="506" dur="3" accel="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07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08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9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0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1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2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42" presetClass="path" presetSubtype="0" repeatCount="250000" accel="100000" autoRev="1" fill="hold" grpId="0" nodeType="withEffect">
                                  <p:stCondLst>
                                    <p:cond delay="756"/>
                                  </p:stCondLst>
                                  <p:childTnLst>
                                    <p:animMotion origin="layout" path="M 0 -4.07407E-6 L -0.6724 0.68612 " pathEditMode="relative" rAng="0" ptsTypes="AA">
                                      <p:cBhvr>
                                        <p:cTn id="514" dur="3" ac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20" y="34306"/>
                                    </p:animMotion>
                                    <p:animMotion origin="layout" path="M -0.6723899 0.68611 L -0.6153599 0.40116 C -0.6037699 0.34121 -0.5801999 0.25949 -0.5512899 0.17778 C -0.5187399 0.08496 -0.48853 0.01343 -0.4636599 -0.03078 L -0.3445199 -0.24653" pathEditMode="relative">
                                      <p:cBhvr from="" to="">
                                        <p:cTn id="515" dur="2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to="" calcmode="lin" valueType="num">
                                      <p:cBhvr>
                                        <p:cTn id="516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7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8" dur="2" accel="100000" fill="hold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8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9" dur="2" accel="10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0" dur="1" accel="100000" fill="hold">
                                          <p:stCondLst>
                                            <p:cond delay="5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42" presetClass="path" presetSubtype="0" repeatCount="100000" accel="100000" fill="hold" nodeType="withEffect">
                                  <p:stCondLst>
                                    <p:cond delay="548"/>
                                  </p:stCondLst>
                                  <p:childTnLst>
                                    <p:animMotion origin="layout" path="M 2.08333E-7 -4.44444E-6 L -1.6082 1.66204 " pathEditMode="relative" rAng="0" ptsTypes="AA">
                                      <p:cBhvr>
                                        <p:cTn id="522" dur="3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42" presetClass="path" presetSubtype="0" repeatCount="100000" accel="100000" fill="hold" nodeType="withEffect">
                                  <p:stCondLst>
                                    <p:cond delay="297"/>
                                  </p:stCondLst>
                                  <p:childTnLst>
                                    <p:animMotion origin="layout" path="M 2.29167E-6 -4.44444E-6 L -1.60821 1.66204 " pathEditMode="relative" rAng="0" ptsTypes="AA">
                                      <p:cBhvr>
                                        <p:cTn id="524" dur="25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repeatCount="100000" accel="100000" fill="hold" nodeType="withEffect">
                                  <p:stCondLst>
                                    <p:cond delay="222"/>
                                  </p:stCondLst>
                                  <p:childTnLst>
                                    <p:animMotion origin="layout" path="M -4.375E-6 -4.44444E-6 L -1.6082 1.66204 " pathEditMode="relative" rAng="0" ptsTypes="AA">
                                      <p:cBhvr>
                                        <p:cTn id="526" dur="19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42" presetClass="path" presetSubtype="0" repeatCount="20000" accel="100000" fill="hold" nodeType="withEffect">
                                  <p:stCondLst>
                                    <p:cond delay="249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528" dur="69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42" presetClass="path" presetSubtype="0" repeatCount="20000" accel="100000" fill="hold" nodeType="withEffect">
                                  <p:stCondLst>
                                    <p:cond delay="260"/>
                                  </p:stCondLst>
                                  <p:childTnLst>
                                    <p:animMotion origin="layout" path="M -2.22045E-16 0 L -1.6082 1.66204 " pathEditMode="relative" rAng="0" ptsTypes="AA">
                                      <p:cBhvr>
                                        <p:cTn id="530" dur="57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repeatCount="100000" accel="100000" fill="hold" nodeType="withEffect">
                                  <p:stCondLst>
                                    <p:cond delay="327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532" dur="34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42" presetClass="path" presetSubtype="0" repeatCount="100000" accel="100000" fill="hold" nodeType="withEffect">
                                  <p:stCondLst>
                                    <p:cond delay="568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534" dur="3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42" presetClass="path" presetSubtype="0" repeatCount="100000" accel="100000" fill="hold" nodeType="withEffect">
                                  <p:stCondLst>
                                    <p:cond delay="175"/>
                                  </p:stCondLst>
                                  <p:childTnLst>
                                    <p:animMotion origin="layout" path="M -2.22045E-16 7.40741E-7 L -1.6082 1.66204 " pathEditMode="relative" rAng="0" ptsTypes="AA">
                                      <p:cBhvr>
                                        <p:cTn id="536" dur="2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42" presetClass="path" presetSubtype="0" repeatCount="20000" accel="100000" fill="hold" nodeType="withEffect">
                                  <p:stCondLst>
                                    <p:cond delay="172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538" dur="68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42" presetClass="path" presetSubtype="0" repeatCount="20000" accel="100000" fill="hold" nodeType="withEffect">
                                  <p:stCondLst>
                                    <p:cond delay="269"/>
                                  </p:stCondLst>
                                  <p:childTnLst>
                                    <p:animMotion origin="layout" path="M -2.22045E-16 2.22222E-6 L -1.6082 1.66203 " pathEditMode="relative" rAng="0" ptsTypes="AA">
                                      <p:cBhvr>
                                        <p:cTn id="540" dur="51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repeatCount="20000" accel="100000" fill="hold" nodeType="withEffect">
                                  <p:stCondLst>
                                    <p:cond delay="370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542" dur="67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repeatCount="20000" accel="100000" fill="hold" nodeType="withEffect">
                                  <p:stCondLst>
                                    <p:cond delay="379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544" dur="42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42" presetClass="path" presetSubtype="0" repeatCount="20000" accel="100000" fill="hold" nodeType="withEffect">
                                  <p:stCondLst>
                                    <p:cond delay="301"/>
                                  </p:stCondLst>
                                  <p:childTnLst>
                                    <p:animMotion origin="layout" path="M 4.16667E-6 -4.44444E-6 L -1.60821 1.66204 " pathEditMode="relative" rAng="0" ptsTypes="AA">
                                      <p:cBhvr>
                                        <p:cTn id="546" dur="102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repeatCount="20000" accel="100000" fill="hold" nodeType="withEffect">
                                  <p:stCondLst>
                                    <p:cond delay="378"/>
                                  </p:stCondLst>
                                  <p:childTnLst>
                                    <p:animMotion origin="layout" path="M -2.22045E-16 2.96296E-6 L -1.6082 1.66203 " pathEditMode="relative" rAng="0" ptsTypes="AA">
                                      <p:cBhvr>
                                        <p:cTn id="548" dur="49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repeatCount="100000" accel="100000" fill="hold" nodeType="withEffect">
                                  <p:stCondLst>
                                    <p:cond delay="605"/>
                                  </p:stCondLst>
                                  <p:childTnLst>
                                    <p:animMotion origin="layout" path="M -3.95833E-6 -4.44444E-6 L -1.6082 1.66204 " pathEditMode="relative" rAng="0" ptsTypes="AA">
                                      <p:cBhvr>
                                        <p:cTn id="550" dur="29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42" presetClass="path" presetSubtype="0" repeatCount="100000" ac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4.375E-6 -4.44444E-6 L -1.60821 1.66204 " pathEditMode="relative" rAng="0" ptsTypes="AA">
                                      <p:cBhvr>
                                        <p:cTn id="552" dur="27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repeatCount="20000" accel="100000" fill="hold" nodeType="withEffect">
                                  <p:stCondLst>
                                    <p:cond delay="609"/>
                                  </p:stCondLst>
                                  <p:childTnLst>
                                    <p:animMotion origin="layout" path="M -2.22045E-16 3.7037E-6 L -1.6082 1.66203 " pathEditMode="relative" rAng="0" ptsTypes="AA">
                                      <p:cBhvr>
                                        <p:cTn id="554" dur="53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42" presetClass="path" presetSubtype="0" repeatCount="100000" accel="100000" fill="hold" nodeType="withEffect">
                                  <p:stCondLst>
                                    <p:cond delay="471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56" dur="2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7" presetID="42" presetClass="path" presetSubtype="0" repeatCount="20000" accel="100000" fill="hold" nodeType="withEffect">
                                  <p:stCondLst>
                                    <p:cond delay="764"/>
                                  </p:stCondLst>
                                  <p:childTnLst>
                                    <p:animMotion origin="layout" path="M 4.16667E-7 -4.44444E-6 L -1.6082 1.66204 " pathEditMode="relative" rAng="0" ptsTypes="AA">
                                      <p:cBhvr>
                                        <p:cTn id="558" dur="58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59" presetID="42" presetClass="path" presetSubtype="0" repeatCount="100000" accel="100000" fill="hold" nodeType="withEffect">
                                  <p:stCondLst>
                                    <p:cond delay="576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60" dur="34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1" presetID="42" presetClass="path" presetSubtype="0" repeatCount="100000" accel="100000" fill="hold" nodeType="withEffect">
                                  <p:stCondLst>
                                    <p:cond delay="398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62" dur="15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3" presetID="42" presetClass="path" presetSubtype="0" repeatCount="100000" accel="100000" fill="hold" nodeType="withEffect">
                                  <p:stCondLst>
                                    <p:cond delay="756"/>
                                  </p:stCondLst>
                                  <p:childTnLst>
                                    <p:animMotion origin="layout" path="M -2.22045E-16 4.44444E-6 L -1.6082 1.66203 " pathEditMode="relative" rAng="0" ptsTypes="AA">
                                      <p:cBhvr>
                                        <p:cTn id="564" dur="25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5" presetID="42" presetClass="path" presetSubtype="0" repeatCount="80000" accel="100000" fill="hold" nodeType="withEffect">
                                  <p:stCondLst>
                                    <p:cond delay="491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566" dur="3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67" presetID="42" presetClass="path" presetSubtype="0" repeatCount="20000" accel="100000" fill="hold" nodeType="withEffect">
                                  <p:stCondLst>
                                    <p:cond delay="847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68" dur="6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69" presetID="42" presetClass="path" presetSubtype="0" repeatCount="100000" accel="100000" fill="hold" nodeType="withEffect">
                                  <p:stCondLst>
                                    <p:cond delay="467"/>
                                  </p:stCondLst>
                                  <p:childTnLst>
                                    <p:animMotion origin="layout" path="M -2.22045E-16 -4.07407E-6 L -1.6082 1.66204 " pathEditMode="relative" rAng="0" ptsTypes="AA">
                                      <p:cBhvr>
                                        <p:cTn id="570" dur="12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1" presetID="42" presetClass="path" presetSubtype="0" repeatCount="20000" accel="100000" fill="hold" nodeType="withEffect">
                                  <p:stCondLst>
                                    <p:cond delay="746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72" dur="37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73" presetID="42" presetClass="path" presetSubtype="0" repeatCount="100000" accel="100000" fill="hold" nodeType="withEffect">
                                  <p:stCondLst>
                                    <p:cond delay="786"/>
                                  </p:stCondLst>
                                  <p:childTnLst>
                                    <p:animMotion origin="layout" path="M -2.22045E-16 -4.81481E-6 L -1.6082 1.66204 " pathEditMode="relative" rAng="0" ptsTypes="AA">
                                      <p:cBhvr>
                                        <p:cTn id="574" dur="24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5" presetID="42" presetClass="path" presetSubtype="0" repeatCount="50000" accel="100000" fill="hold" nodeType="withEffect">
                                  <p:stCondLst>
                                    <p:cond delay="817"/>
                                  </p:stCondLst>
                                  <p:childTnLst>
                                    <p:animMotion origin="layout" path="M 1.66667E-6 -4.44444E-6 L -1.6082 1.66204 " pathEditMode="relative" rAng="0" ptsTypes="AA">
                                      <p:cBhvr>
                                        <p:cTn id="576" dur="35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7" presetID="42" presetClass="path" presetSubtype="0" repeatCount="50000" accel="100000" fill="hold" nodeType="withEffect">
                                  <p:stCondLst>
                                    <p:cond delay="838"/>
                                  </p:stCondLst>
                                  <p:childTnLst>
                                    <p:animMotion origin="layout" path="M 3.95833E-6 -2.59259E-6 L -1.60821 1.66204 " pathEditMode="relative" rAng="0" ptsTypes="AA">
                                      <p:cBhvr>
                                        <p:cTn id="578" dur="32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79" presetID="42" presetClass="path" presetSubtype="0" repeatCount="20000" accel="100000" fill="hold" nodeType="withEffect">
                                  <p:stCondLst>
                                    <p:cond delay="844"/>
                                  </p:stCondLst>
                                  <p:childTnLst>
                                    <p:animMotion origin="layout" path="M 2.29167E-6 -4.81481E-6 L -1.60821 1.66204 " pathEditMode="relative" rAng="0" ptsTypes="AA">
                                      <p:cBhvr>
                                        <p:cTn id="580" dur="64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81" presetID="42" presetClass="path" presetSubtype="0" repeatCount="40000" accel="100000" fill="hold" nodeType="withEffect">
                                  <p:stCondLst>
                                    <p:cond delay="619"/>
                                  </p:stCondLst>
                                  <p:childTnLst>
                                    <p:animMotion origin="layout" path="M 2.08333E-6 -4.44444E-6 L -1.60821 1.66204 " pathEditMode="relative" rAng="0" ptsTypes="AA">
                                      <p:cBhvr>
                                        <p:cTn id="582" dur="68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83" presetID="42" presetClass="path" presetSubtype="0" repeatCount="35000" accel="100000" fill="hold" nodeType="withEffect">
                                  <p:stCondLst>
                                    <p:cond delay="683"/>
                                  </p:stCondLst>
                                  <p:childTnLst>
                                    <p:animMotion origin="layout" path="M -1.875E-6 -4.44444E-6 L -1.6082 1.66204 " pathEditMode="relative" rAng="0" ptsTypes="AA">
                                      <p:cBhvr>
                                        <p:cTn id="584" dur="81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04" y="83102"/>
                                    </p:animMotion>
                                  </p:childTnLst>
                                </p:cTn>
                              </p:par>
                              <p:par>
                                <p:cTn id="585" presetID="42" presetClass="path" presetSubtype="0" repeatCount="100000" accel="100000" fill="hold" nodeType="withEffect">
                                  <p:stCondLst>
                                    <p:cond delay="564"/>
                                  </p:stCondLst>
                                  <p:childTnLst>
                                    <p:animMotion origin="layout" path="M -1.66667E-6 -4.44444E-6 L -1.6082 1.66204 " pathEditMode="relative" rAng="0" ptsTypes="AA">
                                      <p:cBhvr>
                                        <p:cTn id="586" dur="25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  <p:par>
                                <p:cTn id="587" presetID="42" presetClass="path" presetSubtype="0" repeatCount="150000" accel="100000" fill="hold" nodeType="withEffect">
                                  <p:stCondLst>
                                    <p:cond delay="762"/>
                                  </p:stCondLst>
                                  <p:childTnLst>
                                    <p:animMotion origin="layout" path="M 3.75E-6 -4.44444E-6 L -1.60821 1.66204 " pathEditMode="relative" rAng="0" ptsTypes="AA">
                                      <p:cBhvr>
                                        <p:cTn id="588" dur="22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417" y="8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9" fill="hold">
                            <p:stCondLst>
                              <p:cond delay="5625"/>
                            </p:stCondLst>
                            <p:childTnLst>
                              <p:par>
                                <p:cTn id="59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0" presetID="0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2" dur="402" accel="100000" fill="hold">
                                          <p:stCondLst>
                                            <p:cond delay="531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</p:childTnLst>
                                </p:cTn>
                              </p:par>
                              <p:par>
                                <p:cTn id="693" presetID="0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5" dur="402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696" dur="2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0" presetClass="entr" presetSubtype="0" accel="100000" fill="hold" grpId="0" nodeType="withEffect">
                                  <p:stCondLst>
                                    <p:cond delay="201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9" dur="402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00" dur="2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1" presetID="0" presetClass="entr" presetSubtype="0" accel="100000" fill="hold" grpId="0" nodeType="withEffect">
                                  <p:stCondLst>
                                    <p:cond delay="322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3" dur="402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04" dur="2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0" presetClass="entr" presetSubtype="0" accel="100000" fill="hold" grpId="0" nodeType="withEffect">
                                  <p:stCondLst>
                                    <p:cond delay="402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7" dur="402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08" dur="2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presetID="0" presetClass="entr" presetSubtype="0" ac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1" dur="402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from x="100000" y="100000"/>
                                      <p:to x="0" y="0"/>
                                    </p:animScale>
                                    <p:animEffect transition="in" filter="fade">
                                      <p:cBhvr>
                                        <p:cTn id="712" dur="2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3" presetID="8" presetClass="emph" presetSubtype="0" accel="50000" de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Rot by="900000">
                                      <p:cBhvr>
                                        <p:cTn id="714" dur="482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5" presetID="0" presetClass="entr" presetSubtype="0" accel="100000" fill="hold" grpId="0" nodeType="withEffect">
                                  <p:stCondLst>
                                    <p:cond delay="564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8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19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315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1" presetID="0" presetClass="entr" presetSubtype="0" accel="100000" fill="hold" grpId="0" nodeType="withEffect">
                                  <p:stCondLst>
                                    <p:cond delay="579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4" dur="25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25" dur="25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253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7" presetID="0" presetClass="entr" presetSubtype="0" accel="100000" fill="hold" grpId="0" nodeType="withEffect">
                                  <p:stCondLst>
                                    <p:cond delay="256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0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31" dur="3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3" presetID="0" presetClass="entr" presetSubtype="0" accel="100000" fill="hold" grpId="0" nodeType="withEffect">
                                  <p:stCondLst>
                                    <p:cond delay="532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6" dur="2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37" dur="2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9" presetID="0" presetClass="entr" presetSubtype="0" accel="100000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2" dur="2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43" dur="2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23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0" presetClass="entr" presetSubtype="0" accel="100000" fill="hold" grpId="0" nodeType="withEffect">
                                  <p:stCondLst>
                                    <p:cond delay="319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8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49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28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1" presetID="0" presetClass="entr" presetSubtype="0" accel="100000" fill="hold" grpId="0" nodeType="withEffect">
                                  <p:stCondLst>
                                    <p:cond delay="355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4" dur="34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55" dur="34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343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7" presetID="0" presetClass="entr" presetSubtype="0" accel="100000" fill="hold" grpId="0" nodeType="withEffect">
                                  <p:stCondLst>
                                    <p:cond delay="368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0" dur="2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61" dur="2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264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3" presetID="0" presetClass="entr" presetSubtype="0" accel="100000" fill="hold" grpId="0" nodeType="withEffect">
                                  <p:stCondLst>
                                    <p:cond delay="53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6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67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316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9" presetID="0" presetClass="entr" presetSubtype="0" accel="100000" fill="hold" grpId="0" nodeType="withEffect">
                                  <p:stCondLst>
                                    <p:cond delay="184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2" dur="2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73" dur="2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237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5" presetID="0" presetClass="entr" presetSubtype="0" accel="100000" fill="hold" grpId="0" nodeType="withEffect">
                                  <p:stCondLst>
                                    <p:cond delay="434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78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779" dur="31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315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1" presetID="0" presetClass="entr" presetSubtype="0" fill="hold" grpId="0" nodeType="withEffect">
                                  <p:stCondLst>
                                    <p:cond delay="916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0.00326 0.000690002 0.00664 0.001390003 0.007809999 -0.0007000007 C 0.008719999 -0.00324 0.00534 -0.01158 0.00625 -0.01458 C 0.00716 -0.01713 0.01237 -0.01458 0.01328 -0.01713 C 0.01406 -0.02014 0.01029 -0.02778 0.0112 -0.03056 C 0.01224 -0.03357 0.01862 -0.03148 0.01953 -0.03403 C 0.02044 -0.03634 0.01589 -0.04329 0.01667 -0.0456 C 0.01758 -0.04815 0.02109 -0.04838 0.02448 -0.04861 " pathEditMode="relative" rAng="1740000" ptsTypes="AAAAAAAA">
                                      <p:cBhvr from="" to="">
                                        <p:cTn id="782" dur="2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" y="-2454"/>
                                    </p:animMotion>
                                  </p:childTnLst>
                                </p:cTn>
                              </p:par>
                              <p:par>
                                <p:cTn id="783" presetID="0" presetClass="entr" presetSubtype="0" fill="hold" grpId="0" nodeType="withEffect">
                                  <p:stCondLst>
                                    <p:cond delay="916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0.0003933333 0.00324 0.001053333 0.00717 0.002613334 0.00949 C 0.003913333 0.01111 0.008083333 0.01111 0.01029333 0.01365 C 0.01185333 0.01551 0.01172333 0.02083 0.01355333 0.02291 C 0.01563333 0.025 0.01862333 0.02338 0.02084333 0.02615 C 0.02266333 0.02847 0.02344333 0.03518 0.02487333 0.03727 C 0.02657333 0.03912 0.02943333 0.03703 0.03060333 0.03889 C 0.03243333 0.04074 0.03373333 0.04537 0.03490333 0.04953 " pathEditMode="relative" rAng="7440000" ptsTypes="AAAAAAAA">
                                      <p:cBhvr from="" to="">
                                        <p:cTn id="784" dur="2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5" y="2477"/>
                                    </p:animMotion>
                                  </p:childTnLst>
                                </p:cTn>
                              </p:par>
                              <p:par>
                                <p:cTn id="785" presetID="0" presetClass="entr" presetSubtype="0" fill="hold" grpId="0" nodeType="withEffect">
                                  <p:stCondLst>
                                    <p:cond delay="916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animMotion origin="layout" path="M 0 0 C -0.001425833 -0.002780741 -0.002855833 -0.005320741 -0.005065833 -0.004860741 C -0.005985833 -0.004630741 -0.007545833 0.001159259 -0.009495833 0.001849259 C -0.01079583 0.003009259 -0.01262583 -0.001620741 -0.01431583 -0.001390741 C -0.01600583 -0.0004607408 -0.01704583 0.005549259 -0.01835583 0.006249259 C -0.02030583 0.006709259 -0.02290583 0.001389259 -0.02433583 0.001849259 C -0.02629583 0.001849259 -0.02629583 0.00879926 -0.02772583 0.00902926 C -0.02928583 0.009949259 -0.03137584 0.007409259 -0.03371584 0.005789259 " pathEditMode="relative" rAng="4620000" ptsTypes="AAAAAAAA">
                                      <p:cBhvr from="" to="">
                                        <p:cTn id="786" dur="2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3" y="255"/>
                                    </p:animMotion>
                                  </p:childTnLst>
                                </p:cTn>
                              </p:par>
                              <p:par>
                                <p:cTn id="787" presetID="10" presetClass="entr" presetSubtype="0" fill="hold" grpId="0" nodeType="withEffect">
                                  <p:stCondLst>
                                    <p:cond delay="1238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9" dur="232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0" presetID="42" presetClass="path" presetSubtype="0" decel="100000" fill="hold" grpId="0" nodeType="withEffect">
                                  <p:stCondLst>
                                    <p:cond delay="998"/>
                                  </p:stCondLst>
                                  <p:childTnLst>
                                    <p:animMotion origin="layout" path="M -3.33333E-6 -2.59259E-6 L -3.33333E-6 -0.09421 " pathEditMode="relative" rAng="0" ptsTypes="AA">
                                      <p:cBhvr>
                                        <p:cTn id="791" dur="288" decel="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22"/>
                                    </p:animMotion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93" dur="143">
                                          <p:stCondLst>
                                            <p:cond delay="288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43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5" presetID="42" presetClass="path" presetSubtype="0" decel="100000" fill="hold" grpId="0" nodeType="withEffect">
                                  <p:stCondLst>
                                    <p:cond delay="951"/>
                                  </p:stCondLst>
                                  <p:childTnLst>
                                    <p:animMotion origin="layout" path="M -3.33333E-6 -2.59259E-6 L 0.01055 -0.03102 " pathEditMode="relative" rAng="0" ptsTypes="AA">
                                      <p:cBhvr>
                                        <p:cTn id="796" dur="300" decel="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-1551"/>
                                    </p:animMotion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798" dur="151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451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42" presetClass="path" presetSubtype="0" decel="100000" fill="hold" grpId="0" nodeType="withEffect">
                                  <p:stCondLst>
                                    <p:cond delay="1006"/>
                                  </p:stCondLst>
                                  <p:childTnLst>
                                    <p:animMotion origin="layout" path="M -3.33333E-6 -2.59259E-6 L -0.02382 -0.02477 " pathEditMode="relative" rAng="0" ptsTypes="AA">
                                      <p:cBhvr>
                                        <p:cTn id="801" dur="270" decel="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-1250"/>
                                    </p:animMotion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03" dur="135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40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5" presetID="42" presetClass="path" presetSubtype="0" decel="100000" fill="hold" grpId="0" nodeType="withEffect">
                                  <p:stCondLst>
                                    <p:cond delay="991"/>
                                  </p:stCondLst>
                                  <p:childTnLst>
                                    <p:animMotion origin="layout" path="M -3.33333E-6 -2.59259E-6 L -0.01979 0.05324 " pathEditMode="relative" rAng="0" ptsTypes="AA">
                                      <p:cBhvr>
                                        <p:cTn id="806" dur="284" decel="100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2662"/>
                                    </p:animMotion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08" dur="142">
                                          <p:stCondLst>
                                            <p:cond delay="284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425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0" presetID="42" presetClass="path" presetSubtype="0" decel="100000" fill="hold" grpId="0" nodeType="withEffect">
                                  <p:stCondLst>
                                    <p:cond delay="1042"/>
                                  </p:stCondLst>
                                  <p:childTnLst>
                                    <p:animMotion origin="layout" path="M -3.33333E-6 -2.59259E-6 L 0.03737 0.09005 " pathEditMode="relative" rAng="0" ptsTypes="AA">
                                      <p:cBhvr>
                                        <p:cTn id="811" dur="220" decel="100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4491"/>
                                    </p:animMotion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13" dur="111">
                                          <p:stCondLst>
                                            <p:cond delay="22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33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5" presetID="42" presetClass="path" presetSubtype="0" decel="100000" fill="hold" grpId="0" nodeType="withEffect">
                                  <p:stCondLst>
                                    <p:cond delay="1014"/>
                                  </p:stCondLst>
                                  <p:childTnLst>
                                    <p:animMotion origin="layout" path="M -3.33333E-6 -2.59259E-6 L -0.01002 0.09352 " pathEditMode="relative" rAng="0" ptsTypes="AA">
                                      <p:cBhvr>
                                        <p:cTn id="816" dur="278" decel="100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4676"/>
                                    </p:animMotion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18" dur="139">
                                          <p:stCondLst>
                                            <p:cond delay="278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416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42" presetClass="path" presetSubtype="0" decel="100000" fill="hold" grpId="0" nodeType="withEffect">
                                  <p:stCondLst>
                                    <p:cond delay="1006"/>
                                  </p:stCondLst>
                                  <p:childTnLst>
                                    <p:animMotion origin="layout" path="M -3.33333E-6 -2.59259E-6 L -0.05221 0.06783 " pathEditMode="relative" rAng="0" ptsTypes="AA">
                                      <p:cBhvr>
                                        <p:cTn id="821" dur="234" decel="100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" y="3380"/>
                                    </p:animMotion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23" dur="118">
                                          <p:stCondLst>
                                            <p:cond delay="234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35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5" presetID="42" presetClass="path" presetSubtype="0" decel="100000" fill="hold" grpId="0" nodeType="withEffect">
                                  <p:stCondLst>
                                    <p:cond delay="954"/>
                                  </p:stCondLst>
                                  <p:childTnLst>
                                    <p:animMotion origin="layout" path="M -3.33333E-6 -2.59259E-6 L 0.04414 0.01898 " pathEditMode="relative" rAng="0" ptsTypes="AA">
                                      <p:cBhvr>
                                        <p:cTn id="826" dur="288" decel="100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" y="949"/>
                                    </p:animMotion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28" dur="144">
                                          <p:stCondLst>
                                            <p:cond delay="288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431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0" presetID="42" presetClass="path" presetSubtype="0" decel="100000" fill="hold" grpId="0" nodeType="withEffect">
                                  <p:stCondLst>
                                    <p:cond delay="1026"/>
                                  </p:stCondLst>
                                  <p:childTnLst>
                                    <p:animMotion origin="layout" path="M -3.33333E-6 -2.59259E-6 L -0.04075 -0.00023 " pathEditMode="relative" rAng="0" ptsTypes="AA">
                                      <p:cBhvr>
                                        <p:cTn id="831" dur="283" decel="100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4" y="-23"/>
                                    </p:animMotion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33" dur="142">
                                          <p:stCondLst>
                                            <p:cond delay="283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425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42" presetClass="path" presetSubtype="0" decel="100000" fill="hold" grpId="0" nodeType="withEffect">
                                  <p:stCondLst>
                                    <p:cond delay="921"/>
                                  </p:stCondLst>
                                  <p:childTnLst>
                                    <p:animMotion origin="layout" path="M -3.33333E-6 -2.59259E-6 L -0.01992 -0.05486 " pathEditMode="relative" rAng="0" ptsTypes="AA">
                                      <p:cBhvr>
                                        <p:cTn id="836" dur="256" decel="100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" y="-2755"/>
                                    </p:animMotion>
                                    <p:set>
                                      <p:cBhvr>
                                        <p:cTn id="8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38" dur="128">
                                          <p:stCondLst>
                                            <p:cond delay="256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383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0" presetID="42" presetClass="path" presetSubtype="0" decel="100000" fill="hold" grpId="0" nodeType="withEffect">
                                  <p:stCondLst>
                                    <p:cond delay="992"/>
                                  </p:stCondLst>
                                  <p:childTnLst>
                                    <p:animMotion origin="layout" path="M -3.33333E-6 -2.59259E-6 L 0.04089 -0.0287 " pathEditMode="relative" rAng="0" ptsTypes="AA">
                                      <p:cBhvr>
                                        <p:cTn id="841" dur="280" decel="100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1435"/>
                                    </p:animMotion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>
                                        <p:cTn id="843" dur="140">
                                          <p:stCondLst>
                                            <p:cond delay="28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41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 animBg="1"/>
      <p:bldP spid="272" grpId="1" animBg="1"/>
      <p:bldP spid="272" grpId="3" animBg="1"/>
      <p:bldP spid="113" grpId="0" animBg="1" autoUpdateAnimBg="0"/>
      <p:bldP spid="113" grpId="1" animBg="1"/>
      <p:bldP spid="113" grpId="2" animBg="1"/>
      <p:bldP spid="111" grpId="0" animBg="1" autoUpdateAnimBg="0"/>
      <p:bldP spid="111" grpId="1" animBg="1"/>
      <p:bldP spid="111" grpId="2" animBg="1"/>
      <p:bldP spid="109" grpId="0" animBg="1" autoUpdateAnimBg="0"/>
      <p:bldP spid="109" grpId="1" animBg="1"/>
      <p:bldP spid="109" grpId="2" animBg="1"/>
      <p:bldP spid="107" grpId="0" animBg="1" autoUpdateAnimBg="0"/>
      <p:bldP spid="107" grpId="1" animBg="1"/>
      <p:bldP spid="107" grpId="2" animBg="1"/>
      <p:bldP spid="105" grpId="0" animBg="1" autoUpdateAnimBg="0"/>
      <p:bldP spid="105" grpId="1" animBg="1"/>
      <p:bldP spid="105" grpId="2" animBg="1"/>
      <p:bldP spid="103" grpId="0" animBg="1" autoUpdateAnimBg="0"/>
      <p:bldP spid="103" grpId="1" animBg="1"/>
      <p:bldP spid="103" grpId="2" animBg="1"/>
      <p:bldP spid="101" grpId="0" animBg="1" autoUpdateAnimBg="0"/>
      <p:bldP spid="101" grpId="1" animBg="1"/>
      <p:bldP spid="101" grpId="2" animBg="1"/>
      <p:bldP spid="99" grpId="0" animBg="1" autoUpdateAnimBg="0"/>
      <p:bldP spid="99" grpId="1" animBg="1"/>
      <p:bldP spid="99" grpId="2" animBg="1"/>
      <p:bldP spid="97" grpId="0" animBg="1" autoUpdateAnimBg="0"/>
      <p:bldP spid="97" grpId="1" animBg="1"/>
      <p:bldP spid="97" grpId="2" animBg="1"/>
      <p:bldP spid="95" grpId="0" animBg="1" autoUpdateAnimBg="0"/>
      <p:bldP spid="95" grpId="1" animBg="1"/>
      <p:bldP spid="95" grpId="2" animBg="1"/>
      <p:bldP spid="93" grpId="0" animBg="1" autoUpdateAnimBg="0"/>
      <p:bldP spid="93" grpId="1" animBg="1"/>
      <p:bldP spid="93" grpId="2" animBg="1"/>
      <p:bldP spid="91" grpId="0" animBg="1" autoUpdateAnimBg="0"/>
      <p:bldP spid="91" grpId="1" animBg="1"/>
      <p:bldP spid="91" grpId="2" animBg="1"/>
      <p:bldP spid="89" grpId="0" animBg="1" autoUpdateAnimBg="0"/>
      <p:bldP spid="89" grpId="1" animBg="1"/>
      <p:bldP spid="89" grpId="2" animBg="1"/>
      <p:bldP spid="87" grpId="0" animBg="1" autoUpdateAnimBg="0"/>
      <p:bldP spid="87" grpId="1" animBg="1"/>
      <p:bldP spid="87" grpId="2" animBg="1"/>
      <p:bldP spid="85" grpId="0" animBg="1" autoUpdateAnimBg="0"/>
      <p:bldP spid="85" grpId="1" animBg="1"/>
      <p:bldP spid="85" grpId="2" animBg="1"/>
      <p:bldP spid="83" grpId="0" animBg="1" autoUpdateAnimBg="0"/>
      <p:bldP spid="83" grpId="1" animBg="1"/>
      <p:bldP spid="83" grpId="2" animBg="1"/>
      <p:bldP spid="81" grpId="0" animBg="1" autoUpdateAnimBg="0"/>
      <p:bldP spid="81" grpId="1" animBg="1"/>
      <p:bldP spid="81" grpId="2" animBg="1"/>
      <p:bldP spid="79" grpId="0" animBg="1" autoUpdateAnimBg="0"/>
      <p:bldP spid="79" grpId="1" animBg="1"/>
      <p:bldP spid="79" grpId="2" animBg="1"/>
      <p:bldP spid="77" grpId="0" animBg="1" autoUpdateAnimBg="0"/>
      <p:bldP spid="77" grpId="1" animBg="1"/>
      <p:bldP spid="77" grpId="2" animBg="1"/>
      <p:bldP spid="75" grpId="0" animBg="1" autoUpdateAnimBg="0"/>
      <p:bldP spid="75" grpId="1" animBg="1"/>
      <p:bldP spid="75" grpId="2" animBg="1"/>
      <p:bldP spid="73" grpId="0" animBg="1" autoUpdateAnimBg="0"/>
      <p:bldP spid="73" grpId="1" animBg="1"/>
      <p:bldP spid="73" grpId="2" animBg="1"/>
      <p:bldP spid="71" grpId="0" animBg="1" autoUpdateAnimBg="0"/>
      <p:bldP spid="71" grpId="1" animBg="1"/>
      <p:bldP spid="71" grpId="2" animBg="1"/>
      <p:bldP spid="69" grpId="0" animBg="1" autoUpdateAnimBg="0"/>
      <p:bldP spid="69" grpId="1" animBg="1"/>
      <p:bldP spid="69" grpId="2" animBg="1"/>
      <p:bldP spid="67" grpId="0" animBg="1" autoUpdateAnimBg="0"/>
      <p:bldP spid="67" grpId="1" animBg="1"/>
      <p:bldP spid="67" grpId="2" animBg="1"/>
      <p:bldP spid="65" grpId="0" animBg="1" autoUpdateAnimBg="0"/>
      <p:bldP spid="65" grpId="1" animBg="1"/>
      <p:bldP spid="65" grpId="2" animBg="1"/>
      <p:bldP spid="63" grpId="0" animBg="1" autoUpdateAnimBg="0"/>
      <p:bldP spid="63" grpId="1" animBg="1"/>
      <p:bldP spid="63" grpId="2" animBg="1"/>
      <p:bldP spid="61" grpId="0" animBg="1" autoUpdateAnimBg="0"/>
      <p:bldP spid="61" grpId="1" animBg="1"/>
      <p:bldP spid="61" grpId="2" animBg="1"/>
      <p:bldP spid="59" grpId="0" animBg="1" autoUpdateAnimBg="0"/>
      <p:bldP spid="59" grpId="1" animBg="1"/>
      <p:bldP spid="59" grpId="2" animBg="1"/>
      <p:bldP spid="57" grpId="0" animBg="1" autoUpdateAnimBg="0"/>
      <p:bldP spid="57" grpId="1" animBg="1"/>
      <p:bldP spid="57" grpId="2" animBg="1"/>
      <p:bldP spid="55" grpId="0" animBg="1" autoUpdateAnimBg="0"/>
      <p:bldP spid="55" grpId="1" animBg="1"/>
      <p:bldP spid="55" grpId="2" animBg="1"/>
      <p:bldP spid="53" grpId="0" animBg="1" autoUpdateAnimBg="0"/>
      <p:bldP spid="53" grpId="1" animBg="1"/>
      <p:bldP spid="53" grpId="2" animBg="1"/>
      <p:bldP spid="51" grpId="0" animBg="1" autoUpdateAnimBg="0"/>
      <p:bldP spid="51" grpId="1" animBg="1"/>
      <p:bldP spid="51" grpId="2" animBg="1"/>
      <p:bldP spid="49" grpId="0" animBg="1" autoUpdateAnimBg="0"/>
      <p:bldP spid="49" grpId="1" animBg="1"/>
      <p:bldP spid="49" grpId="2" animBg="1"/>
      <p:bldP spid="47" grpId="0" animBg="1" autoUpdateAnimBg="0"/>
      <p:bldP spid="47" grpId="1" animBg="1"/>
      <p:bldP spid="47" grpId="2" animBg="1"/>
      <p:bldP spid="45" grpId="0" animBg="1" autoUpdateAnimBg="0"/>
      <p:bldP spid="45" grpId="1" animBg="1"/>
      <p:bldP spid="45" grpId="2" animBg="1"/>
      <p:bldP spid="43" grpId="0" animBg="1" autoUpdateAnimBg="0"/>
      <p:bldP spid="43" grpId="1" animBg="1"/>
      <p:bldP spid="43" grpId="2" animBg="1"/>
      <p:bldP spid="41" grpId="0" animBg="1" autoUpdateAnimBg="0"/>
      <p:bldP spid="41" grpId="1" animBg="1"/>
      <p:bldP spid="41" grpId="2" animBg="1"/>
      <p:bldP spid="39" grpId="0" animBg="1" autoUpdateAnimBg="0"/>
      <p:bldP spid="39" grpId="1" animBg="1"/>
      <p:bldP spid="39" grpId="2" animBg="1"/>
      <p:bldP spid="37" grpId="0" animBg="1" autoUpdateAnimBg="0"/>
      <p:bldP spid="37" grpId="1" animBg="1"/>
      <p:bldP spid="37" grpId="2" animBg="1"/>
      <p:bldP spid="35" grpId="0" animBg="1" autoUpdateAnimBg="0"/>
      <p:bldP spid="35" grpId="1" animBg="1"/>
      <p:bldP spid="35" grpId="2" animBg="1"/>
      <p:bldP spid="33" grpId="0" animBg="1" autoUpdateAnimBg="0"/>
      <p:bldP spid="33" grpId="1" animBg="1"/>
      <p:bldP spid="33" grpId="2" animBg="1"/>
      <p:bldP spid="31" grpId="0" animBg="1" autoUpdateAnimBg="0"/>
      <p:bldP spid="31" grpId="1" animBg="1"/>
      <p:bldP spid="31" grpId="2" animBg="1"/>
      <p:bldP spid="29" grpId="0" animBg="1" autoUpdateAnimBg="0"/>
      <p:bldP spid="29" grpId="1" animBg="1"/>
      <p:bldP spid="29" grpId="2" animBg="1"/>
      <p:bldP spid="27" grpId="0" animBg="1" autoUpdateAnimBg="0"/>
      <p:bldP spid="27" grpId="1" animBg="1"/>
      <p:bldP spid="27" grpId="2" animBg="1"/>
      <p:bldP spid="25" grpId="0" animBg="1" autoUpdateAnimBg="0"/>
      <p:bldP spid="25" grpId="1" animBg="1"/>
      <p:bldP spid="25" grpId="2" animBg="1"/>
      <p:bldP spid="23" grpId="0" animBg="1" autoUpdateAnimBg="0"/>
      <p:bldP spid="23" grpId="1" animBg="1"/>
      <p:bldP spid="23" grpId="2" animBg="1"/>
      <p:bldP spid="21" grpId="0" animBg="1" autoUpdateAnimBg="0"/>
      <p:bldP spid="21" grpId="1" animBg="1"/>
      <p:bldP spid="21" grpId="2" animBg="1"/>
      <p:bldP spid="19" grpId="0" animBg="1" autoUpdateAnimBg="0"/>
      <p:bldP spid="19" grpId="1" animBg="1"/>
      <p:bldP spid="19" grpId="2" animBg="1"/>
      <p:bldP spid="119" grpId="0" animBg="1"/>
      <p:bldP spid="119" grpId="1" animBg="1"/>
      <p:bldP spid="123" grpId="0" animBg="1"/>
      <p:bldP spid="123" grpId="1" animBg="1"/>
      <p:bldP spid="123" grpId="2" animBg="1"/>
      <p:bldP spid="161" grpId="0"/>
      <p:bldP spid="163" grpId="0"/>
      <p:bldP spid="165" grpId="0"/>
      <p:bldP spid="166" grpId="0"/>
      <p:bldP spid="167" grpId="0"/>
      <p:bldP spid="169" grpId="0"/>
      <p:bldP spid="171" grpId="0"/>
      <p:bldP spid="173" grpId="0"/>
      <p:bldP spid="175" grpId="0"/>
      <p:bldP spid="177" grpId="0"/>
      <p:bldP spid="179" grpId="0"/>
      <p:bldP spid="180" grpId="0" animBg="1"/>
      <p:bldP spid="181" grpId="0" animBg="1"/>
      <p:bldP spid="183" grpId="0" animBg="1"/>
      <p:bldP spid="184" grpId="0" animBg="1"/>
      <p:bldP spid="186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/>
      <p:bldP spid="267" grpId="0"/>
      <p:bldP spid="268" grpId="0"/>
      <p:bldP spid="270" grpId="0" animBg="1"/>
      <p:bldP spid="476" grpId="0" animBg="1"/>
      <p:bldP spid="476" grpId="1" animBg="1"/>
      <p:bldP spid="477" grpId="0" animBg="1"/>
      <p:bldP spid="477" grpId="1" animBg="1"/>
      <p:bldP spid="477" grpId="2" animBg="1"/>
      <p:bldP spid="477" grpId="3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SHAPES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SHAPES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70</Words>
  <Application>Microsoft Office PowerPoint</Application>
  <PresentationFormat>宽屏</PresentationFormat>
  <Paragraphs>52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等线</vt:lpstr>
      <vt:lpstr>等线 Light</vt:lpstr>
      <vt:lpstr>华文琥珀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安逸</dc:creator>
  <cp:lastModifiedBy>baba</cp:lastModifiedBy>
  <cp:revision>110</cp:revision>
  <dcterms:created xsi:type="dcterms:W3CDTF">2020-01-31T12:35:02Z</dcterms:created>
  <dcterms:modified xsi:type="dcterms:W3CDTF">2020-10-18T11:23:24Z</dcterms:modified>
</cp:coreProperties>
</file>